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omments/comment1.xml" ContentType="application/vnd.openxmlformats-officedocument.presentationml.comments+xml"/>
  <Override PartName="/ppt/comments/comment2.xml" ContentType="application/vnd.openxmlformats-officedocument.presentationml.comments+xml"/>
  <Override PartName="/ppt/comments/comment3.xml" ContentType="application/vnd.openxmlformats-officedocument.presentationml.comment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73"/>
  </p:notesMasterIdLst>
  <p:sldIdLst>
    <p:sldId id="257" r:id="rId2"/>
    <p:sldId id="260" r:id="rId3"/>
    <p:sldId id="264" r:id="rId4"/>
    <p:sldId id="258" r:id="rId5"/>
    <p:sldId id="273" r:id="rId6"/>
    <p:sldId id="274" r:id="rId7"/>
    <p:sldId id="275" r:id="rId8"/>
    <p:sldId id="276" r:id="rId9"/>
    <p:sldId id="277" r:id="rId10"/>
    <p:sldId id="278" r:id="rId11"/>
    <p:sldId id="279" r:id="rId12"/>
    <p:sldId id="280" r:id="rId13"/>
    <p:sldId id="281" r:id="rId14"/>
    <p:sldId id="282" r:id="rId15"/>
    <p:sldId id="283" r:id="rId16"/>
    <p:sldId id="284" r:id="rId17"/>
    <p:sldId id="285" r:id="rId18"/>
    <p:sldId id="286" r:id="rId19"/>
    <p:sldId id="287" r:id="rId20"/>
    <p:sldId id="288" r:id="rId21"/>
    <p:sldId id="289" r:id="rId22"/>
    <p:sldId id="290" r:id="rId23"/>
    <p:sldId id="291" r:id="rId24"/>
    <p:sldId id="292" r:id="rId25"/>
    <p:sldId id="293" r:id="rId26"/>
    <p:sldId id="294" r:id="rId27"/>
    <p:sldId id="295" r:id="rId28"/>
    <p:sldId id="296" r:id="rId29"/>
    <p:sldId id="297" r:id="rId30"/>
    <p:sldId id="298" r:id="rId31"/>
    <p:sldId id="300" r:id="rId32"/>
    <p:sldId id="302" r:id="rId33"/>
    <p:sldId id="303" r:id="rId34"/>
    <p:sldId id="304" r:id="rId35"/>
    <p:sldId id="305" r:id="rId36"/>
    <p:sldId id="306" r:id="rId37"/>
    <p:sldId id="307" r:id="rId38"/>
    <p:sldId id="308" r:id="rId39"/>
    <p:sldId id="309" r:id="rId40"/>
    <p:sldId id="310" r:id="rId41"/>
    <p:sldId id="311" r:id="rId42"/>
    <p:sldId id="312" r:id="rId43"/>
    <p:sldId id="301" r:id="rId44"/>
    <p:sldId id="313" r:id="rId45"/>
    <p:sldId id="314" r:id="rId46"/>
    <p:sldId id="315" r:id="rId47"/>
    <p:sldId id="316" r:id="rId48"/>
    <p:sldId id="317" r:id="rId49"/>
    <p:sldId id="318" r:id="rId50"/>
    <p:sldId id="319" r:id="rId51"/>
    <p:sldId id="320" r:id="rId52"/>
    <p:sldId id="321" r:id="rId53"/>
    <p:sldId id="322" r:id="rId54"/>
    <p:sldId id="323" r:id="rId55"/>
    <p:sldId id="324" r:id="rId56"/>
    <p:sldId id="325" r:id="rId57"/>
    <p:sldId id="326" r:id="rId58"/>
    <p:sldId id="327" r:id="rId59"/>
    <p:sldId id="259" r:id="rId60"/>
    <p:sldId id="330" r:id="rId61"/>
    <p:sldId id="331" r:id="rId62"/>
    <p:sldId id="332" r:id="rId63"/>
    <p:sldId id="333" r:id="rId64"/>
    <p:sldId id="334" r:id="rId65"/>
    <p:sldId id="335" r:id="rId66"/>
    <p:sldId id="336" r:id="rId67"/>
    <p:sldId id="337" r:id="rId68"/>
    <p:sldId id="338" r:id="rId69"/>
    <p:sldId id="339" r:id="rId70"/>
    <p:sldId id="340" r:id="rId71"/>
    <p:sldId id="328" r:id="rId7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Claudine Neyen" initials="CN" lastIdx="4"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9F9"/>
    <a:srgbClr val="F9F5F6"/>
    <a:srgbClr val="FFFF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6" autoAdjust="0"/>
    <p:restoredTop sz="94162" autoAdjust="0"/>
  </p:normalViewPr>
  <p:slideViewPr>
    <p:cSldViewPr snapToGrid="0">
      <p:cViewPr varScale="1">
        <p:scale>
          <a:sx n="119" d="100"/>
          <a:sy n="119" d="100"/>
        </p:scale>
        <p:origin x="1288" y="184"/>
      </p:cViewPr>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commentAuthors" Target="commentAuthor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17-10-30T15:36:20.660" idx="4">
    <p:pos x="10" y="10"/>
    <p:text>what is the relevance of macrophages, DCs and mast cells here, and the egress of NK and neutrophils? would it make sense to just leave this out of the picture because this section focuses on effector molecules?</p:text>
    <p:extLst>
      <p:ext uri="{C676402C-5697-4E1C-873F-D02D1690AC5C}">
        <p15:threadingInfo xmlns:p15="http://schemas.microsoft.com/office/powerpoint/2012/main" timeZoneBias="-60"/>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17-10-30T14:00:29.133" idx="1">
    <p:pos x="10" y="10"/>
    <p:text>ROS inhibitors is unclear to me - does it mean inhibitors of ROS production or does it mean antioxidants?</p:text>
    <p:extLst>
      <p:ext uri="{C676402C-5697-4E1C-873F-D02D1690AC5C}">
        <p15:threadingInfo xmlns:p15="http://schemas.microsoft.com/office/powerpoint/2012/main" timeZoneBias="-60"/>
      </p:ext>
    </p:extLst>
  </p:cm>
</p:cmLst>
</file>

<file path=ppt/comments/comment3.xml><?xml version="1.0" encoding="utf-8"?>
<p:cmLst xmlns:a="http://schemas.openxmlformats.org/drawingml/2006/main" xmlns:r="http://schemas.openxmlformats.org/officeDocument/2006/relationships" xmlns:p="http://schemas.openxmlformats.org/presentationml/2006/main">
  <p:cm authorId="1" dt="2017-10-30T14:21:37.899" idx="3">
    <p:pos x="3203" y="1306"/>
    <p:text>what do you mean by 'active' form? it contradicts the next statement, 'activated by proteolytic cleavage'. Better drop.</p:text>
    <p:extLst>
      <p:ext uri="{C676402C-5697-4E1C-873F-D02D1690AC5C}">
        <p15:threadingInfo xmlns:p15="http://schemas.microsoft.com/office/powerpoint/2012/main" timeZoneBias="-60"/>
      </p:ext>
    </p:extLst>
  </p:cm>
</p:cmLst>
</file>

<file path=ppt/diagrams/colors1.xml><?xml version="1.0" encoding="utf-8"?>
<dgm:colorsDef xmlns:dgm="http://schemas.openxmlformats.org/drawingml/2006/diagram" xmlns:a="http://schemas.openxmlformats.org/drawingml/2006/main" uniqueId="urn:microsoft.com/office/officeart/2005/8/colors/accent4_5">
  <dgm:title val=""/>
  <dgm:desc val=""/>
  <dgm:catLst>
    <dgm:cat type="accent4" pri="11500"/>
  </dgm:catLst>
  <dgm:styleLbl name="node0">
    <dgm:fillClrLst meth="cycle">
      <a:schemeClr val="accent4">
        <a:alpha val="80000"/>
      </a:schemeClr>
    </dgm:fillClrLst>
    <dgm:linClrLst meth="repeat">
      <a:schemeClr val="lt1"/>
    </dgm:linClrLst>
    <dgm:effectClrLst/>
    <dgm:txLinClrLst/>
    <dgm:txFillClrLst/>
    <dgm:txEffectClrLst/>
  </dgm:styleLbl>
  <dgm:styleLbl name="node1">
    <dgm:fillClrLst>
      <a:schemeClr val="accent4">
        <a:alpha val="90000"/>
      </a:schemeClr>
      <a:schemeClr val="accent4">
        <a:alpha val="50000"/>
      </a:schemeClr>
    </dgm:fillClrLst>
    <dgm:linClrLst meth="repeat">
      <a:schemeClr val="lt1"/>
    </dgm:linClrLst>
    <dgm:effectClrLst/>
    <dgm:txLinClrLst/>
    <dgm:txFillClrLst/>
    <dgm:txEffectClrLst/>
  </dgm:styleLbl>
  <dgm:styleLbl name="alignNode1">
    <dgm:fillClrLst>
      <a:schemeClr val="accent4">
        <a:alpha val="90000"/>
      </a:schemeClr>
      <a:schemeClr val="accent4">
        <a:alpha val="50000"/>
      </a:schemeClr>
    </dgm:fillClrLst>
    <dgm:linClrLst>
      <a:schemeClr val="accent4">
        <a:alpha val="90000"/>
      </a:schemeClr>
      <a:schemeClr val="accent4">
        <a:alpha val="50000"/>
      </a:schemeClr>
    </dgm:linClrLst>
    <dgm:effectClrLst/>
    <dgm:txLinClrLst/>
    <dgm:txFillClrLst/>
    <dgm:txEffectClrLst/>
  </dgm:styleLbl>
  <dgm:styleLbl name="lnNode1">
    <dgm:fillClrLst>
      <a:schemeClr val="accent4">
        <a:shade val="90000"/>
      </a:schemeClr>
      <a:schemeClr val="accent4">
        <a:alpha val="50000"/>
        <a:tint val="5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alpha val="80000"/>
      </a:schemeClr>
    </dgm:fillClrLst>
    <dgm:linClrLst meth="repeat">
      <a:schemeClr val="lt1"/>
    </dgm:linClrLst>
    <dgm:effectClrLst/>
    <dgm:txLinClrLst/>
    <dgm:txFillClrLst/>
    <dgm:txEffectClrLst/>
  </dgm:styleLbl>
  <dgm:styleLbl name="node2">
    <dgm:fillClrLst>
      <a:schemeClr val="accent4">
        <a:alpha val="70000"/>
      </a:schemeClr>
    </dgm:fillClrLst>
    <dgm:linClrLst meth="repeat">
      <a:schemeClr val="lt1"/>
    </dgm:linClrLst>
    <dgm:effectClrLst/>
    <dgm:txLinClrLst/>
    <dgm:txFillClrLst/>
    <dgm:txEffectClrLst/>
  </dgm:styleLbl>
  <dgm:styleLbl name="node3">
    <dgm:fillClrLst>
      <a:schemeClr val="accent4">
        <a:alpha val="50000"/>
      </a:schemeClr>
    </dgm:fillClrLst>
    <dgm:linClrLst meth="repeat">
      <a:schemeClr val="lt1"/>
    </dgm:linClrLst>
    <dgm:effectClrLst/>
    <dgm:txLinClrLst/>
    <dgm:txFillClrLst/>
    <dgm:txEffectClrLst/>
  </dgm:styleLbl>
  <dgm:styleLbl name="node4">
    <dgm:fillClrLst>
      <a:schemeClr val="accent4">
        <a:alpha val="30000"/>
      </a:schemeClr>
    </dgm:fillClrLst>
    <dgm:linClrLst meth="repeat">
      <a:schemeClr val="lt1"/>
    </dgm:linClrLst>
    <dgm:effectClrLst/>
    <dgm:txLinClrLst/>
    <dgm:txFillClrLst/>
    <dgm:txEffectClrLst/>
  </dgm:styleLbl>
  <dgm:styleLbl name="fgImgPlace1">
    <dgm:fillClrLst>
      <a:schemeClr val="accent4">
        <a:tint val="50000"/>
        <a:alpha val="90000"/>
      </a:schemeClr>
      <a:schemeClr val="accent4">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f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b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sibTrans1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alpha val="90000"/>
      </a:schemeClr>
    </dgm:fillClrLst>
    <dgm:linClrLst meth="repeat">
      <a:schemeClr val="lt1"/>
    </dgm:linClrLst>
    <dgm:effectClrLst/>
    <dgm:txLinClrLst/>
    <dgm:txFillClrLst/>
    <dgm:txEffectClrLst/>
  </dgm:styleLbl>
  <dgm:styleLbl name="asst1">
    <dgm:fillClrLst meth="repeat">
      <a:schemeClr val="accent4">
        <a:alpha val="90000"/>
      </a:schemeClr>
    </dgm:fillClrLst>
    <dgm:linClrLst meth="repeat">
      <a:schemeClr val="lt1"/>
    </dgm:linClrLst>
    <dgm:effectClrLst/>
    <dgm:txLinClrLst/>
    <dgm:txFillClrLst/>
    <dgm:txEffectClrLst/>
  </dgm:styleLbl>
  <dgm:styleLbl name="asst2">
    <dgm:fillClrLst>
      <a:schemeClr val="accent4">
        <a:alpha val="90000"/>
      </a:schemeClr>
    </dgm:fillClrLst>
    <dgm:linClrLst meth="repeat">
      <a:schemeClr val="lt1"/>
    </dgm:linClrLst>
    <dgm:effectClrLst/>
    <dgm:txLinClrLst/>
    <dgm:txFillClrLst/>
    <dgm:txEffectClrLst/>
  </dgm:styleLbl>
  <dgm:styleLbl name="asst3">
    <dgm:fillClrLst>
      <a:schemeClr val="accent4">
        <a:alpha val="70000"/>
      </a:schemeClr>
    </dgm:fillClrLst>
    <dgm:linClrLst meth="repeat">
      <a:schemeClr val="lt1"/>
    </dgm:linClrLst>
    <dgm:effectClrLst/>
    <dgm:txLinClrLst/>
    <dgm:txFillClrLst/>
    <dgm:txEffectClrLst/>
  </dgm:styleLbl>
  <dgm:styleLbl name="asst4">
    <dgm:fillClrLst>
      <a:schemeClr val="accent4">
        <a:alpha val="50000"/>
      </a:schemeClr>
    </dgm:fillClrLst>
    <dgm:linClrLst meth="repeat">
      <a:schemeClr val="lt1"/>
    </dgm:linClrLst>
    <dgm:effectClrLst/>
    <dgm:txLinClrLst/>
    <dgm:txFillClrLst/>
    <dgm:txEffectClrLst/>
  </dgm:styleLbl>
  <dgm:styleLbl name="parChTrans2D1">
    <dgm:fillClrLst meth="repeat">
      <a:schemeClr val="accent4">
        <a:shade val="8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a:schemeClr val="accent4">
        <a:alpha val="90000"/>
        <a:tint val="40000"/>
      </a:schemeClr>
      <a:schemeClr val="accent4">
        <a:alpha val="5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16BFB9C-1EC2-4254-8312-98A5CF15889A}" type="doc">
      <dgm:prSet loTypeId="urn:microsoft.com/office/officeart/2005/8/layout/vProcess5" loCatId="process" qsTypeId="urn:microsoft.com/office/officeart/2005/8/quickstyle/simple1" qsCatId="simple" csTypeId="urn:microsoft.com/office/officeart/2005/8/colors/accent4_5" csCatId="accent4" phldr="1"/>
      <dgm:spPr/>
      <dgm:t>
        <a:bodyPr/>
        <a:lstStyle/>
        <a:p>
          <a:endParaRPr lang="en-US"/>
        </a:p>
      </dgm:t>
    </dgm:pt>
    <dgm:pt modelId="{8B5B05F2-9D3A-45FE-947E-5720DC9D5378}">
      <dgm:prSet phldrT="[Text]" custT="1"/>
      <dgm:spPr>
        <a:solidFill>
          <a:schemeClr val="accent4">
            <a:lumMod val="75000"/>
            <a:alpha val="90000"/>
          </a:schemeClr>
        </a:solidFill>
      </dgm:spPr>
      <dgm:t>
        <a:bodyPr/>
        <a:lstStyle/>
        <a:p>
          <a:endParaRPr lang="en-US" sz="1800" dirty="0">
            <a:solidFill>
              <a:schemeClr val="tx1"/>
            </a:solidFill>
            <a:latin typeface="+mj-lt"/>
          </a:endParaRPr>
        </a:p>
      </dgm:t>
    </dgm:pt>
    <dgm:pt modelId="{0A68078B-2A00-47DF-B15B-8876315810CF}" type="parTrans" cxnId="{A66FD96D-4B59-45C1-9D50-B344BCEEE245}">
      <dgm:prSet/>
      <dgm:spPr/>
      <dgm:t>
        <a:bodyPr/>
        <a:lstStyle/>
        <a:p>
          <a:endParaRPr lang="en-US" sz="1800">
            <a:solidFill>
              <a:schemeClr val="tx1"/>
            </a:solidFill>
            <a:latin typeface="+mj-lt"/>
          </a:endParaRPr>
        </a:p>
      </dgm:t>
    </dgm:pt>
    <dgm:pt modelId="{26C00679-6D3C-4C94-AD4A-98DFBA7E909E}" type="sibTrans" cxnId="{A66FD96D-4B59-45C1-9D50-B344BCEEE245}">
      <dgm:prSet custT="1"/>
      <dgm:spPr>
        <a:solidFill>
          <a:schemeClr val="accent4">
            <a:lumMod val="50000"/>
            <a:alpha val="90000"/>
          </a:schemeClr>
        </a:solidFill>
        <a:ln>
          <a:noFill/>
        </a:ln>
      </dgm:spPr>
      <dgm:t>
        <a:bodyPr/>
        <a:lstStyle/>
        <a:p>
          <a:endParaRPr lang="en-US" sz="1800">
            <a:solidFill>
              <a:schemeClr val="tx1"/>
            </a:solidFill>
            <a:latin typeface="+mj-lt"/>
          </a:endParaRPr>
        </a:p>
      </dgm:t>
    </dgm:pt>
    <dgm:pt modelId="{7B88339A-8BA3-4900-A599-054D7267FC07}">
      <dgm:prSet phldrT="[Text]" custT="1"/>
      <dgm:spPr>
        <a:solidFill>
          <a:schemeClr val="accent4">
            <a:lumMod val="75000"/>
            <a:alpha val="90000"/>
          </a:schemeClr>
        </a:solidFill>
      </dgm:spPr>
      <dgm:t>
        <a:bodyPr/>
        <a:lstStyle/>
        <a:p>
          <a:pPr>
            <a:buNone/>
          </a:pPr>
          <a:r>
            <a:rPr lang="en-US" sz="1800" dirty="0">
              <a:solidFill>
                <a:schemeClr val="tx1"/>
              </a:solidFill>
              <a:latin typeface="+mj-lt"/>
            </a:rPr>
            <a:t>Virus-infected host cell</a:t>
          </a:r>
        </a:p>
      </dgm:t>
    </dgm:pt>
    <dgm:pt modelId="{F2831877-68AD-4F3D-87AF-52737ACB8A1F}" type="parTrans" cxnId="{FD79FABF-FB23-4623-9D15-2B2D17E8B472}">
      <dgm:prSet/>
      <dgm:spPr/>
      <dgm:t>
        <a:bodyPr/>
        <a:lstStyle/>
        <a:p>
          <a:endParaRPr lang="en-US" sz="1800">
            <a:solidFill>
              <a:schemeClr val="tx1"/>
            </a:solidFill>
            <a:latin typeface="+mj-lt"/>
          </a:endParaRPr>
        </a:p>
      </dgm:t>
    </dgm:pt>
    <dgm:pt modelId="{D3BCB237-570A-4B6E-BE5E-BD71A3084044}" type="sibTrans" cxnId="{FD79FABF-FB23-4623-9D15-2B2D17E8B472}">
      <dgm:prSet/>
      <dgm:spPr/>
      <dgm:t>
        <a:bodyPr/>
        <a:lstStyle/>
        <a:p>
          <a:endParaRPr lang="en-US" sz="1800">
            <a:solidFill>
              <a:schemeClr val="tx1"/>
            </a:solidFill>
            <a:latin typeface="+mj-lt"/>
          </a:endParaRPr>
        </a:p>
      </dgm:t>
    </dgm:pt>
    <dgm:pt modelId="{D35F497E-11B9-4E21-B95F-0B9089378D57}">
      <dgm:prSet phldrT="[Text]" custT="1"/>
      <dgm:spPr>
        <a:solidFill>
          <a:schemeClr val="accent4">
            <a:lumMod val="60000"/>
            <a:lumOff val="40000"/>
            <a:alpha val="70000"/>
          </a:schemeClr>
        </a:solidFill>
      </dgm:spPr>
      <dgm:t>
        <a:bodyPr/>
        <a:lstStyle/>
        <a:p>
          <a:r>
            <a:rPr lang="en-US" sz="1800" dirty="0">
              <a:solidFill>
                <a:schemeClr val="tx1"/>
              </a:solidFill>
              <a:latin typeface="+mj-lt"/>
            </a:rPr>
            <a:t> </a:t>
          </a:r>
        </a:p>
      </dgm:t>
    </dgm:pt>
    <dgm:pt modelId="{01F04047-EA90-4079-AC43-C13F424F670C}" type="parTrans" cxnId="{88C6A6D8-83FC-4B12-B2AE-5EAFC11C4C8D}">
      <dgm:prSet/>
      <dgm:spPr/>
      <dgm:t>
        <a:bodyPr/>
        <a:lstStyle/>
        <a:p>
          <a:endParaRPr lang="en-US" sz="1800">
            <a:solidFill>
              <a:schemeClr val="tx1"/>
            </a:solidFill>
            <a:latin typeface="+mj-lt"/>
          </a:endParaRPr>
        </a:p>
      </dgm:t>
    </dgm:pt>
    <dgm:pt modelId="{B1E6FC6B-A30A-4352-8441-0BEB287CCF9B}" type="sibTrans" cxnId="{88C6A6D8-83FC-4B12-B2AE-5EAFC11C4C8D}">
      <dgm:prSet custT="1"/>
      <dgm:spPr>
        <a:solidFill>
          <a:schemeClr val="accent4">
            <a:lumMod val="50000"/>
            <a:alpha val="50000"/>
          </a:schemeClr>
        </a:solidFill>
        <a:ln>
          <a:noFill/>
        </a:ln>
      </dgm:spPr>
      <dgm:t>
        <a:bodyPr/>
        <a:lstStyle/>
        <a:p>
          <a:endParaRPr lang="en-US" sz="1800">
            <a:solidFill>
              <a:schemeClr val="tx1"/>
            </a:solidFill>
            <a:latin typeface="+mj-lt"/>
          </a:endParaRPr>
        </a:p>
      </dgm:t>
    </dgm:pt>
    <dgm:pt modelId="{5992ECA7-B9B6-4104-B1B9-A7E114D30804}">
      <dgm:prSet phldrT="[Text]" custT="1"/>
      <dgm:spPr>
        <a:solidFill>
          <a:schemeClr val="accent4">
            <a:lumMod val="40000"/>
            <a:lumOff val="60000"/>
            <a:alpha val="50000"/>
          </a:schemeClr>
        </a:solidFill>
      </dgm:spPr>
      <dgm:t>
        <a:bodyPr lIns="0" rIns="0"/>
        <a:lstStyle/>
        <a:p>
          <a:pPr>
            <a:spcAft>
              <a:spcPts val="600"/>
            </a:spcAft>
          </a:pPr>
          <a:r>
            <a:rPr lang="en-US" sz="1800" dirty="0">
              <a:solidFill>
                <a:schemeClr val="tx1"/>
              </a:solidFill>
              <a:latin typeface="+mj-lt"/>
            </a:rPr>
            <a:t>• </a:t>
          </a:r>
          <a:r>
            <a:rPr lang="en-US" sz="1800" b="1" dirty="0">
              <a:solidFill>
                <a:schemeClr val="tx1"/>
              </a:solidFill>
              <a:latin typeface="+mj-lt"/>
            </a:rPr>
            <a:t>Resistance</a:t>
          </a:r>
          <a:r>
            <a:rPr lang="en-US" sz="1800" dirty="0">
              <a:solidFill>
                <a:schemeClr val="tx1"/>
              </a:solidFill>
              <a:latin typeface="+mj-lt"/>
            </a:rPr>
            <a:t> to viral replication (all cells)</a:t>
          </a:r>
        </a:p>
      </dgm:t>
    </dgm:pt>
    <dgm:pt modelId="{4EBECD2C-2407-4FF7-9EC7-4796F0A03715}" type="parTrans" cxnId="{8F6D17D2-7748-4629-B91D-2F961BC43ED6}">
      <dgm:prSet/>
      <dgm:spPr/>
      <dgm:t>
        <a:bodyPr/>
        <a:lstStyle/>
        <a:p>
          <a:endParaRPr lang="en-US" sz="1800">
            <a:solidFill>
              <a:schemeClr val="tx1"/>
            </a:solidFill>
            <a:latin typeface="+mj-lt"/>
          </a:endParaRPr>
        </a:p>
      </dgm:t>
    </dgm:pt>
    <dgm:pt modelId="{807C765D-4116-42F1-8FC9-E23DB72313C6}" type="sibTrans" cxnId="{8F6D17D2-7748-4629-B91D-2F961BC43ED6}">
      <dgm:prSet custT="1"/>
      <dgm:spPr/>
      <dgm:t>
        <a:bodyPr/>
        <a:lstStyle/>
        <a:p>
          <a:endParaRPr lang="en-US" sz="1800">
            <a:solidFill>
              <a:schemeClr val="tx1"/>
            </a:solidFill>
            <a:latin typeface="+mj-lt"/>
          </a:endParaRPr>
        </a:p>
      </dgm:t>
    </dgm:pt>
    <dgm:pt modelId="{2277FCA4-1B40-4559-A5CF-44177B160F93}">
      <dgm:prSet custT="1"/>
      <dgm:spPr>
        <a:solidFill>
          <a:schemeClr val="accent4">
            <a:lumMod val="60000"/>
            <a:lumOff val="40000"/>
            <a:alpha val="70000"/>
          </a:schemeClr>
        </a:solidFill>
      </dgm:spPr>
      <dgm:t>
        <a:bodyPr/>
        <a:lstStyle/>
        <a:p>
          <a:r>
            <a:rPr lang="en-US" sz="1800" b="1" dirty="0">
              <a:solidFill>
                <a:schemeClr val="tx1"/>
              </a:solidFill>
              <a:latin typeface="+mj-lt"/>
            </a:rPr>
            <a:t>IFN </a:t>
          </a:r>
          <a:r>
            <a:rPr lang="el-GR" sz="1800" b="1" dirty="0">
              <a:solidFill>
                <a:schemeClr val="tx1"/>
              </a:solidFill>
              <a:latin typeface="+mj-lt"/>
            </a:rPr>
            <a:t>β </a:t>
          </a:r>
          <a:endParaRPr lang="en-US" sz="1800" b="1" dirty="0">
            <a:solidFill>
              <a:schemeClr val="tx1"/>
            </a:solidFill>
            <a:latin typeface="+mj-lt"/>
          </a:endParaRPr>
        </a:p>
      </dgm:t>
    </dgm:pt>
    <dgm:pt modelId="{ACEE394F-BFCE-49F6-B35B-E38F70D6F67A}" type="parTrans" cxnId="{C163F12D-B1B6-4EFF-BB9E-3F2D676D32D8}">
      <dgm:prSet/>
      <dgm:spPr/>
      <dgm:t>
        <a:bodyPr/>
        <a:lstStyle/>
        <a:p>
          <a:endParaRPr lang="en-US" sz="1800">
            <a:solidFill>
              <a:schemeClr val="tx1"/>
            </a:solidFill>
            <a:latin typeface="+mj-lt"/>
          </a:endParaRPr>
        </a:p>
      </dgm:t>
    </dgm:pt>
    <dgm:pt modelId="{18BC0BF0-F755-4784-9C5E-5B259BF546BA}" type="sibTrans" cxnId="{C163F12D-B1B6-4EFF-BB9E-3F2D676D32D8}">
      <dgm:prSet/>
      <dgm:spPr/>
      <dgm:t>
        <a:bodyPr/>
        <a:lstStyle/>
        <a:p>
          <a:endParaRPr lang="en-US" sz="1800">
            <a:solidFill>
              <a:schemeClr val="tx1"/>
            </a:solidFill>
            <a:latin typeface="+mj-lt"/>
          </a:endParaRPr>
        </a:p>
      </dgm:t>
    </dgm:pt>
    <dgm:pt modelId="{8AF78CE9-1927-49A3-912D-081658752238}">
      <dgm:prSet phldrT="[Text]" custT="1"/>
      <dgm:spPr>
        <a:solidFill>
          <a:schemeClr val="accent4">
            <a:lumMod val="60000"/>
            <a:lumOff val="40000"/>
            <a:alpha val="70000"/>
          </a:schemeClr>
        </a:solidFill>
      </dgm:spPr>
      <dgm:t>
        <a:bodyPr/>
        <a:lstStyle/>
        <a:p>
          <a:r>
            <a:rPr lang="en-GB" sz="1800" b="1" dirty="0">
              <a:solidFill>
                <a:schemeClr val="tx1"/>
              </a:solidFill>
              <a:latin typeface="+mj-lt"/>
            </a:rPr>
            <a:t>IFN α </a:t>
          </a:r>
          <a:endParaRPr lang="en-US" sz="1800" dirty="0">
            <a:solidFill>
              <a:schemeClr val="tx1"/>
            </a:solidFill>
            <a:latin typeface="+mj-lt"/>
          </a:endParaRPr>
        </a:p>
      </dgm:t>
    </dgm:pt>
    <dgm:pt modelId="{662A26C5-43D7-414B-A860-EF10F75DB5E2}" type="sibTrans" cxnId="{D0C4D4EC-8F11-44D5-9ED9-F15A30E33A06}">
      <dgm:prSet/>
      <dgm:spPr/>
      <dgm:t>
        <a:bodyPr/>
        <a:lstStyle/>
        <a:p>
          <a:endParaRPr lang="en-US" sz="1800">
            <a:solidFill>
              <a:schemeClr val="tx1"/>
            </a:solidFill>
            <a:latin typeface="+mj-lt"/>
          </a:endParaRPr>
        </a:p>
      </dgm:t>
    </dgm:pt>
    <dgm:pt modelId="{788E269A-6F73-4156-85C0-61A252220CAF}" type="parTrans" cxnId="{D0C4D4EC-8F11-44D5-9ED9-F15A30E33A06}">
      <dgm:prSet/>
      <dgm:spPr/>
      <dgm:t>
        <a:bodyPr/>
        <a:lstStyle/>
        <a:p>
          <a:endParaRPr lang="en-US" sz="1800">
            <a:solidFill>
              <a:schemeClr val="tx1"/>
            </a:solidFill>
            <a:latin typeface="+mj-lt"/>
          </a:endParaRPr>
        </a:p>
      </dgm:t>
    </dgm:pt>
    <dgm:pt modelId="{8A6D9A90-62FC-4019-B7B1-3BC69B1DD550}">
      <dgm:prSet custT="1"/>
      <dgm:spPr>
        <a:solidFill>
          <a:schemeClr val="accent4">
            <a:lumMod val="40000"/>
            <a:lumOff val="60000"/>
            <a:alpha val="50000"/>
          </a:schemeClr>
        </a:solidFill>
      </dgm:spPr>
      <dgm:t>
        <a:bodyPr lIns="0" rIns="0"/>
        <a:lstStyle/>
        <a:p>
          <a:pPr>
            <a:spcAft>
              <a:spcPts val="600"/>
            </a:spcAft>
          </a:pPr>
          <a:r>
            <a:rPr lang="en-US" sz="1800" dirty="0">
              <a:solidFill>
                <a:schemeClr val="tx1"/>
              </a:solidFill>
              <a:latin typeface="+mj-lt"/>
            </a:rPr>
            <a:t>More </a:t>
          </a:r>
          <a:r>
            <a:rPr lang="en-US" sz="1800" b="1" dirty="0">
              <a:solidFill>
                <a:schemeClr val="tx1"/>
              </a:solidFill>
              <a:latin typeface="+mj-lt"/>
            </a:rPr>
            <a:t>antigen presentation </a:t>
          </a:r>
          <a:r>
            <a:rPr lang="en-US" sz="1800" dirty="0">
              <a:solidFill>
                <a:schemeClr val="tx1"/>
              </a:solidFill>
              <a:latin typeface="+mj-lt"/>
            </a:rPr>
            <a:t>(all cells)</a:t>
          </a:r>
        </a:p>
      </dgm:t>
    </dgm:pt>
    <dgm:pt modelId="{06311D43-B2BA-443A-B153-2FE3AAA23E14}" type="parTrans" cxnId="{E63F7080-1C2E-46B4-BF38-072D4BAB2DD9}">
      <dgm:prSet/>
      <dgm:spPr/>
      <dgm:t>
        <a:bodyPr/>
        <a:lstStyle/>
        <a:p>
          <a:endParaRPr lang="en-US" sz="1800">
            <a:solidFill>
              <a:schemeClr val="tx1"/>
            </a:solidFill>
            <a:latin typeface="+mj-lt"/>
          </a:endParaRPr>
        </a:p>
      </dgm:t>
    </dgm:pt>
    <dgm:pt modelId="{2009C918-E7D6-4689-82E3-FBEEB75BDF44}" type="sibTrans" cxnId="{E63F7080-1C2E-46B4-BF38-072D4BAB2DD9}">
      <dgm:prSet/>
      <dgm:spPr/>
      <dgm:t>
        <a:bodyPr/>
        <a:lstStyle/>
        <a:p>
          <a:endParaRPr lang="en-US" sz="1800">
            <a:solidFill>
              <a:schemeClr val="tx1"/>
            </a:solidFill>
            <a:latin typeface="+mj-lt"/>
          </a:endParaRPr>
        </a:p>
      </dgm:t>
    </dgm:pt>
    <dgm:pt modelId="{BA4A52D7-F081-4880-8B22-BAC197835932}">
      <dgm:prSet custT="1"/>
      <dgm:spPr>
        <a:solidFill>
          <a:schemeClr val="accent4">
            <a:lumMod val="40000"/>
            <a:lumOff val="60000"/>
            <a:alpha val="50000"/>
          </a:schemeClr>
        </a:solidFill>
      </dgm:spPr>
      <dgm:t>
        <a:bodyPr/>
        <a:lstStyle/>
        <a:p>
          <a:pPr>
            <a:spcAft>
              <a:spcPts val="600"/>
            </a:spcAft>
          </a:pPr>
          <a:r>
            <a:rPr lang="en-US" sz="1800" b="1" dirty="0">
              <a:solidFill>
                <a:schemeClr val="tx1"/>
              </a:solidFill>
              <a:latin typeface="+mj-lt"/>
            </a:rPr>
            <a:t>NK cell activation </a:t>
          </a:r>
          <a:r>
            <a:rPr lang="en-US" sz="1800" dirty="0">
              <a:solidFill>
                <a:schemeClr val="tx1"/>
              </a:solidFill>
              <a:latin typeface="+mj-lt"/>
            </a:rPr>
            <a:t>to kill virus-infected cells</a:t>
          </a:r>
        </a:p>
      </dgm:t>
    </dgm:pt>
    <dgm:pt modelId="{738AFFEC-CF4E-420A-8ABE-DF84CBBCBCED}" type="parTrans" cxnId="{C649F97E-0798-424D-AF24-B0F93E5EFFDE}">
      <dgm:prSet/>
      <dgm:spPr/>
      <dgm:t>
        <a:bodyPr/>
        <a:lstStyle/>
        <a:p>
          <a:endParaRPr lang="en-US" sz="1800"/>
        </a:p>
      </dgm:t>
    </dgm:pt>
    <dgm:pt modelId="{9E3C3694-0B02-4E4D-9B39-B99578362C32}" type="sibTrans" cxnId="{C649F97E-0798-424D-AF24-B0F93E5EFFDE}">
      <dgm:prSet/>
      <dgm:spPr/>
      <dgm:t>
        <a:bodyPr/>
        <a:lstStyle/>
        <a:p>
          <a:endParaRPr lang="en-US" sz="1800"/>
        </a:p>
      </dgm:t>
    </dgm:pt>
    <dgm:pt modelId="{3D544553-437C-4264-B863-D02F1EAD9A3E}">
      <dgm:prSet phldrT="[Text]" custT="1"/>
      <dgm:spPr>
        <a:solidFill>
          <a:schemeClr val="accent4">
            <a:lumMod val="40000"/>
            <a:lumOff val="60000"/>
            <a:alpha val="50000"/>
          </a:schemeClr>
        </a:solidFill>
      </dgm:spPr>
      <dgm:t>
        <a:bodyPr lIns="0" rIns="0"/>
        <a:lstStyle/>
        <a:p>
          <a:pPr>
            <a:spcAft>
              <a:spcPts val="600"/>
            </a:spcAft>
          </a:pPr>
          <a:r>
            <a:rPr lang="en-US" sz="1800" dirty="0">
              <a:solidFill>
                <a:schemeClr val="tx1"/>
              </a:solidFill>
              <a:latin typeface="+mj-lt"/>
            </a:rPr>
            <a:t>Increased </a:t>
          </a:r>
          <a:r>
            <a:rPr lang="en-US" sz="1800" b="1" dirty="0">
              <a:solidFill>
                <a:schemeClr val="tx1"/>
              </a:solidFill>
              <a:latin typeface="+mj-lt"/>
            </a:rPr>
            <a:t>MHC class I </a:t>
          </a:r>
          <a:r>
            <a:rPr lang="en-US" sz="1800" dirty="0">
              <a:solidFill>
                <a:schemeClr val="tx1"/>
              </a:solidFill>
              <a:latin typeface="+mj-lt"/>
            </a:rPr>
            <a:t>expression (all cells)</a:t>
          </a:r>
        </a:p>
      </dgm:t>
    </dgm:pt>
    <dgm:pt modelId="{37912D85-F027-42A3-86FF-505DCD529FCE}" type="parTrans" cxnId="{0D3A99DC-0905-4B87-9755-E2D17B7AD03E}">
      <dgm:prSet/>
      <dgm:spPr/>
      <dgm:t>
        <a:bodyPr/>
        <a:lstStyle/>
        <a:p>
          <a:endParaRPr lang="en-US" sz="1800"/>
        </a:p>
      </dgm:t>
    </dgm:pt>
    <dgm:pt modelId="{7486B37C-4C73-452F-8887-BAC1F5189C8A}" type="sibTrans" cxnId="{0D3A99DC-0905-4B87-9755-E2D17B7AD03E}">
      <dgm:prSet/>
      <dgm:spPr/>
      <dgm:t>
        <a:bodyPr/>
        <a:lstStyle/>
        <a:p>
          <a:endParaRPr lang="en-US" sz="1800"/>
        </a:p>
      </dgm:t>
    </dgm:pt>
    <dgm:pt modelId="{3A7B6ECF-4FFE-4760-8177-01F43ABA4A10}" type="pres">
      <dgm:prSet presAssocID="{016BFB9C-1EC2-4254-8312-98A5CF15889A}" presName="outerComposite" presStyleCnt="0">
        <dgm:presLayoutVars>
          <dgm:chMax val="5"/>
          <dgm:dir/>
          <dgm:resizeHandles val="exact"/>
        </dgm:presLayoutVars>
      </dgm:prSet>
      <dgm:spPr/>
    </dgm:pt>
    <dgm:pt modelId="{96591B61-9798-4568-B137-4730B0348984}" type="pres">
      <dgm:prSet presAssocID="{016BFB9C-1EC2-4254-8312-98A5CF15889A}" presName="dummyMaxCanvas" presStyleCnt="0">
        <dgm:presLayoutVars/>
      </dgm:prSet>
      <dgm:spPr/>
    </dgm:pt>
    <dgm:pt modelId="{DEA44B4B-D1D7-4DD1-9C2B-5560C8BF9F7E}" type="pres">
      <dgm:prSet presAssocID="{016BFB9C-1EC2-4254-8312-98A5CF15889A}" presName="ThreeNodes_1" presStyleLbl="node1" presStyleIdx="0" presStyleCnt="3" custScaleX="92288" custScaleY="40548" custLinFactNeighborX="-5107" custLinFactNeighborY="24833">
        <dgm:presLayoutVars>
          <dgm:bulletEnabled val="1"/>
        </dgm:presLayoutVars>
      </dgm:prSet>
      <dgm:spPr/>
    </dgm:pt>
    <dgm:pt modelId="{D4045AF9-EA46-4FDD-8214-0A8472150DE5}" type="pres">
      <dgm:prSet presAssocID="{016BFB9C-1EC2-4254-8312-98A5CF15889A}" presName="ThreeNodes_2" presStyleLbl="node1" presStyleIdx="1" presStyleCnt="3" custScaleX="98093" custScaleY="58940" custLinFactNeighborX="-4401" custLinFactNeighborY="-28129">
        <dgm:presLayoutVars>
          <dgm:bulletEnabled val="1"/>
        </dgm:presLayoutVars>
      </dgm:prSet>
      <dgm:spPr/>
    </dgm:pt>
    <dgm:pt modelId="{A3D5EA84-D4A9-405F-A9CB-ED2E5A368906}" type="pres">
      <dgm:prSet presAssocID="{016BFB9C-1EC2-4254-8312-98A5CF15889A}" presName="ThreeNodes_3" presStyleLbl="node1" presStyleIdx="2" presStyleCnt="3" custScaleX="101427" custScaleY="87583" custLinFactNeighborX="-2595" custLinFactNeighborY="-58740">
        <dgm:presLayoutVars>
          <dgm:bulletEnabled val="1"/>
        </dgm:presLayoutVars>
      </dgm:prSet>
      <dgm:spPr/>
    </dgm:pt>
    <dgm:pt modelId="{E031DAA0-CF66-4525-A554-A59CC9B952FF}" type="pres">
      <dgm:prSet presAssocID="{016BFB9C-1EC2-4254-8312-98A5CF15889A}" presName="ThreeConn_1-2" presStyleLbl="fgAccFollowNode1" presStyleIdx="0" presStyleCnt="2" custLinFactNeighborX="-90371" custLinFactNeighborY="-14001">
        <dgm:presLayoutVars>
          <dgm:bulletEnabled val="1"/>
        </dgm:presLayoutVars>
      </dgm:prSet>
      <dgm:spPr/>
    </dgm:pt>
    <dgm:pt modelId="{A5DBF971-1810-42AB-AD04-1F9DD8044B28}" type="pres">
      <dgm:prSet presAssocID="{016BFB9C-1EC2-4254-8312-98A5CF15889A}" presName="ThreeConn_2-3" presStyleLbl="fgAccFollowNode1" presStyleIdx="1" presStyleCnt="2" custLinFactNeighborX="-42003" custLinFactNeighborY="-79448">
        <dgm:presLayoutVars>
          <dgm:bulletEnabled val="1"/>
        </dgm:presLayoutVars>
      </dgm:prSet>
      <dgm:spPr/>
    </dgm:pt>
    <dgm:pt modelId="{74880CF5-09D8-4DC1-A493-649064F6E04E}" type="pres">
      <dgm:prSet presAssocID="{016BFB9C-1EC2-4254-8312-98A5CF15889A}" presName="ThreeNodes_1_text" presStyleLbl="node1" presStyleIdx="2" presStyleCnt="3">
        <dgm:presLayoutVars>
          <dgm:bulletEnabled val="1"/>
        </dgm:presLayoutVars>
      </dgm:prSet>
      <dgm:spPr/>
    </dgm:pt>
    <dgm:pt modelId="{1330A0CD-2C40-4621-871A-180A764EF12D}" type="pres">
      <dgm:prSet presAssocID="{016BFB9C-1EC2-4254-8312-98A5CF15889A}" presName="ThreeNodes_2_text" presStyleLbl="node1" presStyleIdx="2" presStyleCnt="3">
        <dgm:presLayoutVars>
          <dgm:bulletEnabled val="1"/>
        </dgm:presLayoutVars>
      </dgm:prSet>
      <dgm:spPr/>
    </dgm:pt>
    <dgm:pt modelId="{77B8FBD5-BE61-4F04-9D1D-929DC1B831B1}" type="pres">
      <dgm:prSet presAssocID="{016BFB9C-1EC2-4254-8312-98A5CF15889A}" presName="ThreeNodes_3_text" presStyleLbl="node1" presStyleIdx="2" presStyleCnt="3">
        <dgm:presLayoutVars>
          <dgm:bulletEnabled val="1"/>
        </dgm:presLayoutVars>
      </dgm:prSet>
      <dgm:spPr/>
    </dgm:pt>
  </dgm:ptLst>
  <dgm:cxnLst>
    <dgm:cxn modelId="{7ADBED01-4E90-4871-A19C-BB592F8B4286}" type="presOf" srcId="{3D544553-437C-4264-B863-D02F1EAD9A3E}" destId="{A3D5EA84-D4A9-405F-A9CB-ED2E5A368906}" srcOrd="0" destOrd="1" presId="urn:microsoft.com/office/officeart/2005/8/layout/vProcess5"/>
    <dgm:cxn modelId="{C2757F05-7CD3-4A32-B6AD-6E4C9D4F191A}" type="presOf" srcId="{8A6D9A90-62FC-4019-B7B1-3BC69B1DD550}" destId="{A3D5EA84-D4A9-405F-A9CB-ED2E5A368906}" srcOrd="0" destOrd="2" presId="urn:microsoft.com/office/officeart/2005/8/layout/vProcess5"/>
    <dgm:cxn modelId="{17A0BA05-9362-41B3-8349-BFE005C88252}" type="presOf" srcId="{3D544553-437C-4264-B863-D02F1EAD9A3E}" destId="{77B8FBD5-BE61-4F04-9D1D-929DC1B831B1}" srcOrd="1" destOrd="1" presId="urn:microsoft.com/office/officeart/2005/8/layout/vProcess5"/>
    <dgm:cxn modelId="{10B6D110-94B9-404B-AD65-D44779317CC4}" type="presOf" srcId="{2277FCA4-1B40-4559-A5CF-44177B160F93}" destId="{D4045AF9-EA46-4FDD-8214-0A8472150DE5}" srcOrd="0" destOrd="2" presId="urn:microsoft.com/office/officeart/2005/8/layout/vProcess5"/>
    <dgm:cxn modelId="{66E0061E-651E-4041-9E87-E652A81F4102}" type="presOf" srcId="{5992ECA7-B9B6-4104-B1B9-A7E114D30804}" destId="{77B8FBD5-BE61-4F04-9D1D-929DC1B831B1}" srcOrd="1" destOrd="0" presId="urn:microsoft.com/office/officeart/2005/8/layout/vProcess5"/>
    <dgm:cxn modelId="{09726921-8B85-47DF-AC65-AB386B8DC6CB}" type="presOf" srcId="{5992ECA7-B9B6-4104-B1B9-A7E114D30804}" destId="{A3D5EA84-D4A9-405F-A9CB-ED2E5A368906}" srcOrd="0" destOrd="0" presId="urn:microsoft.com/office/officeart/2005/8/layout/vProcess5"/>
    <dgm:cxn modelId="{0CCDDC25-4231-4D69-AD90-AB77AEC2FBF8}" type="presOf" srcId="{D35F497E-11B9-4E21-B95F-0B9089378D57}" destId="{1330A0CD-2C40-4621-871A-180A764EF12D}" srcOrd="1" destOrd="0" presId="urn:microsoft.com/office/officeart/2005/8/layout/vProcess5"/>
    <dgm:cxn modelId="{C163F12D-B1B6-4EFF-BB9E-3F2D676D32D8}" srcId="{D35F497E-11B9-4E21-B95F-0B9089378D57}" destId="{2277FCA4-1B40-4559-A5CF-44177B160F93}" srcOrd="1" destOrd="0" parTransId="{ACEE394F-BFCE-49F6-B35B-E38F70D6F67A}" sibTransId="{18BC0BF0-F755-4784-9C5E-5B259BF546BA}"/>
    <dgm:cxn modelId="{567F7032-2205-4BE4-BB84-37CDD7219C38}" type="presOf" srcId="{7B88339A-8BA3-4900-A599-054D7267FC07}" destId="{DEA44B4B-D1D7-4DD1-9C2B-5560C8BF9F7E}" srcOrd="0" destOrd="1" presId="urn:microsoft.com/office/officeart/2005/8/layout/vProcess5"/>
    <dgm:cxn modelId="{CF4BF837-9A88-42C0-AC00-E4A7DB6D305B}" type="presOf" srcId="{8AF78CE9-1927-49A3-912D-081658752238}" destId="{D4045AF9-EA46-4FDD-8214-0A8472150DE5}" srcOrd="0" destOrd="1" presId="urn:microsoft.com/office/officeart/2005/8/layout/vProcess5"/>
    <dgm:cxn modelId="{9245834A-0BCE-4602-B1A3-8E00FA1A19F6}" type="presOf" srcId="{26C00679-6D3C-4C94-AD4A-98DFBA7E909E}" destId="{E031DAA0-CF66-4525-A554-A59CC9B952FF}" srcOrd="0" destOrd="0" presId="urn:microsoft.com/office/officeart/2005/8/layout/vProcess5"/>
    <dgm:cxn modelId="{616B2155-CCE6-4285-9E22-4416BFD8CB5F}" type="presOf" srcId="{BA4A52D7-F081-4880-8B22-BAC197835932}" destId="{77B8FBD5-BE61-4F04-9D1D-929DC1B831B1}" srcOrd="1" destOrd="3" presId="urn:microsoft.com/office/officeart/2005/8/layout/vProcess5"/>
    <dgm:cxn modelId="{C598696C-EEFE-4646-A17B-BC1DE714F9E1}" type="presOf" srcId="{016BFB9C-1EC2-4254-8312-98A5CF15889A}" destId="{3A7B6ECF-4FFE-4760-8177-01F43ABA4A10}" srcOrd="0" destOrd="0" presId="urn:microsoft.com/office/officeart/2005/8/layout/vProcess5"/>
    <dgm:cxn modelId="{A66FD96D-4B59-45C1-9D50-B344BCEEE245}" srcId="{016BFB9C-1EC2-4254-8312-98A5CF15889A}" destId="{8B5B05F2-9D3A-45FE-947E-5720DC9D5378}" srcOrd="0" destOrd="0" parTransId="{0A68078B-2A00-47DF-B15B-8876315810CF}" sibTransId="{26C00679-6D3C-4C94-AD4A-98DFBA7E909E}"/>
    <dgm:cxn modelId="{9472BA70-97B7-4872-9E1E-FCAC113CC6D9}" type="presOf" srcId="{8AF78CE9-1927-49A3-912D-081658752238}" destId="{1330A0CD-2C40-4621-871A-180A764EF12D}" srcOrd="1" destOrd="1" presId="urn:microsoft.com/office/officeart/2005/8/layout/vProcess5"/>
    <dgm:cxn modelId="{40CE9272-9FF4-402A-8BE4-9A9CBC49FB8B}" type="presOf" srcId="{8A6D9A90-62FC-4019-B7B1-3BC69B1DD550}" destId="{77B8FBD5-BE61-4F04-9D1D-929DC1B831B1}" srcOrd="1" destOrd="2" presId="urn:microsoft.com/office/officeart/2005/8/layout/vProcess5"/>
    <dgm:cxn modelId="{C649F97E-0798-424D-AF24-B0F93E5EFFDE}" srcId="{5992ECA7-B9B6-4104-B1B9-A7E114D30804}" destId="{BA4A52D7-F081-4880-8B22-BAC197835932}" srcOrd="2" destOrd="0" parTransId="{738AFFEC-CF4E-420A-8ABE-DF84CBBCBCED}" sibTransId="{9E3C3694-0B02-4E4D-9B39-B99578362C32}"/>
    <dgm:cxn modelId="{E63F7080-1C2E-46B4-BF38-072D4BAB2DD9}" srcId="{5992ECA7-B9B6-4104-B1B9-A7E114D30804}" destId="{8A6D9A90-62FC-4019-B7B1-3BC69B1DD550}" srcOrd="1" destOrd="0" parTransId="{06311D43-B2BA-443A-B153-2FE3AAA23E14}" sibTransId="{2009C918-E7D6-4689-82E3-FBEEB75BDF44}"/>
    <dgm:cxn modelId="{E216009A-17B0-48B2-B23E-767586F1BE59}" type="presOf" srcId="{BA4A52D7-F081-4880-8B22-BAC197835932}" destId="{A3D5EA84-D4A9-405F-A9CB-ED2E5A368906}" srcOrd="0" destOrd="3" presId="urn:microsoft.com/office/officeart/2005/8/layout/vProcess5"/>
    <dgm:cxn modelId="{366C91A5-379F-46FE-B012-E5A2DA491ED1}" type="presOf" srcId="{7B88339A-8BA3-4900-A599-054D7267FC07}" destId="{74880CF5-09D8-4DC1-A493-649064F6E04E}" srcOrd="1" destOrd="1" presId="urn:microsoft.com/office/officeart/2005/8/layout/vProcess5"/>
    <dgm:cxn modelId="{FD79FABF-FB23-4623-9D15-2B2D17E8B472}" srcId="{8B5B05F2-9D3A-45FE-947E-5720DC9D5378}" destId="{7B88339A-8BA3-4900-A599-054D7267FC07}" srcOrd="0" destOrd="0" parTransId="{F2831877-68AD-4F3D-87AF-52737ACB8A1F}" sibTransId="{D3BCB237-570A-4B6E-BE5E-BD71A3084044}"/>
    <dgm:cxn modelId="{228E15C0-6A14-4C67-86FA-75581A607C0B}" type="presOf" srcId="{B1E6FC6B-A30A-4352-8441-0BEB287CCF9B}" destId="{A5DBF971-1810-42AB-AD04-1F9DD8044B28}" srcOrd="0" destOrd="0" presId="urn:microsoft.com/office/officeart/2005/8/layout/vProcess5"/>
    <dgm:cxn modelId="{7E657DD1-F195-4C38-8E4B-C82607F79D2D}" type="presOf" srcId="{D35F497E-11B9-4E21-B95F-0B9089378D57}" destId="{D4045AF9-EA46-4FDD-8214-0A8472150DE5}" srcOrd="0" destOrd="0" presId="urn:microsoft.com/office/officeart/2005/8/layout/vProcess5"/>
    <dgm:cxn modelId="{8F6D17D2-7748-4629-B91D-2F961BC43ED6}" srcId="{016BFB9C-1EC2-4254-8312-98A5CF15889A}" destId="{5992ECA7-B9B6-4104-B1B9-A7E114D30804}" srcOrd="2" destOrd="0" parTransId="{4EBECD2C-2407-4FF7-9EC7-4796F0A03715}" sibTransId="{807C765D-4116-42F1-8FC9-E23DB72313C6}"/>
    <dgm:cxn modelId="{45A049D5-8F3A-4ADB-B94E-4B040FDD3EA3}" type="presOf" srcId="{2277FCA4-1B40-4559-A5CF-44177B160F93}" destId="{1330A0CD-2C40-4621-871A-180A764EF12D}" srcOrd="1" destOrd="2" presId="urn:microsoft.com/office/officeart/2005/8/layout/vProcess5"/>
    <dgm:cxn modelId="{88C6A6D8-83FC-4B12-B2AE-5EAFC11C4C8D}" srcId="{016BFB9C-1EC2-4254-8312-98A5CF15889A}" destId="{D35F497E-11B9-4E21-B95F-0B9089378D57}" srcOrd="1" destOrd="0" parTransId="{01F04047-EA90-4079-AC43-C13F424F670C}" sibTransId="{B1E6FC6B-A30A-4352-8441-0BEB287CCF9B}"/>
    <dgm:cxn modelId="{0D3A99DC-0905-4B87-9755-E2D17B7AD03E}" srcId="{5992ECA7-B9B6-4104-B1B9-A7E114D30804}" destId="{3D544553-437C-4264-B863-D02F1EAD9A3E}" srcOrd="0" destOrd="0" parTransId="{37912D85-F027-42A3-86FF-505DCD529FCE}" sibTransId="{7486B37C-4C73-452F-8887-BAC1F5189C8A}"/>
    <dgm:cxn modelId="{6F46A1E4-7EFB-4063-8DA0-653651B47F58}" type="presOf" srcId="{8B5B05F2-9D3A-45FE-947E-5720DC9D5378}" destId="{DEA44B4B-D1D7-4DD1-9C2B-5560C8BF9F7E}" srcOrd="0" destOrd="0" presId="urn:microsoft.com/office/officeart/2005/8/layout/vProcess5"/>
    <dgm:cxn modelId="{D0C4D4EC-8F11-44D5-9ED9-F15A30E33A06}" srcId="{D35F497E-11B9-4E21-B95F-0B9089378D57}" destId="{8AF78CE9-1927-49A3-912D-081658752238}" srcOrd="0" destOrd="0" parTransId="{788E269A-6F73-4156-85C0-61A252220CAF}" sibTransId="{662A26C5-43D7-414B-A860-EF10F75DB5E2}"/>
    <dgm:cxn modelId="{2B97A0F8-5007-4A88-AA1D-EF2C0ABDD839}" type="presOf" srcId="{8B5B05F2-9D3A-45FE-947E-5720DC9D5378}" destId="{74880CF5-09D8-4DC1-A493-649064F6E04E}" srcOrd="1" destOrd="0" presId="urn:microsoft.com/office/officeart/2005/8/layout/vProcess5"/>
    <dgm:cxn modelId="{AFEFF076-46A3-4F47-814B-9FF5980C75A5}" type="presParOf" srcId="{3A7B6ECF-4FFE-4760-8177-01F43ABA4A10}" destId="{96591B61-9798-4568-B137-4730B0348984}" srcOrd="0" destOrd="0" presId="urn:microsoft.com/office/officeart/2005/8/layout/vProcess5"/>
    <dgm:cxn modelId="{4F29C2B1-4BEB-462D-ADBC-55802DB23ED0}" type="presParOf" srcId="{3A7B6ECF-4FFE-4760-8177-01F43ABA4A10}" destId="{DEA44B4B-D1D7-4DD1-9C2B-5560C8BF9F7E}" srcOrd="1" destOrd="0" presId="urn:microsoft.com/office/officeart/2005/8/layout/vProcess5"/>
    <dgm:cxn modelId="{D0B87CD9-7C60-4F8E-B4A2-B46F7D784857}" type="presParOf" srcId="{3A7B6ECF-4FFE-4760-8177-01F43ABA4A10}" destId="{D4045AF9-EA46-4FDD-8214-0A8472150DE5}" srcOrd="2" destOrd="0" presId="urn:microsoft.com/office/officeart/2005/8/layout/vProcess5"/>
    <dgm:cxn modelId="{06CD3F57-D1EA-4D33-A64F-A142467A7DAA}" type="presParOf" srcId="{3A7B6ECF-4FFE-4760-8177-01F43ABA4A10}" destId="{A3D5EA84-D4A9-405F-A9CB-ED2E5A368906}" srcOrd="3" destOrd="0" presId="urn:microsoft.com/office/officeart/2005/8/layout/vProcess5"/>
    <dgm:cxn modelId="{D90B1C8A-90E6-4374-BB77-845194F6BB5E}" type="presParOf" srcId="{3A7B6ECF-4FFE-4760-8177-01F43ABA4A10}" destId="{E031DAA0-CF66-4525-A554-A59CC9B952FF}" srcOrd="4" destOrd="0" presId="urn:microsoft.com/office/officeart/2005/8/layout/vProcess5"/>
    <dgm:cxn modelId="{0D4AE7A0-BD6D-4895-A52B-6E6FF68E7BCC}" type="presParOf" srcId="{3A7B6ECF-4FFE-4760-8177-01F43ABA4A10}" destId="{A5DBF971-1810-42AB-AD04-1F9DD8044B28}" srcOrd="5" destOrd="0" presId="urn:microsoft.com/office/officeart/2005/8/layout/vProcess5"/>
    <dgm:cxn modelId="{FEBB97AD-E163-4210-9DA8-B6DA287981C4}" type="presParOf" srcId="{3A7B6ECF-4FFE-4760-8177-01F43ABA4A10}" destId="{74880CF5-09D8-4DC1-A493-649064F6E04E}" srcOrd="6" destOrd="0" presId="urn:microsoft.com/office/officeart/2005/8/layout/vProcess5"/>
    <dgm:cxn modelId="{5ACE7A79-AD19-4F96-A35D-D9AE2EDD3223}" type="presParOf" srcId="{3A7B6ECF-4FFE-4760-8177-01F43ABA4A10}" destId="{1330A0CD-2C40-4621-871A-180A764EF12D}" srcOrd="7" destOrd="0" presId="urn:microsoft.com/office/officeart/2005/8/layout/vProcess5"/>
    <dgm:cxn modelId="{670E97D5-0C4A-4A8C-B025-4DF63B92AE1E}" type="presParOf" srcId="{3A7B6ECF-4FFE-4760-8177-01F43ABA4A10}" destId="{77B8FBD5-BE61-4F04-9D1D-929DC1B831B1}"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A44B4B-D1D7-4DD1-9C2B-5560C8BF9F7E}">
      <dsp:nvSpPr>
        <dsp:cNvPr id="0" name=""/>
        <dsp:cNvSpPr/>
      </dsp:nvSpPr>
      <dsp:spPr>
        <a:xfrm>
          <a:off x="0" y="804009"/>
          <a:ext cx="5227318" cy="597536"/>
        </a:xfrm>
        <a:prstGeom prst="roundRect">
          <a:avLst>
            <a:gd name="adj" fmla="val 10000"/>
          </a:avLst>
        </a:prstGeom>
        <a:solidFill>
          <a:schemeClr val="accent4">
            <a:lumMod val="75000"/>
            <a:alpha val="9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endParaRPr lang="en-US" sz="1800" kern="1200" dirty="0">
            <a:solidFill>
              <a:schemeClr val="tx1"/>
            </a:solidFill>
            <a:latin typeface="+mj-lt"/>
          </a:endParaRPr>
        </a:p>
        <a:p>
          <a:pPr marL="171450" lvl="1" indent="-171450" algn="l" defTabSz="800100">
            <a:lnSpc>
              <a:spcPct val="90000"/>
            </a:lnSpc>
            <a:spcBef>
              <a:spcPct val="0"/>
            </a:spcBef>
            <a:spcAft>
              <a:spcPct val="15000"/>
            </a:spcAft>
            <a:buNone/>
          </a:pPr>
          <a:r>
            <a:rPr lang="en-US" sz="1800" kern="1200" dirty="0">
              <a:solidFill>
                <a:schemeClr val="tx1"/>
              </a:solidFill>
              <a:latin typeface="+mj-lt"/>
            </a:rPr>
            <a:t>Virus-infected host cell</a:t>
          </a:r>
        </a:p>
      </dsp:txBody>
      <dsp:txXfrm>
        <a:off x="17501" y="821510"/>
        <a:ext cx="3804433" cy="562534"/>
      </dsp:txXfrm>
    </dsp:sp>
    <dsp:sp modelId="{D4045AF9-EA46-4FDD-8214-0A8472150DE5}">
      <dsp:nvSpPr>
        <dsp:cNvPr id="0" name=""/>
        <dsp:cNvSpPr/>
      </dsp:nvSpPr>
      <dsp:spPr>
        <a:xfrm>
          <a:off x="284298" y="1607276"/>
          <a:ext cx="5556121" cy="868569"/>
        </a:xfrm>
        <a:prstGeom prst="roundRect">
          <a:avLst>
            <a:gd name="adj" fmla="val 10000"/>
          </a:avLst>
        </a:prstGeom>
        <a:solidFill>
          <a:schemeClr val="accent4">
            <a:lumMod val="60000"/>
            <a:lumOff val="40000"/>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solidFill>
                <a:schemeClr val="tx1"/>
              </a:solidFill>
              <a:latin typeface="+mj-lt"/>
            </a:rPr>
            <a:t> </a:t>
          </a:r>
        </a:p>
        <a:p>
          <a:pPr marL="171450" lvl="1" indent="-171450" algn="l" defTabSz="800100">
            <a:lnSpc>
              <a:spcPct val="90000"/>
            </a:lnSpc>
            <a:spcBef>
              <a:spcPct val="0"/>
            </a:spcBef>
            <a:spcAft>
              <a:spcPct val="15000"/>
            </a:spcAft>
            <a:buChar char="•"/>
          </a:pPr>
          <a:r>
            <a:rPr lang="en-GB" sz="1800" b="1" kern="1200" dirty="0">
              <a:solidFill>
                <a:schemeClr val="tx1"/>
              </a:solidFill>
              <a:latin typeface="+mj-lt"/>
            </a:rPr>
            <a:t>IFN α </a:t>
          </a:r>
          <a:endParaRPr lang="en-US" sz="1800" kern="1200" dirty="0">
            <a:solidFill>
              <a:schemeClr val="tx1"/>
            </a:solidFill>
            <a:latin typeface="+mj-lt"/>
          </a:endParaRPr>
        </a:p>
        <a:p>
          <a:pPr marL="171450" lvl="1" indent="-171450" algn="l" defTabSz="800100">
            <a:lnSpc>
              <a:spcPct val="90000"/>
            </a:lnSpc>
            <a:spcBef>
              <a:spcPct val="0"/>
            </a:spcBef>
            <a:spcAft>
              <a:spcPct val="15000"/>
            </a:spcAft>
            <a:buChar char="•"/>
          </a:pPr>
          <a:r>
            <a:rPr lang="en-US" sz="1800" b="1" kern="1200" dirty="0">
              <a:solidFill>
                <a:schemeClr val="tx1"/>
              </a:solidFill>
              <a:latin typeface="+mj-lt"/>
            </a:rPr>
            <a:t>IFN </a:t>
          </a:r>
          <a:r>
            <a:rPr lang="el-GR" sz="1800" b="1" kern="1200" dirty="0">
              <a:solidFill>
                <a:schemeClr val="tx1"/>
              </a:solidFill>
              <a:latin typeface="+mj-lt"/>
            </a:rPr>
            <a:t>β </a:t>
          </a:r>
          <a:endParaRPr lang="en-US" sz="1800" b="1" kern="1200" dirty="0">
            <a:solidFill>
              <a:schemeClr val="tx1"/>
            </a:solidFill>
            <a:latin typeface="+mj-lt"/>
          </a:endParaRPr>
        </a:p>
      </dsp:txBody>
      <dsp:txXfrm>
        <a:off x="309738" y="1632716"/>
        <a:ext cx="4075388" cy="817689"/>
      </dsp:txXfrm>
    </dsp:sp>
    <dsp:sp modelId="{A3D5EA84-D4A9-405F-A9CB-ED2E5A368906}">
      <dsp:nvSpPr>
        <dsp:cNvPr id="0" name=""/>
        <dsp:cNvSpPr/>
      </dsp:nvSpPr>
      <dsp:spPr>
        <a:xfrm>
          <a:off x="791948" y="2664388"/>
          <a:ext cx="5744963" cy="1290667"/>
        </a:xfrm>
        <a:prstGeom prst="roundRect">
          <a:avLst>
            <a:gd name="adj" fmla="val 10000"/>
          </a:avLst>
        </a:prstGeom>
        <a:solidFill>
          <a:schemeClr val="accent4">
            <a:lumMod val="40000"/>
            <a:lumOff val="60000"/>
            <a:alpha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68580" rIns="0" bIns="68580" numCol="1" spcCol="1270" anchor="ctr" anchorCtr="0">
          <a:noAutofit/>
        </a:bodyPr>
        <a:lstStyle/>
        <a:p>
          <a:pPr marL="0" lvl="0" indent="0" algn="l" defTabSz="800100">
            <a:lnSpc>
              <a:spcPct val="90000"/>
            </a:lnSpc>
            <a:spcBef>
              <a:spcPct val="0"/>
            </a:spcBef>
            <a:spcAft>
              <a:spcPts val="600"/>
            </a:spcAft>
            <a:buNone/>
          </a:pPr>
          <a:r>
            <a:rPr lang="en-US" sz="1800" kern="1200" dirty="0">
              <a:solidFill>
                <a:schemeClr val="tx1"/>
              </a:solidFill>
              <a:latin typeface="+mj-lt"/>
            </a:rPr>
            <a:t>• </a:t>
          </a:r>
          <a:r>
            <a:rPr lang="en-US" sz="1800" b="1" kern="1200" dirty="0">
              <a:solidFill>
                <a:schemeClr val="tx1"/>
              </a:solidFill>
              <a:latin typeface="+mj-lt"/>
            </a:rPr>
            <a:t>Resistance</a:t>
          </a:r>
          <a:r>
            <a:rPr lang="en-US" sz="1800" kern="1200" dirty="0">
              <a:solidFill>
                <a:schemeClr val="tx1"/>
              </a:solidFill>
              <a:latin typeface="+mj-lt"/>
            </a:rPr>
            <a:t> to viral replication (all cells)</a:t>
          </a:r>
        </a:p>
        <a:p>
          <a:pPr marL="171450" lvl="1" indent="-171450" algn="l" defTabSz="800100">
            <a:lnSpc>
              <a:spcPct val="90000"/>
            </a:lnSpc>
            <a:spcBef>
              <a:spcPct val="0"/>
            </a:spcBef>
            <a:spcAft>
              <a:spcPts val="600"/>
            </a:spcAft>
            <a:buChar char="•"/>
          </a:pPr>
          <a:r>
            <a:rPr lang="en-US" sz="1800" kern="1200" dirty="0">
              <a:solidFill>
                <a:schemeClr val="tx1"/>
              </a:solidFill>
              <a:latin typeface="+mj-lt"/>
            </a:rPr>
            <a:t>Increased </a:t>
          </a:r>
          <a:r>
            <a:rPr lang="en-US" sz="1800" b="1" kern="1200" dirty="0">
              <a:solidFill>
                <a:schemeClr val="tx1"/>
              </a:solidFill>
              <a:latin typeface="+mj-lt"/>
            </a:rPr>
            <a:t>MHC class I </a:t>
          </a:r>
          <a:r>
            <a:rPr lang="en-US" sz="1800" kern="1200" dirty="0">
              <a:solidFill>
                <a:schemeClr val="tx1"/>
              </a:solidFill>
              <a:latin typeface="+mj-lt"/>
            </a:rPr>
            <a:t>expression (all cells)</a:t>
          </a:r>
        </a:p>
        <a:p>
          <a:pPr marL="171450" lvl="1" indent="-171450" algn="l" defTabSz="800100">
            <a:lnSpc>
              <a:spcPct val="90000"/>
            </a:lnSpc>
            <a:spcBef>
              <a:spcPct val="0"/>
            </a:spcBef>
            <a:spcAft>
              <a:spcPts val="600"/>
            </a:spcAft>
            <a:buChar char="•"/>
          </a:pPr>
          <a:r>
            <a:rPr lang="en-US" sz="1800" kern="1200" dirty="0">
              <a:solidFill>
                <a:schemeClr val="tx1"/>
              </a:solidFill>
              <a:latin typeface="+mj-lt"/>
            </a:rPr>
            <a:t>More </a:t>
          </a:r>
          <a:r>
            <a:rPr lang="en-US" sz="1800" b="1" kern="1200" dirty="0">
              <a:solidFill>
                <a:schemeClr val="tx1"/>
              </a:solidFill>
              <a:latin typeface="+mj-lt"/>
            </a:rPr>
            <a:t>antigen presentation </a:t>
          </a:r>
          <a:r>
            <a:rPr lang="en-US" sz="1800" kern="1200" dirty="0">
              <a:solidFill>
                <a:schemeClr val="tx1"/>
              </a:solidFill>
              <a:latin typeface="+mj-lt"/>
            </a:rPr>
            <a:t>(all cells)</a:t>
          </a:r>
        </a:p>
        <a:p>
          <a:pPr marL="171450" lvl="1" indent="-171450" algn="l" defTabSz="800100">
            <a:lnSpc>
              <a:spcPct val="90000"/>
            </a:lnSpc>
            <a:spcBef>
              <a:spcPct val="0"/>
            </a:spcBef>
            <a:spcAft>
              <a:spcPts val="600"/>
            </a:spcAft>
            <a:buChar char="•"/>
          </a:pPr>
          <a:r>
            <a:rPr lang="en-US" sz="1800" b="1" kern="1200" dirty="0">
              <a:solidFill>
                <a:schemeClr val="tx1"/>
              </a:solidFill>
              <a:latin typeface="+mj-lt"/>
            </a:rPr>
            <a:t>NK cell activation </a:t>
          </a:r>
          <a:r>
            <a:rPr lang="en-US" sz="1800" kern="1200" dirty="0">
              <a:solidFill>
                <a:schemeClr val="tx1"/>
              </a:solidFill>
              <a:latin typeface="+mj-lt"/>
            </a:rPr>
            <a:t>to kill virus-infected cells</a:t>
          </a:r>
        </a:p>
      </dsp:txBody>
      <dsp:txXfrm>
        <a:off x="829750" y="2702190"/>
        <a:ext cx="4190909" cy="1215063"/>
      </dsp:txXfrm>
    </dsp:sp>
    <dsp:sp modelId="{E031DAA0-CF66-4525-A554-A59CC9B952FF}">
      <dsp:nvSpPr>
        <dsp:cNvPr id="0" name=""/>
        <dsp:cNvSpPr/>
      </dsp:nvSpPr>
      <dsp:spPr>
        <a:xfrm>
          <a:off x="3820416" y="983406"/>
          <a:ext cx="957873" cy="957873"/>
        </a:xfrm>
        <a:prstGeom prst="downArrow">
          <a:avLst>
            <a:gd name="adj1" fmla="val 55000"/>
            <a:gd name="adj2" fmla="val 45000"/>
          </a:avLst>
        </a:prstGeom>
        <a:solidFill>
          <a:schemeClr val="accent4">
            <a:lumMod val="50000"/>
            <a:alpha val="9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endParaRPr lang="en-US" sz="1800" kern="1200">
            <a:solidFill>
              <a:schemeClr val="tx1"/>
            </a:solidFill>
            <a:latin typeface="+mj-lt"/>
          </a:endParaRPr>
        </a:p>
      </dsp:txBody>
      <dsp:txXfrm>
        <a:off x="4035937" y="983406"/>
        <a:ext cx="526831" cy="720799"/>
      </dsp:txXfrm>
    </dsp:sp>
    <dsp:sp modelId="{A5DBF971-1810-42AB-AD04-1F9DD8044B28}">
      <dsp:nvSpPr>
        <dsp:cNvPr id="0" name=""/>
        <dsp:cNvSpPr/>
      </dsp:nvSpPr>
      <dsp:spPr>
        <a:xfrm>
          <a:off x="4783497" y="2065942"/>
          <a:ext cx="957873" cy="957873"/>
        </a:xfrm>
        <a:prstGeom prst="downArrow">
          <a:avLst>
            <a:gd name="adj1" fmla="val 55000"/>
            <a:gd name="adj2" fmla="val 45000"/>
          </a:avLst>
        </a:prstGeom>
        <a:solidFill>
          <a:schemeClr val="accent4">
            <a:lumMod val="50000"/>
            <a:alpha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endParaRPr lang="en-US" sz="1800" kern="1200">
            <a:solidFill>
              <a:schemeClr val="tx1"/>
            </a:solidFill>
            <a:latin typeface="+mj-lt"/>
          </a:endParaRPr>
        </a:p>
      </dsp:txBody>
      <dsp:txXfrm>
        <a:off x="4999018" y="2065942"/>
        <a:ext cx="526831" cy="720799"/>
      </dsp:txXfrm>
    </dsp:sp>
  </dsp:spTree>
</dsp:drawing>
</file>

<file path=ppt/diagrams/layout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3.v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image" Target="../media/image3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8.v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image" Target="../media/image45.png"/><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drawings/_rels/vmlDrawing9.v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46.png"/><Relationship Id="rId7" Type="http://schemas.openxmlformats.org/officeDocument/2006/relationships/image" Target="../media/image54.png"/><Relationship Id="rId2" Type="http://schemas.openxmlformats.org/officeDocument/2006/relationships/image" Target="../media/image51.png"/><Relationship Id="rId1" Type="http://schemas.openxmlformats.org/officeDocument/2006/relationships/image" Target="../media/image45.png"/><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47.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0A03741-4BF8-4B1B-80B9-6695E34F4DEB}" type="datetimeFigureOut">
              <a:rPr lang="en-GB" smtClean="0"/>
              <a:t>17/02/2018</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E6412D-1437-438B-87DE-0A22BA013C94}" type="slidenum">
              <a:rPr lang="en-GB" smtClean="0"/>
              <a:t>‹N°›</a:t>
            </a:fld>
            <a:endParaRPr lang="en-GB"/>
          </a:p>
        </p:txBody>
      </p:sp>
    </p:spTree>
    <p:extLst>
      <p:ext uri="{BB962C8B-B14F-4D97-AF65-F5344CB8AC3E}">
        <p14:creationId xmlns:p14="http://schemas.microsoft.com/office/powerpoint/2010/main" val="288385770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 don’t quite see the point of this illustration since you have the same one again three slides down. Can we drop it and make the text more prominent?</a:t>
            </a:r>
          </a:p>
        </p:txBody>
      </p:sp>
      <p:sp>
        <p:nvSpPr>
          <p:cNvPr id="4" name="Slide Number Placeholder 3"/>
          <p:cNvSpPr>
            <a:spLocks noGrp="1"/>
          </p:cNvSpPr>
          <p:nvPr>
            <p:ph type="sldNum" sz="quarter" idx="10"/>
          </p:nvPr>
        </p:nvSpPr>
        <p:spPr/>
        <p:txBody>
          <a:bodyPr/>
          <a:lstStyle/>
          <a:p>
            <a:fld id="{32E6412D-1437-438B-87DE-0A22BA013C94}" type="slidenum">
              <a:rPr lang="en-GB" smtClean="0"/>
              <a:t>3</a:t>
            </a:fld>
            <a:endParaRPr lang="en-GB"/>
          </a:p>
        </p:txBody>
      </p:sp>
    </p:spTree>
    <p:extLst>
      <p:ext uri="{BB962C8B-B14F-4D97-AF65-F5344CB8AC3E}">
        <p14:creationId xmlns:p14="http://schemas.microsoft.com/office/powerpoint/2010/main" val="8800674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32E6412D-1437-438B-87DE-0A22BA013C94}" type="slidenum">
              <a:rPr lang="en-GB" smtClean="0"/>
              <a:t>60</a:t>
            </a:fld>
            <a:endParaRPr lang="en-GB"/>
          </a:p>
        </p:txBody>
      </p:sp>
    </p:spTree>
    <p:extLst>
      <p:ext uri="{BB962C8B-B14F-4D97-AF65-F5344CB8AC3E}">
        <p14:creationId xmlns:p14="http://schemas.microsoft.com/office/powerpoint/2010/main" val="39865796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 don’t quite see the point of this illustration since you have the same one again three slides down. Can we drop it and make the text more prominent?</a:t>
            </a:r>
          </a:p>
        </p:txBody>
      </p:sp>
      <p:sp>
        <p:nvSpPr>
          <p:cNvPr id="4" name="Slide Number Placeholder 3"/>
          <p:cNvSpPr>
            <a:spLocks noGrp="1"/>
          </p:cNvSpPr>
          <p:nvPr>
            <p:ph type="sldNum" sz="quarter" idx="10"/>
          </p:nvPr>
        </p:nvSpPr>
        <p:spPr/>
        <p:txBody>
          <a:bodyPr/>
          <a:lstStyle/>
          <a:p>
            <a:fld id="{32E6412D-1437-438B-87DE-0A22BA013C94}" type="slidenum">
              <a:rPr lang="en-GB" smtClean="0"/>
              <a:t>67</a:t>
            </a:fld>
            <a:endParaRPr lang="en-GB"/>
          </a:p>
        </p:txBody>
      </p:sp>
    </p:spTree>
    <p:extLst>
      <p:ext uri="{BB962C8B-B14F-4D97-AF65-F5344CB8AC3E}">
        <p14:creationId xmlns:p14="http://schemas.microsoft.com/office/powerpoint/2010/main" val="22273156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E750EC1-25FE-409E-AFD1-A3C720B61D04}" type="datetimeFigureOut">
              <a:rPr lang="en-GB" smtClean="0"/>
              <a:t>17/02/2018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25414330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E750EC1-25FE-409E-AFD1-A3C720B61D04}" type="datetimeFigureOut">
              <a:rPr lang="en-GB" smtClean="0"/>
              <a:t>17/02/2018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9907495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E750EC1-25FE-409E-AFD1-A3C720B61D04}" type="datetimeFigureOut">
              <a:rPr lang="en-GB" smtClean="0"/>
              <a:t>17/02/2018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26847508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E750EC1-25FE-409E-AFD1-A3C720B61D04}" type="datetimeFigureOut">
              <a:rPr lang="en-GB" smtClean="0"/>
              <a:t>17/02/2018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17286910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750EC1-25FE-409E-AFD1-A3C720B61D04}" type="datetimeFigureOut">
              <a:rPr lang="en-GB" smtClean="0"/>
              <a:t>17/02/2018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20865146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E750EC1-25FE-409E-AFD1-A3C720B61D04}" type="datetimeFigureOut">
              <a:rPr lang="en-GB" smtClean="0"/>
              <a:t>17/02/2018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24576518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E750EC1-25FE-409E-AFD1-A3C720B61D04}" type="datetimeFigureOut">
              <a:rPr lang="en-GB" smtClean="0"/>
              <a:t>17/02/2018</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29117155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E750EC1-25FE-409E-AFD1-A3C720B61D04}" type="datetimeFigureOut">
              <a:rPr lang="en-GB" smtClean="0"/>
              <a:t>17/02/2018</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4266209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750EC1-25FE-409E-AFD1-A3C720B61D04}" type="datetimeFigureOut">
              <a:rPr lang="en-GB" smtClean="0"/>
              <a:t>17/02/2018</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16859125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E750EC1-25FE-409E-AFD1-A3C720B61D04}" type="datetimeFigureOut">
              <a:rPr lang="en-GB" smtClean="0"/>
              <a:t>17/02/2018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39431803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E750EC1-25FE-409E-AFD1-A3C720B61D04}" type="datetimeFigureOut">
              <a:rPr lang="en-GB" smtClean="0"/>
              <a:t>17/02/2018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2AEEE5E7-663E-4644-ADC9-93C3419CA371}" type="slidenum">
              <a:rPr lang="en-GB" smtClean="0"/>
              <a:t>‹N°›</a:t>
            </a:fld>
            <a:endParaRPr lang="en-GB"/>
          </a:p>
        </p:txBody>
      </p:sp>
    </p:spTree>
    <p:extLst>
      <p:ext uri="{BB962C8B-B14F-4D97-AF65-F5344CB8AC3E}">
        <p14:creationId xmlns:p14="http://schemas.microsoft.com/office/powerpoint/2010/main" val="12279788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144000" cy="768096"/>
          </a:xfrm>
          <a:prstGeom prst="rect">
            <a:avLst/>
          </a:prstGeom>
          <a:solidFill>
            <a:srgbClr val="E4EEF8"/>
          </a:solidFill>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33629" y="903910"/>
            <a:ext cx="8734806" cy="5365216"/>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750EC1-25FE-409E-AFD1-A3C720B61D04}" type="datetimeFigureOut">
              <a:rPr lang="en-GB" smtClean="0"/>
              <a:t>17/02/2018</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449056" y="0"/>
            <a:ext cx="694944" cy="768097"/>
          </a:xfrm>
          <a:prstGeom prst="rect">
            <a:avLst/>
          </a:prstGeom>
        </p:spPr>
        <p:txBody>
          <a:bodyPr vert="horz" lIns="91440" tIns="45720" rIns="91440" bIns="45720" rtlCol="0" anchor="ctr"/>
          <a:lstStyle>
            <a:lvl1pPr algn="ctr">
              <a:defRPr sz="1200">
                <a:solidFill>
                  <a:schemeClr val="tx1">
                    <a:tint val="75000"/>
                  </a:schemeClr>
                </a:solidFill>
              </a:defRPr>
            </a:lvl1pPr>
          </a:lstStyle>
          <a:p>
            <a:fld id="{2AEEE5E7-663E-4644-ADC9-93C3419CA371}" type="slidenum">
              <a:rPr lang="en-GB" smtClean="0"/>
              <a:t>‹N°›</a:t>
            </a:fld>
            <a:endParaRPr lang="en-GB"/>
          </a:p>
        </p:txBody>
      </p:sp>
    </p:spTree>
    <p:extLst>
      <p:ext uri="{BB962C8B-B14F-4D97-AF65-F5344CB8AC3E}">
        <p14:creationId xmlns:p14="http://schemas.microsoft.com/office/powerpoint/2010/main" val="341800620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lnSpc>
          <a:spcPct val="90000"/>
        </a:lnSpc>
        <a:spcBef>
          <a:spcPct val="0"/>
        </a:spcBef>
        <a:buNone/>
        <a:defRPr sz="3200" kern="1200">
          <a:solidFill>
            <a:schemeClr val="tx1"/>
          </a:solidFill>
          <a:effectLst/>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ghi.epfl.ch/" TargetMode="Externa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xml"/><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image" Target="../media/image32.png"/><Relationship Id="rId5" Type="http://schemas.openxmlformats.org/officeDocument/2006/relationships/oleObject" Target="../embeddings/oleObject4.bin"/><Relationship Id="rId4" Type="http://schemas.openxmlformats.org/officeDocument/2006/relationships/image" Target="../media/image31.png"/></Relationships>
</file>

<file path=ppt/slides/_rels/slide2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4.png"/><Relationship Id="rId4" Type="http://schemas.openxmlformats.org/officeDocument/2006/relationships/oleObject" Target="../embeddings/oleObject1.bin"/></Relationships>
</file>

<file path=ppt/slides/_rels/slide30.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5.png"/><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comments" Target="../comments/comment1.xml"/><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comments" Target="../comments/comment2.xml"/><Relationship Id="rId5" Type="http://schemas.openxmlformats.org/officeDocument/2006/relationships/image" Target="../media/image38.jpeg"/><Relationship Id="rId4" Type="http://schemas.openxmlformats.org/officeDocument/2006/relationships/image" Target="../media/image37.png"/></Relationships>
</file>

<file path=ppt/slides/_rels/slide35.xml.rels><?xml version="1.0" encoding="UTF-8" standalone="yes"?>
<Relationships xmlns="http://schemas.openxmlformats.org/package/2006/relationships"><Relationship Id="rId3" Type="http://schemas.openxmlformats.org/officeDocument/2006/relationships/comments" Target="../comments/comment3.xml"/><Relationship Id="rId2" Type="http://schemas.openxmlformats.org/officeDocument/2006/relationships/image" Target="../media/image39.png"/><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vmlDrawing" Target="../drawings/vmlDrawing6.vml"/><Relationship Id="rId4" Type="http://schemas.openxmlformats.org/officeDocument/2006/relationships/image" Target="../media/image4.png"/></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image" Target="../media/image4.png"/></Relationships>
</file>

<file path=ppt/slides/_rels/slide46.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oleObject" Target="../embeddings/oleObject16.bin"/><Relationship Id="rId18" Type="http://schemas.openxmlformats.org/officeDocument/2006/relationships/image" Target="../media/image49.png"/><Relationship Id="rId3" Type="http://schemas.openxmlformats.org/officeDocument/2006/relationships/oleObject" Target="../embeddings/oleObject9.bin"/><Relationship Id="rId21" Type="http://schemas.openxmlformats.org/officeDocument/2006/relationships/image" Target="../media/image50.png"/><Relationship Id="rId7" Type="http://schemas.openxmlformats.org/officeDocument/2006/relationships/oleObject" Target="../embeddings/oleObject11.bin"/><Relationship Id="rId12" Type="http://schemas.openxmlformats.org/officeDocument/2006/relationships/oleObject" Target="../embeddings/oleObject15.bin"/><Relationship Id="rId17" Type="http://schemas.openxmlformats.org/officeDocument/2006/relationships/oleObject" Target="../embeddings/oleObject19.bin"/><Relationship Id="rId2" Type="http://schemas.openxmlformats.org/officeDocument/2006/relationships/slideLayout" Target="../slideLayouts/slideLayout2.xml"/><Relationship Id="rId16" Type="http://schemas.openxmlformats.org/officeDocument/2006/relationships/image" Target="../media/image48.png"/><Relationship Id="rId20" Type="http://schemas.openxmlformats.org/officeDocument/2006/relationships/oleObject" Target="../embeddings/oleObject21.bin"/><Relationship Id="rId1" Type="http://schemas.openxmlformats.org/officeDocument/2006/relationships/vmlDrawing" Target="../drawings/vmlDrawing8.vml"/><Relationship Id="rId6" Type="http://schemas.openxmlformats.org/officeDocument/2006/relationships/image" Target="../media/image46.png"/><Relationship Id="rId11" Type="http://schemas.openxmlformats.org/officeDocument/2006/relationships/oleObject" Target="../embeddings/oleObject14.bin"/><Relationship Id="rId5" Type="http://schemas.openxmlformats.org/officeDocument/2006/relationships/oleObject" Target="../embeddings/oleObject10.bin"/><Relationship Id="rId15" Type="http://schemas.openxmlformats.org/officeDocument/2006/relationships/oleObject" Target="../embeddings/oleObject18.bin"/><Relationship Id="rId10" Type="http://schemas.openxmlformats.org/officeDocument/2006/relationships/oleObject" Target="../embeddings/oleObject13.bin"/><Relationship Id="rId19" Type="http://schemas.openxmlformats.org/officeDocument/2006/relationships/oleObject" Target="../embeddings/oleObject20.bin"/><Relationship Id="rId4" Type="http://schemas.openxmlformats.org/officeDocument/2006/relationships/image" Target="../media/image45.png"/><Relationship Id="rId9" Type="http://schemas.openxmlformats.org/officeDocument/2006/relationships/oleObject" Target="../embeddings/oleObject12.bin"/><Relationship Id="rId14" Type="http://schemas.openxmlformats.org/officeDocument/2006/relationships/oleObject" Target="../embeddings/oleObject17.bin"/><Relationship Id="rId22" Type="http://schemas.openxmlformats.org/officeDocument/2006/relationships/oleObject" Target="../embeddings/oleObject22.bin"/></Relationships>
</file>

<file path=ppt/slides/_rels/slide47.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oleObject" Target="../embeddings/oleObject29.bin"/><Relationship Id="rId18" Type="http://schemas.openxmlformats.org/officeDocument/2006/relationships/image" Target="../media/image52.png"/><Relationship Id="rId3" Type="http://schemas.openxmlformats.org/officeDocument/2006/relationships/oleObject" Target="../embeddings/oleObject23.bin"/><Relationship Id="rId21" Type="http://schemas.openxmlformats.org/officeDocument/2006/relationships/oleObject" Target="../embeddings/oleObject35.bin"/><Relationship Id="rId7" Type="http://schemas.openxmlformats.org/officeDocument/2006/relationships/oleObject" Target="../embeddings/oleObject25.bin"/><Relationship Id="rId12" Type="http://schemas.openxmlformats.org/officeDocument/2006/relationships/oleObject" Target="../embeddings/oleObject28.bin"/><Relationship Id="rId17" Type="http://schemas.openxmlformats.org/officeDocument/2006/relationships/oleObject" Target="../embeddings/oleObject33.bin"/><Relationship Id="rId2" Type="http://schemas.openxmlformats.org/officeDocument/2006/relationships/slideLayout" Target="../slideLayouts/slideLayout2.xml"/><Relationship Id="rId16" Type="http://schemas.openxmlformats.org/officeDocument/2006/relationships/oleObject" Target="../embeddings/oleObject32.bin"/><Relationship Id="rId20" Type="http://schemas.openxmlformats.org/officeDocument/2006/relationships/image" Target="../media/image53.png"/><Relationship Id="rId1" Type="http://schemas.openxmlformats.org/officeDocument/2006/relationships/vmlDrawing" Target="../drawings/vmlDrawing9.vml"/><Relationship Id="rId6" Type="http://schemas.openxmlformats.org/officeDocument/2006/relationships/image" Target="../media/image51.png"/><Relationship Id="rId11" Type="http://schemas.openxmlformats.org/officeDocument/2006/relationships/oleObject" Target="../embeddings/oleObject27.bin"/><Relationship Id="rId24" Type="http://schemas.openxmlformats.org/officeDocument/2006/relationships/image" Target="../media/image55.png"/><Relationship Id="rId5" Type="http://schemas.openxmlformats.org/officeDocument/2006/relationships/oleObject" Target="../embeddings/oleObject24.bin"/><Relationship Id="rId15" Type="http://schemas.openxmlformats.org/officeDocument/2006/relationships/oleObject" Target="../embeddings/oleObject31.bin"/><Relationship Id="rId23" Type="http://schemas.openxmlformats.org/officeDocument/2006/relationships/oleObject" Target="../embeddings/oleObject36.bin"/><Relationship Id="rId10" Type="http://schemas.openxmlformats.org/officeDocument/2006/relationships/image" Target="../media/image47.png"/><Relationship Id="rId19" Type="http://schemas.openxmlformats.org/officeDocument/2006/relationships/oleObject" Target="../embeddings/oleObject34.bin"/><Relationship Id="rId4" Type="http://schemas.openxmlformats.org/officeDocument/2006/relationships/image" Target="../media/image45.png"/><Relationship Id="rId9" Type="http://schemas.openxmlformats.org/officeDocument/2006/relationships/oleObject" Target="../embeddings/oleObject26.bin"/><Relationship Id="rId14" Type="http://schemas.openxmlformats.org/officeDocument/2006/relationships/oleObject" Target="../embeddings/oleObject30.bin"/><Relationship Id="rId22" Type="http://schemas.openxmlformats.org/officeDocument/2006/relationships/image" Target="../media/image54.png"/></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56.png"/></Relationships>
</file>

<file path=ppt/slides/_rels/slide49.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4.mp4"/><Relationship Id="rId1" Type="http://schemas.microsoft.com/office/2007/relationships/media" Target="../media/media4.mp4"/><Relationship Id="rId4" Type="http://schemas.openxmlformats.org/officeDocument/2006/relationships/image" Target="../media/image58.png"/></Relationships>
</file>

<file path=ppt/slides/_rels/slide5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6.xml"/><Relationship Id="rId1" Type="http://schemas.openxmlformats.org/officeDocument/2006/relationships/vmlDrawing" Target="../drawings/vmlDrawing10.vml"/><Relationship Id="rId4" Type="http://schemas.openxmlformats.org/officeDocument/2006/relationships/image" Target="../media/image4.png"/></Relationships>
</file>

<file path=ppt/slides/_rels/slide5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image" Target="../media/image62.jp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67.jpeg"/><Relationship Id="rId4" Type="http://schemas.openxmlformats.org/officeDocument/2006/relationships/image" Target="../media/image66.jpe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g"/><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vmlDrawing" Target="../drawings/vmlDrawing11.vml"/><Relationship Id="rId5" Type="http://schemas.openxmlformats.org/officeDocument/2006/relationships/image" Target="../media/image4.png"/><Relationship Id="rId4" Type="http://schemas.openxmlformats.org/officeDocument/2006/relationships/oleObject" Target="../embeddings/oleObject38.bin"/></Relationships>
</file>

<file path=ppt/slides/_rels/slide68.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4EAB7B-F506-4A51-9C69-1EB5ECC4C945}"/>
              </a:ext>
            </a:extLst>
          </p:cNvPr>
          <p:cNvSpPr>
            <a:spLocks noGrp="1"/>
          </p:cNvSpPr>
          <p:nvPr>
            <p:ph type="title"/>
          </p:nvPr>
        </p:nvSpPr>
        <p:spPr>
          <a:xfrm>
            <a:off x="0" y="1559027"/>
            <a:ext cx="9144000" cy="2533077"/>
          </a:xfrm>
        </p:spPr>
        <p:txBody>
          <a:bodyPr/>
          <a:lstStyle/>
          <a:p>
            <a:r>
              <a:rPr lang="en-GB" dirty="0"/>
              <a:t>II. Innate Immunity</a:t>
            </a:r>
          </a:p>
        </p:txBody>
      </p:sp>
      <p:sp>
        <p:nvSpPr>
          <p:cNvPr id="3" name="Text Placeholder 2">
            <a:extLst>
              <a:ext uri="{FF2B5EF4-FFF2-40B4-BE49-F238E27FC236}">
                <a16:creationId xmlns:a16="http://schemas.microsoft.com/office/drawing/2014/main" id="{0DAF988E-B4CC-48DD-A483-1558B5006B7D}"/>
              </a:ext>
            </a:extLst>
          </p:cNvPr>
          <p:cNvSpPr>
            <a:spLocks noGrp="1"/>
          </p:cNvSpPr>
          <p:nvPr>
            <p:ph type="body" idx="1"/>
          </p:nvPr>
        </p:nvSpPr>
        <p:spPr>
          <a:xfrm>
            <a:off x="623888" y="4340352"/>
            <a:ext cx="7886700" cy="2389632"/>
          </a:xfrm>
        </p:spPr>
        <p:txBody>
          <a:bodyPr>
            <a:normAutofit/>
          </a:bodyPr>
          <a:lstStyle/>
          <a:p>
            <a:pPr marL="342900" indent="-342900" algn="ctr"/>
            <a:r>
              <a:rPr lang="sv-SE" sz="1800" dirty="0"/>
              <a:t>by Bruno Lemaitre, </a:t>
            </a:r>
          </a:p>
          <a:p>
            <a:pPr marL="342900" indent="-342900" algn="ctr"/>
            <a:r>
              <a:rPr lang="sv-SE" sz="1800" dirty="0"/>
              <a:t>Ecole Polytechnique Fédérale de Lausanne</a:t>
            </a:r>
          </a:p>
          <a:p>
            <a:pPr marL="342900" indent="-342900" algn="ctr"/>
            <a:r>
              <a:rPr lang="fr-FR" sz="1800" dirty="0">
                <a:solidFill>
                  <a:srgbClr val="000000"/>
                </a:solidFill>
              </a:rPr>
              <a:t>Web: </a:t>
            </a:r>
            <a:r>
              <a:rPr lang="fr-FR" sz="1800" dirty="0">
                <a:solidFill>
                  <a:srgbClr val="000000"/>
                </a:solidFill>
                <a:hlinkClick r:id="rId2"/>
              </a:rPr>
              <a:t>http://ghi.epfl.ch</a:t>
            </a:r>
            <a:r>
              <a:rPr lang="fr-FR" sz="1800" dirty="0">
                <a:solidFill>
                  <a:srgbClr val="000000"/>
                </a:solidFill>
              </a:rPr>
              <a:t> </a:t>
            </a:r>
          </a:p>
          <a:p>
            <a:endParaRPr lang="en-US" b="1" dirty="0"/>
          </a:p>
          <a:p>
            <a:endParaRPr lang="en-GB" dirty="0"/>
          </a:p>
        </p:txBody>
      </p:sp>
      <p:pic>
        <p:nvPicPr>
          <p:cNvPr id="4" name="Picture 3">
            <a:extLst>
              <a:ext uri="{FF2B5EF4-FFF2-40B4-BE49-F238E27FC236}">
                <a16:creationId xmlns:a16="http://schemas.microsoft.com/office/drawing/2014/main" id="{0084D9D5-0A21-4742-994C-74AC61EE4B36}"/>
              </a:ext>
            </a:extLst>
          </p:cNvPr>
          <p:cNvPicPr>
            <a:picLocks noChangeAspect="1"/>
          </p:cNvPicPr>
          <p:nvPr/>
        </p:nvPicPr>
        <p:blipFill>
          <a:blip r:embed="rId3"/>
          <a:stretch>
            <a:fillRect/>
          </a:stretch>
        </p:blipFill>
        <p:spPr>
          <a:xfrm>
            <a:off x="7308304" y="116632"/>
            <a:ext cx="8855968" cy="1194147"/>
          </a:xfrm>
          <a:prstGeom prst="rect">
            <a:avLst/>
          </a:prstGeom>
        </p:spPr>
      </p:pic>
      <p:pic>
        <p:nvPicPr>
          <p:cNvPr id="5" name="Picture 4">
            <a:extLst>
              <a:ext uri="{FF2B5EF4-FFF2-40B4-BE49-F238E27FC236}">
                <a16:creationId xmlns:a16="http://schemas.microsoft.com/office/drawing/2014/main" id="{F738D2B3-3E9F-45E5-862F-8631BFDE40F2}"/>
              </a:ext>
            </a:extLst>
          </p:cNvPr>
          <p:cNvPicPr>
            <a:picLocks noChangeAspect="1"/>
          </p:cNvPicPr>
          <p:nvPr/>
        </p:nvPicPr>
        <p:blipFill>
          <a:blip r:embed="rId4"/>
          <a:stretch>
            <a:fillRect/>
          </a:stretch>
        </p:blipFill>
        <p:spPr>
          <a:xfrm>
            <a:off x="0" y="0"/>
            <a:ext cx="2494071" cy="1196752"/>
          </a:xfrm>
          <a:prstGeom prst="rect">
            <a:avLst/>
          </a:prstGeom>
        </p:spPr>
      </p:pic>
    </p:spTree>
    <p:extLst>
      <p:ext uri="{BB962C8B-B14F-4D97-AF65-F5344CB8AC3E}">
        <p14:creationId xmlns:p14="http://schemas.microsoft.com/office/powerpoint/2010/main" val="354507063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B51D8-B699-4ECA-AA2B-8065559BBDBA}"/>
              </a:ext>
            </a:extLst>
          </p:cNvPr>
          <p:cNvSpPr>
            <a:spLocks noGrp="1"/>
          </p:cNvSpPr>
          <p:nvPr>
            <p:ph type="title"/>
          </p:nvPr>
        </p:nvSpPr>
        <p:spPr/>
        <p:txBody>
          <a:bodyPr>
            <a:normAutofit/>
          </a:bodyPr>
          <a:lstStyle/>
          <a:p>
            <a:r>
              <a:rPr lang="en-GB" dirty="0"/>
              <a:t>Generation of the leukocyte lineages</a:t>
            </a:r>
          </a:p>
        </p:txBody>
      </p:sp>
      <p:sp>
        <p:nvSpPr>
          <p:cNvPr id="6" name="TextBox 1">
            <a:extLst>
              <a:ext uri="{FF2B5EF4-FFF2-40B4-BE49-F238E27FC236}">
                <a16:creationId xmlns:a16="http://schemas.microsoft.com/office/drawing/2014/main" id="{C2B2CBAF-661A-438F-997F-48453A08EE78}"/>
              </a:ext>
            </a:extLst>
          </p:cNvPr>
          <p:cNvSpPr txBox="1">
            <a:spLocks noChangeArrowheads="1"/>
          </p:cNvSpPr>
          <p:nvPr/>
        </p:nvSpPr>
        <p:spPr bwMode="auto">
          <a:xfrm>
            <a:off x="5251904" y="6219995"/>
            <a:ext cx="2797625" cy="400110"/>
          </a:xfrm>
          <a:prstGeom prst="rect">
            <a:avLst/>
          </a:prstGeom>
          <a:solidFill>
            <a:schemeClr val="bg1">
              <a:lumMod val="95000"/>
            </a:schemeClr>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2000" dirty="0">
                <a:latin typeface="+mj-lt"/>
              </a:rPr>
              <a:t>Red blood cell generation</a:t>
            </a:r>
          </a:p>
        </p:txBody>
      </p:sp>
      <p:pic>
        <p:nvPicPr>
          <p:cNvPr id="7" name="5499_A_2_movie.mp4">
            <a:hlinkClick r:id="" action="ppaction://media"/>
            <a:extLst>
              <a:ext uri="{FF2B5EF4-FFF2-40B4-BE49-F238E27FC236}">
                <a16:creationId xmlns:a16="http://schemas.microsoft.com/office/drawing/2014/main" id="{54BF94B6-C3A1-4329-B246-FB8FD83BBA36}"/>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3848754" y="2919911"/>
            <a:ext cx="5295246" cy="2866419"/>
          </a:xfrm>
          <a:prstGeom prst="rect">
            <a:avLst/>
          </a:prstGeom>
        </p:spPr>
      </p:pic>
      <p:sp>
        <p:nvSpPr>
          <p:cNvPr id="8" name="Content Placeholder 2">
            <a:extLst>
              <a:ext uri="{FF2B5EF4-FFF2-40B4-BE49-F238E27FC236}">
                <a16:creationId xmlns:a16="http://schemas.microsoft.com/office/drawing/2014/main" id="{EE1BBCEE-C004-422B-804C-F887CD593C6C}"/>
              </a:ext>
            </a:extLst>
          </p:cNvPr>
          <p:cNvSpPr>
            <a:spLocks noGrp="1"/>
          </p:cNvSpPr>
          <p:nvPr>
            <p:ph idx="1"/>
          </p:nvPr>
        </p:nvSpPr>
        <p:spPr/>
        <p:txBody>
          <a:bodyPr>
            <a:normAutofit/>
          </a:bodyPr>
          <a:lstStyle/>
          <a:p>
            <a:r>
              <a:rPr lang="fr-CH" sz="2000" dirty="0"/>
              <a:t>All </a:t>
            </a:r>
            <a:r>
              <a:rPr lang="fr-CH" sz="2000" dirty="0" err="1"/>
              <a:t>leukocytes</a:t>
            </a:r>
            <a:r>
              <a:rPr lang="fr-CH" sz="2000" dirty="0"/>
              <a:t> </a:t>
            </a:r>
            <a:r>
              <a:rPr lang="fr-CH" sz="2000" dirty="0" err="1"/>
              <a:t>circulating</a:t>
            </a:r>
            <a:r>
              <a:rPr lang="fr-CH" sz="2000" dirty="0"/>
              <a:t> in </a:t>
            </a:r>
            <a:r>
              <a:rPr lang="fr-CH" sz="2000" dirty="0" err="1"/>
              <a:t>blood</a:t>
            </a:r>
            <a:r>
              <a:rPr lang="fr-CH" sz="2000" dirty="0"/>
              <a:t> </a:t>
            </a:r>
            <a:r>
              <a:rPr lang="fr-CH" sz="2000" dirty="0" err="1"/>
              <a:t>originate</a:t>
            </a:r>
            <a:r>
              <a:rPr lang="fr-CH" sz="2000" dirty="0"/>
              <a:t> </a:t>
            </a:r>
            <a:r>
              <a:rPr lang="fr-CH" sz="2000" dirty="0" err="1"/>
              <a:t>from</a:t>
            </a:r>
            <a:r>
              <a:rPr lang="fr-CH" sz="2000" dirty="0"/>
              <a:t> </a:t>
            </a:r>
            <a:r>
              <a:rPr lang="fr-CH" sz="2000" b="1" dirty="0"/>
              <a:t>stem </a:t>
            </a:r>
            <a:r>
              <a:rPr lang="fr-CH" sz="2000" b="1" dirty="0" err="1"/>
              <a:t>cells</a:t>
            </a:r>
            <a:r>
              <a:rPr lang="fr-CH" sz="2000" b="1" dirty="0"/>
              <a:t> in the </a:t>
            </a:r>
            <a:r>
              <a:rPr lang="fr-CH" sz="2000" b="1" dirty="0" err="1"/>
              <a:t>bone</a:t>
            </a:r>
            <a:r>
              <a:rPr lang="fr-CH" sz="2000" b="1" dirty="0"/>
              <a:t> </a:t>
            </a:r>
            <a:r>
              <a:rPr lang="fr-CH" sz="2000" b="1" dirty="0" err="1"/>
              <a:t>marrow</a:t>
            </a:r>
            <a:endParaRPr lang="fr-CH" sz="2000" b="1" dirty="0"/>
          </a:p>
          <a:p>
            <a:r>
              <a:rPr lang="fr-CH" sz="2000" dirty="0"/>
              <a:t>The process </a:t>
            </a:r>
            <a:r>
              <a:rPr lang="fr-CH" sz="2000" dirty="0" err="1"/>
              <a:t>that</a:t>
            </a:r>
            <a:r>
              <a:rPr lang="fr-CH" sz="2000" dirty="0"/>
              <a:t> </a:t>
            </a:r>
            <a:r>
              <a:rPr lang="fr-CH" sz="2000" dirty="0" err="1"/>
              <a:t>allows</a:t>
            </a:r>
            <a:r>
              <a:rPr lang="fr-CH" sz="2000" dirty="0"/>
              <a:t> </a:t>
            </a:r>
            <a:r>
              <a:rPr lang="fr-CH" sz="2000" b="1" dirty="0" err="1"/>
              <a:t>differentiation</a:t>
            </a:r>
            <a:r>
              <a:rPr lang="fr-CH" sz="2000" b="1" dirty="0"/>
              <a:t> and maturation </a:t>
            </a:r>
            <a:r>
              <a:rPr lang="fr-CH" sz="2000" dirty="0"/>
              <a:t>of </a:t>
            </a:r>
            <a:r>
              <a:rPr lang="fr-CH" sz="2000" dirty="0" err="1"/>
              <a:t>leukocytes</a:t>
            </a:r>
            <a:r>
              <a:rPr lang="fr-CH" sz="2000" dirty="0"/>
              <a:t> </a:t>
            </a:r>
            <a:r>
              <a:rPr lang="fr-CH" sz="2000" dirty="0" err="1"/>
              <a:t>from</a:t>
            </a:r>
            <a:r>
              <a:rPr lang="fr-CH" sz="2000" dirty="0"/>
              <a:t> stem </a:t>
            </a:r>
            <a:r>
              <a:rPr lang="fr-CH" sz="2000" dirty="0" err="1"/>
              <a:t>cells</a:t>
            </a:r>
            <a:r>
              <a:rPr lang="fr-CH" sz="2000" dirty="0"/>
              <a:t> </a:t>
            </a:r>
            <a:r>
              <a:rPr lang="fr-CH" sz="2000" dirty="0" err="1"/>
              <a:t>is</a:t>
            </a:r>
            <a:r>
              <a:rPr lang="fr-CH" sz="2000" dirty="0"/>
              <a:t> </a:t>
            </a:r>
            <a:r>
              <a:rPr lang="fr-CH" sz="2000" dirty="0" err="1"/>
              <a:t>called</a:t>
            </a:r>
            <a:r>
              <a:rPr lang="fr-CH" sz="2000" dirty="0"/>
              <a:t> </a:t>
            </a:r>
            <a:r>
              <a:rPr lang="fr-CH" sz="2000" b="1" dirty="0" err="1"/>
              <a:t>hematopoiesis</a:t>
            </a:r>
            <a:r>
              <a:rPr lang="fr-CH" sz="2000" dirty="0"/>
              <a:t>.  </a:t>
            </a:r>
          </a:p>
          <a:p>
            <a:r>
              <a:rPr lang="en-GB" sz="2000" dirty="0" err="1"/>
              <a:t>Hematopoiesis</a:t>
            </a:r>
            <a:r>
              <a:rPr lang="en-GB" sz="2000" dirty="0"/>
              <a:t> is divided in two main arms:</a:t>
            </a:r>
          </a:p>
          <a:p>
            <a:pPr lvl="1">
              <a:buFont typeface="Courier New" panose="02070309020205020404" pitchFamily="49" charset="0"/>
              <a:buChar char="o"/>
            </a:pPr>
            <a:r>
              <a:rPr lang="en-GB" b="1" dirty="0" err="1"/>
              <a:t>Lymphopoiesis</a:t>
            </a:r>
            <a:r>
              <a:rPr lang="en-GB" dirty="0"/>
              <a:t> generates </a:t>
            </a:r>
          </a:p>
          <a:p>
            <a:pPr marL="914400" lvl="2" indent="0">
              <a:buNone/>
            </a:pPr>
            <a:r>
              <a:rPr lang="en-GB" sz="2000" dirty="0"/>
              <a:t>B and T lymphocytes</a:t>
            </a:r>
          </a:p>
          <a:p>
            <a:pPr marL="914400" lvl="2" indent="0">
              <a:buNone/>
            </a:pPr>
            <a:r>
              <a:rPr lang="en-GB" sz="2000" dirty="0"/>
              <a:t>Natural killer cells</a:t>
            </a:r>
          </a:p>
          <a:p>
            <a:pPr lvl="1">
              <a:buFont typeface="Courier New" panose="02070309020205020404" pitchFamily="49" charset="0"/>
              <a:buChar char="o"/>
            </a:pPr>
            <a:r>
              <a:rPr lang="en-GB" b="1" dirty="0" err="1"/>
              <a:t>Myelopoiesis</a:t>
            </a:r>
            <a:r>
              <a:rPr lang="en-GB" b="1" dirty="0"/>
              <a:t> </a:t>
            </a:r>
            <a:r>
              <a:rPr lang="en-GB" dirty="0"/>
              <a:t>generates</a:t>
            </a:r>
          </a:p>
          <a:p>
            <a:pPr marL="914400" lvl="2" indent="0">
              <a:buNone/>
            </a:pPr>
            <a:r>
              <a:rPr lang="en-GB" sz="2000" dirty="0"/>
              <a:t>granulocytes</a:t>
            </a:r>
          </a:p>
          <a:p>
            <a:pPr marL="914400" lvl="2" indent="0">
              <a:buNone/>
            </a:pPr>
            <a:r>
              <a:rPr lang="en-GB" sz="2000" dirty="0"/>
              <a:t>monocytes</a:t>
            </a:r>
          </a:p>
          <a:p>
            <a:pPr marL="914400" lvl="2" indent="0">
              <a:buNone/>
            </a:pPr>
            <a:r>
              <a:rPr lang="en-GB" sz="2000" dirty="0"/>
              <a:t>dendritic cells</a:t>
            </a:r>
          </a:p>
          <a:p>
            <a:pPr marL="914400" lvl="2" indent="0">
              <a:buNone/>
            </a:pPr>
            <a:r>
              <a:rPr lang="en-GB" sz="2000" dirty="0"/>
              <a:t>platelets</a:t>
            </a:r>
          </a:p>
          <a:p>
            <a:pPr marL="914400" lvl="2" indent="0">
              <a:buNone/>
            </a:pPr>
            <a:r>
              <a:rPr lang="en-GB" sz="2000" dirty="0"/>
              <a:t>erythrocytes</a:t>
            </a:r>
          </a:p>
        </p:txBody>
      </p:sp>
    </p:spTree>
    <p:extLst>
      <p:ext uri="{BB962C8B-B14F-4D97-AF65-F5344CB8AC3E}">
        <p14:creationId xmlns:p14="http://schemas.microsoft.com/office/powerpoint/2010/main" val="361865435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7"/>
                                        </p:tgtEl>
                                      </p:cBhvr>
                                    </p:cmd>
                                  </p:childTnLst>
                                </p:cTn>
                              </p:par>
                            </p:childTnLst>
                          </p:cTn>
                        </p:par>
                      </p:childTnLst>
                    </p:cTn>
                  </p:par>
                </p:childTnLst>
              </p:cTn>
              <p:nextCondLst>
                <p:cond evt="onClick" delay="0">
                  <p:tgtEl>
                    <p:spTgt spid="7"/>
                  </p:tgtEl>
                </p:cond>
              </p:nextCondLst>
            </p:seq>
            <p:video>
              <p:cMediaNode vol="80000">
                <p:cTn id="7" fill="hold" display="0">
                  <p:stCondLst>
                    <p:cond delay="indefinite"/>
                  </p:stCondLst>
                </p:cTn>
                <p:tgtEl>
                  <p:spTgt spid="7"/>
                </p:tgtEl>
              </p:cMediaNode>
            </p:vide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EC3CE6-3F13-4DFB-875E-67E58F702742}"/>
              </a:ext>
            </a:extLst>
          </p:cNvPr>
          <p:cNvSpPr>
            <a:spLocks noGrp="1"/>
          </p:cNvSpPr>
          <p:nvPr>
            <p:ph type="title"/>
          </p:nvPr>
        </p:nvSpPr>
        <p:spPr/>
        <p:txBody>
          <a:bodyPr>
            <a:normAutofit/>
          </a:bodyPr>
          <a:lstStyle/>
          <a:p>
            <a:r>
              <a:rPr lang="en-GB" dirty="0" err="1"/>
              <a:t>Hematopoiesis</a:t>
            </a:r>
            <a:r>
              <a:rPr lang="en-GB" dirty="0"/>
              <a:t> is a complex differentiation process*</a:t>
            </a:r>
          </a:p>
        </p:txBody>
      </p:sp>
      <p:pic>
        <p:nvPicPr>
          <p:cNvPr id="3" name="Image 2" descr="mooc_2_dia6.jpg">
            <a:extLst>
              <a:ext uri="{FF2B5EF4-FFF2-40B4-BE49-F238E27FC236}">
                <a16:creationId xmlns:a16="http://schemas.microsoft.com/office/drawing/2014/main" id="{41484C46-6101-4AC3-905D-202E34D28A2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8993" y="1385993"/>
            <a:ext cx="8726014" cy="5034239"/>
          </a:xfrm>
          <a:prstGeom prst="rect">
            <a:avLst/>
          </a:prstGeom>
        </p:spPr>
      </p:pic>
    </p:spTree>
    <p:extLst>
      <p:ext uri="{BB962C8B-B14F-4D97-AF65-F5344CB8AC3E}">
        <p14:creationId xmlns:p14="http://schemas.microsoft.com/office/powerpoint/2010/main" val="144833958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7BCC73-3569-4D5B-B0A6-10C4AB0BAEBF}"/>
              </a:ext>
            </a:extLst>
          </p:cNvPr>
          <p:cNvSpPr>
            <a:spLocks noGrp="1"/>
          </p:cNvSpPr>
          <p:nvPr>
            <p:ph type="title"/>
          </p:nvPr>
        </p:nvSpPr>
        <p:spPr/>
        <p:txBody>
          <a:bodyPr/>
          <a:lstStyle/>
          <a:p>
            <a:r>
              <a:rPr lang="en-GB" dirty="0"/>
              <a:t>Phagocytes</a:t>
            </a:r>
          </a:p>
        </p:txBody>
      </p:sp>
      <p:sp>
        <p:nvSpPr>
          <p:cNvPr id="3" name="Content Placeholder 2">
            <a:extLst>
              <a:ext uri="{FF2B5EF4-FFF2-40B4-BE49-F238E27FC236}">
                <a16:creationId xmlns:a16="http://schemas.microsoft.com/office/drawing/2014/main" id="{852D1538-825C-4585-AF45-1F8E86D0899B}"/>
              </a:ext>
            </a:extLst>
          </p:cNvPr>
          <p:cNvSpPr>
            <a:spLocks noGrp="1"/>
          </p:cNvSpPr>
          <p:nvPr>
            <p:ph idx="1"/>
          </p:nvPr>
        </p:nvSpPr>
        <p:spPr>
          <a:xfrm>
            <a:off x="204596" y="840823"/>
            <a:ext cx="8734806" cy="5365216"/>
          </a:xfrm>
        </p:spPr>
        <p:txBody>
          <a:bodyPr>
            <a:normAutofit/>
          </a:bodyPr>
          <a:lstStyle/>
          <a:p>
            <a:pPr marL="0" indent="0">
              <a:spcBef>
                <a:spcPts val="0"/>
              </a:spcBef>
              <a:buNone/>
            </a:pPr>
            <a:r>
              <a:rPr lang="en-US" sz="2000" dirty="0"/>
              <a:t>2 classes: 	• Non professional: endothelial cells</a:t>
            </a:r>
          </a:p>
          <a:p>
            <a:pPr marL="0" indent="0">
              <a:spcBef>
                <a:spcPts val="0"/>
              </a:spcBef>
              <a:buNone/>
            </a:pPr>
            <a:r>
              <a:rPr lang="en-US" sz="2000" dirty="0"/>
              <a:t>		• Professional: neutrophils, macrophages, dendritic cells (DCs)</a:t>
            </a:r>
          </a:p>
          <a:p>
            <a:pPr>
              <a:spcBef>
                <a:spcPts val="0"/>
              </a:spcBef>
            </a:pPr>
            <a:endParaRPr lang="en-GB" sz="2000" dirty="0"/>
          </a:p>
        </p:txBody>
      </p:sp>
      <p:graphicFrame>
        <p:nvGraphicFramePr>
          <p:cNvPr id="4" name="Table 3">
            <a:extLst>
              <a:ext uri="{FF2B5EF4-FFF2-40B4-BE49-F238E27FC236}">
                <a16:creationId xmlns:a16="http://schemas.microsoft.com/office/drawing/2014/main" id="{01C97634-8FA8-4E9D-80A1-5B2F01AE4698}"/>
              </a:ext>
            </a:extLst>
          </p:cNvPr>
          <p:cNvGraphicFramePr>
            <a:graphicFrameLocks noGrp="1"/>
          </p:cNvGraphicFramePr>
          <p:nvPr>
            <p:extLst>
              <p:ext uri="{D42A27DB-BD31-4B8C-83A1-F6EECF244321}">
                <p14:modId xmlns:p14="http://schemas.microsoft.com/office/powerpoint/2010/main" val="993724496"/>
              </p:ext>
            </p:extLst>
          </p:nvPr>
        </p:nvGraphicFramePr>
        <p:xfrm>
          <a:off x="848170" y="1505132"/>
          <a:ext cx="7737635" cy="5227320"/>
        </p:xfrm>
        <a:graphic>
          <a:graphicData uri="http://schemas.openxmlformats.org/drawingml/2006/table">
            <a:tbl>
              <a:tblPr firstRow="1" bandRow="1">
                <a:tableStyleId>{00A15C55-8517-42AA-B614-E9B94910E393}</a:tableStyleId>
              </a:tblPr>
              <a:tblGrid>
                <a:gridCol w="1177767">
                  <a:extLst>
                    <a:ext uri="{9D8B030D-6E8A-4147-A177-3AD203B41FA5}">
                      <a16:colId xmlns:a16="http://schemas.microsoft.com/office/drawing/2014/main" val="1456452390"/>
                    </a:ext>
                  </a:extLst>
                </a:gridCol>
                <a:gridCol w="2959291">
                  <a:extLst>
                    <a:ext uri="{9D8B030D-6E8A-4147-A177-3AD203B41FA5}">
                      <a16:colId xmlns:a16="http://schemas.microsoft.com/office/drawing/2014/main" val="4132225778"/>
                    </a:ext>
                  </a:extLst>
                </a:gridCol>
                <a:gridCol w="3600577">
                  <a:extLst>
                    <a:ext uri="{9D8B030D-6E8A-4147-A177-3AD203B41FA5}">
                      <a16:colId xmlns:a16="http://schemas.microsoft.com/office/drawing/2014/main" val="1009000610"/>
                    </a:ext>
                  </a:extLst>
                </a:gridCol>
              </a:tblGrid>
              <a:tr h="370840">
                <a:tc>
                  <a:txBody>
                    <a:bodyPr/>
                    <a:lstStyle/>
                    <a:p>
                      <a:endParaRPr lang="en-GB" dirty="0"/>
                    </a:p>
                  </a:txBody>
                  <a:tcPr/>
                </a:tc>
                <a:tc>
                  <a:txBody>
                    <a:bodyPr/>
                    <a:lstStyle/>
                    <a:p>
                      <a:r>
                        <a:rPr lang="en-GB" dirty="0"/>
                        <a:t>Cell</a:t>
                      </a:r>
                    </a:p>
                  </a:txBody>
                  <a:tcPr/>
                </a:tc>
                <a:tc>
                  <a:txBody>
                    <a:bodyPr/>
                    <a:lstStyle/>
                    <a:p>
                      <a:r>
                        <a:rPr lang="en-GB" dirty="0"/>
                        <a:t>Localization</a:t>
                      </a:r>
                    </a:p>
                  </a:txBody>
                  <a:tcPr/>
                </a:tc>
                <a:extLst>
                  <a:ext uri="{0D108BD9-81ED-4DB2-BD59-A6C34878D82A}">
                    <a16:rowId xmlns:a16="http://schemas.microsoft.com/office/drawing/2014/main" val="3390736912"/>
                  </a:ext>
                </a:extLst>
              </a:tr>
              <a:tr h="370840">
                <a:tc>
                  <a:txBody>
                    <a:bodyPr/>
                    <a:lstStyle/>
                    <a:p>
                      <a:endParaRPr lang="en-GB" dirty="0"/>
                    </a:p>
                  </a:txBody>
                  <a:tcPr/>
                </a:tc>
                <a:tc>
                  <a:txBody>
                    <a:bodyPr/>
                    <a:lstStyle/>
                    <a:p>
                      <a:r>
                        <a:rPr lang="en-GB" dirty="0"/>
                        <a:t>Monocytes</a:t>
                      </a:r>
                    </a:p>
                  </a:txBody>
                  <a:tcPr/>
                </a:tc>
                <a:tc>
                  <a:txBody>
                    <a:bodyPr/>
                    <a:lstStyle/>
                    <a:p>
                      <a:r>
                        <a:rPr lang="en-GB" dirty="0"/>
                        <a:t>Blood</a:t>
                      </a:r>
                    </a:p>
                  </a:txBody>
                  <a:tcPr/>
                </a:tc>
                <a:extLst>
                  <a:ext uri="{0D108BD9-81ED-4DB2-BD59-A6C34878D82A}">
                    <a16:rowId xmlns:a16="http://schemas.microsoft.com/office/drawing/2014/main" val="2480714878"/>
                  </a:ext>
                </a:extLst>
              </a:tr>
              <a:tr h="370840">
                <a:tc>
                  <a:txBody>
                    <a:bodyPr/>
                    <a:lstStyle/>
                    <a:p>
                      <a:pPr marL="285750" indent="-285750">
                        <a:buFont typeface="Arial" panose="020B0604020202020204" pitchFamily="34" charset="0"/>
                        <a:buChar char="•"/>
                      </a:pPr>
                      <a:endParaRPr lang="en-GB" b="0" dirty="0"/>
                    </a:p>
                  </a:txBody>
                  <a:tcPr/>
                </a:tc>
                <a:tc>
                  <a:txBody>
                    <a:bodyPr/>
                    <a:lstStyle/>
                    <a:p>
                      <a:r>
                        <a:rPr lang="en-GB" b="1" dirty="0"/>
                        <a:t>Macrophages:</a:t>
                      </a:r>
                    </a:p>
                    <a:p>
                      <a:pPr marL="285750" indent="-285750">
                        <a:buFont typeface="Arial" panose="020B0604020202020204" pitchFamily="34" charset="0"/>
                        <a:buChar char="•"/>
                      </a:pPr>
                      <a:r>
                        <a:rPr lang="en-GB" dirty="0"/>
                        <a:t>Histiocytes</a:t>
                      </a:r>
                    </a:p>
                    <a:p>
                      <a:pPr marL="285750" indent="-285750">
                        <a:buFont typeface="Arial" panose="020B0604020202020204" pitchFamily="34" charset="0"/>
                        <a:buChar char="•"/>
                      </a:pPr>
                      <a:r>
                        <a:rPr lang="en-GB" dirty="0"/>
                        <a:t>Alveolar macrophages</a:t>
                      </a:r>
                    </a:p>
                    <a:p>
                      <a:pPr marL="285750" indent="-285750">
                        <a:buFont typeface="Arial" panose="020B0604020202020204" pitchFamily="34" charset="0"/>
                        <a:buChar char="•"/>
                      </a:pPr>
                      <a:r>
                        <a:rPr lang="en-GB" dirty="0"/>
                        <a:t>Mesangial cells</a:t>
                      </a:r>
                    </a:p>
                    <a:p>
                      <a:pPr marL="285750" indent="-285750">
                        <a:buFont typeface="Arial" panose="020B0604020202020204" pitchFamily="34" charset="0"/>
                        <a:buChar char="•"/>
                      </a:pPr>
                      <a:r>
                        <a:rPr lang="en-GB" dirty="0"/>
                        <a:t>Astrocytes, microglial cells</a:t>
                      </a:r>
                    </a:p>
                    <a:p>
                      <a:pPr marL="285750" indent="-285750">
                        <a:buFont typeface="Arial" panose="020B0604020202020204" pitchFamily="34" charset="0"/>
                        <a:buChar char="•"/>
                      </a:pPr>
                      <a:r>
                        <a:rPr lang="en-GB" dirty="0"/>
                        <a:t>Kupffer cells</a:t>
                      </a:r>
                    </a:p>
                    <a:p>
                      <a:pPr marL="285750" indent="-285750">
                        <a:buFont typeface="Arial" panose="020B0604020202020204" pitchFamily="34" charset="0"/>
                        <a:buChar char="•"/>
                      </a:pPr>
                      <a:r>
                        <a:rPr lang="en-GB" b="0" dirty="0"/>
                        <a:t>Osteoclasts</a:t>
                      </a:r>
                    </a:p>
                  </a:txBody>
                  <a:tcPr/>
                </a:tc>
                <a:tc>
                  <a:txBody>
                    <a:bodyPr/>
                    <a:lstStyle/>
                    <a:p>
                      <a:r>
                        <a:rPr lang="en-GB" b="1" dirty="0"/>
                        <a:t>Tissues</a:t>
                      </a:r>
                    </a:p>
                    <a:p>
                      <a:pPr marL="0" indent="0">
                        <a:buFont typeface="Arial" panose="020B0604020202020204" pitchFamily="34" charset="0"/>
                        <a:buNone/>
                      </a:pPr>
                      <a:r>
                        <a:rPr lang="en-GB" dirty="0"/>
                        <a:t>Loose connective tissues</a:t>
                      </a:r>
                    </a:p>
                    <a:p>
                      <a:pPr marL="0" indent="0">
                        <a:buFont typeface="Arial" panose="020B0604020202020204" pitchFamily="34" charset="0"/>
                        <a:buNone/>
                      </a:pPr>
                      <a:r>
                        <a:rPr lang="en-GB" dirty="0"/>
                        <a:t>Lungs</a:t>
                      </a:r>
                    </a:p>
                    <a:p>
                      <a:pPr marL="0" indent="0">
                        <a:buFont typeface="Arial" panose="020B0604020202020204" pitchFamily="34" charset="0"/>
                        <a:buNone/>
                      </a:pPr>
                      <a:r>
                        <a:rPr lang="en-GB" dirty="0"/>
                        <a:t>Kidneys</a:t>
                      </a:r>
                    </a:p>
                    <a:p>
                      <a:pPr marL="0" indent="0">
                        <a:buFont typeface="Arial" panose="020B0604020202020204" pitchFamily="34" charset="0"/>
                        <a:buNone/>
                      </a:pPr>
                      <a:r>
                        <a:rPr lang="en-GB" dirty="0"/>
                        <a:t>Brain</a:t>
                      </a:r>
                    </a:p>
                    <a:p>
                      <a:pPr marL="0" indent="0">
                        <a:buFont typeface="Arial" panose="020B0604020202020204" pitchFamily="34" charset="0"/>
                        <a:buNone/>
                      </a:pPr>
                      <a:r>
                        <a:rPr lang="en-GB" dirty="0"/>
                        <a:t>Liver</a:t>
                      </a:r>
                    </a:p>
                    <a:p>
                      <a:pPr marL="0" indent="0">
                        <a:buFont typeface="Arial" panose="020B0604020202020204" pitchFamily="34" charset="0"/>
                        <a:buNone/>
                      </a:pPr>
                      <a:r>
                        <a:rPr lang="en-GB" b="0" dirty="0"/>
                        <a:t>Bone</a:t>
                      </a:r>
                    </a:p>
                  </a:txBody>
                  <a:tcPr/>
                </a:tc>
                <a:extLst>
                  <a:ext uri="{0D108BD9-81ED-4DB2-BD59-A6C34878D82A}">
                    <a16:rowId xmlns:a16="http://schemas.microsoft.com/office/drawing/2014/main" val="3574678094"/>
                  </a:ext>
                </a:extLst>
              </a:tr>
              <a:tr h="370840">
                <a:tc>
                  <a:txBody>
                    <a:bodyPr/>
                    <a:lstStyle/>
                    <a:p>
                      <a:pPr marL="285750" indent="-285750">
                        <a:buFont typeface="Arial" panose="020B0604020202020204" pitchFamily="34" charset="0"/>
                        <a:buChar char="•"/>
                      </a:pPr>
                      <a:endParaRPr lang="en-GB" dirty="0"/>
                    </a:p>
                  </a:txBody>
                  <a:tcPr/>
                </a:tc>
                <a:tc>
                  <a:txBody>
                    <a:bodyPr/>
                    <a:lstStyle/>
                    <a:p>
                      <a:r>
                        <a:rPr lang="en-GB" b="1" dirty="0"/>
                        <a:t>Dendritic cells (DCs):</a:t>
                      </a:r>
                    </a:p>
                    <a:p>
                      <a:pPr marL="285750" indent="-285750">
                        <a:buFont typeface="Arial" panose="020B0604020202020204" pitchFamily="34" charset="0"/>
                        <a:buChar char="•"/>
                      </a:pPr>
                      <a:r>
                        <a:rPr lang="en-GB" dirty="0"/>
                        <a:t>Langerhans cells</a:t>
                      </a:r>
                    </a:p>
                    <a:p>
                      <a:pPr marL="285750" indent="-285750">
                        <a:buFont typeface="Arial" panose="020B0604020202020204" pitchFamily="34" charset="0"/>
                        <a:buChar char="•"/>
                      </a:pPr>
                      <a:r>
                        <a:rPr lang="en-GB" dirty="0"/>
                        <a:t>Interstitial DCs</a:t>
                      </a:r>
                    </a:p>
                    <a:p>
                      <a:pPr marL="285750" indent="-285750">
                        <a:buFont typeface="Arial" panose="020B0604020202020204" pitchFamily="34" charset="0"/>
                        <a:buChar char="•"/>
                      </a:pPr>
                      <a:r>
                        <a:rPr lang="en-GB" dirty="0" err="1"/>
                        <a:t>Plasmacytoid</a:t>
                      </a:r>
                      <a:r>
                        <a:rPr lang="en-GB" dirty="0"/>
                        <a:t> DCs</a:t>
                      </a:r>
                    </a:p>
                  </a:txBody>
                  <a:tcPr/>
                </a:tc>
                <a:tc>
                  <a:txBody>
                    <a:bodyPr/>
                    <a:lstStyle/>
                    <a:p>
                      <a:r>
                        <a:rPr lang="en-GB" b="1" dirty="0"/>
                        <a:t>Tissues/secondary lymphoid organs</a:t>
                      </a:r>
                    </a:p>
                    <a:p>
                      <a:pPr marL="0" indent="0">
                        <a:buFont typeface="Arial" panose="020B0604020202020204" pitchFamily="34" charset="0"/>
                        <a:buNone/>
                      </a:pPr>
                      <a:r>
                        <a:rPr lang="en-GB" dirty="0"/>
                        <a:t>Skin</a:t>
                      </a:r>
                    </a:p>
                    <a:p>
                      <a:pPr marL="0" indent="0">
                        <a:buFont typeface="Arial" panose="020B0604020202020204" pitchFamily="34" charset="0"/>
                        <a:buNone/>
                      </a:pPr>
                      <a:r>
                        <a:rPr lang="en-GB" dirty="0"/>
                        <a:t>Connective tissues</a:t>
                      </a:r>
                    </a:p>
                    <a:p>
                      <a:pPr marL="0" indent="0">
                        <a:buFont typeface="Arial" panose="020B0604020202020204" pitchFamily="34" charset="0"/>
                        <a:buNone/>
                      </a:pPr>
                      <a:r>
                        <a:rPr lang="en-GB" dirty="0"/>
                        <a:t>Secondary lymphoid organs</a:t>
                      </a:r>
                    </a:p>
                  </a:txBody>
                  <a:tcPr/>
                </a:tc>
                <a:extLst>
                  <a:ext uri="{0D108BD9-81ED-4DB2-BD59-A6C34878D82A}">
                    <a16:rowId xmlns:a16="http://schemas.microsoft.com/office/drawing/2014/main" val="182660978"/>
                  </a:ext>
                </a:extLst>
              </a:tr>
              <a:tr h="370840">
                <a:tc>
                  <a:txBody>
                    <a:bodyPr/>
                    <a:lstStyle/>
                    <a:p>
                      <a:pPr marL="285750" indent="-285750">
                        <a:buFont typeface="Arial" panose="020B0604020202020204" pitchFamily="34" charset="0"/>
                        <a:buChar char="•"/>
                      </a:pPr>
                      <a:endParaRPr lang="en-GB" dirty="0"/>
                    </a:p>
                  </a:txBody>
                  <a:tcPr/>
                </a:tc>
                <a:tc>
                  <a:txBody>
                    <a:bodyPr/>
                    <a:lstStyle/>
                    <a:p>
                      <a:r>
                        <a:rPr lang="en-GB" b="1" dirty="0"/>
                        <a:t>Granulocytes:</a:t>
                      </a:r>
                    </a:p>
                    <a:p>
                      <a:pPr marL="285750" indent="-285750">
                        <a:buFont typeface="Arial" panose="020B0604020202020204" pitchFamily="34" charset="0"/>
                        <a:buChar char="•"/>
                      </a:pPr>
                      <a:r>
                        <a:rPr lang="en-GB" dirty="0"/>
                        <a:t>Neutrophils</a:t>
                      </a:r>
                    </a:p>
                    <a:p>
                      <a:pPr marL="285750" indent="-285750">
                        <a:buFont typeface="Arial" panose="020B0604020202020204" pitchFamily="34" charset="0"/>
                        <a:buChar char="•"/>
                      </a:pPr>
                      <a:r>
                        <a:rPr lang="en-GB" dirty="0"/>
                        <a:t>Eosinophils/ basophils</a:t>
                      </a:r>
                    </a:p>
                  </a:txBody>
                  <a:tcPr/>
                </a:tc>
                <a:tc>
                  <a:txBody>
                    <a:bodyPr/>
                    <a:lstStyle/>
                    <a:p>
                      <a:endParaRPr lang="en-GB" dirty="0"/>
                    </a:p>
                    <a:p>
                      <a:r>
                        <a:rPr lang="en-GB" dirty="0"/>
                        <a:t>Blood/tissues</a:t>
                      </a:r>
                    </a:p>
                    <a:p>
                      <a:r>
                        <a:rPr lang="en-GB" dirty="0"/>
                        <a:t>Blood/tissues</a:t>
                      </a:r>
                    </a:p>
                  </a:txBody>
                  <a:tcPr/>
                </a:tc>
                <a:extLst>
                  <a:ext uri="{0D108BD9-81ED-4DB2-BD59-A6C34878D82A}">
                    <a16:rowId xmlns:a16="http://schemas.microsoft.com/office/drawing/2014/main" val="3707831348"/>
                  </a:ext>
                </a:extLst>
              </a:tr>
              <a:tr h="370840">
                <a:tc>
                  <a:txBody>
                    <a:bodyPr/>
                    <a:lstStyle/>
                    <a:p>
                      <a:endParaRPr lang="en-GB" dirty="0"/>
                    </a:p>
                  </a:txBody>
                  <a:tcPr/>
                </a:tc>
                <a:tc>
                  <a:txBody>
                    <a:bodyPr/>
                    <a:lstStyle/>
                    <a:p>
                      <a:r>
                        <a:rPr lang="en-GB" dirty="0"/>
                        <a:t>Mast cells</a:t>
                      </a:r>
                    </a:p>
                  </a:txBody>
                  <a:tcPr/>
                </a:tc>
                <a:tc>
                  <a:txBody>
                    <a:bodyPr/>
                    <a:lstStyle/>
                    <a:p>
                      <a:r>
                        <a:rPr lang="en-GB" dirty="0"/>
                        <a:t>Tissues</a:t>
                      </a:r>
                    </a:p>
                  </a:txBody>
                  <a:tcPr/>
                </a:tc>
                <a:extLst>
                  <a:ext uri="{0D108BD9-81ED-4DB2-BD59-A6C34878D82A}">
                    <a16:rowId xmlns:a16="http://schemas.microsoft.com/office/drawing/2014/main" val="4175775947"/>
                  </a:ext>
                </a:extLst>
              </a:tr>
            </a:tbl>
          </a:graphicData>
        </a:graphic>
      </p:graphicFrame>
      <p:pic>
        <p:nvPicPr>
          <p:cNvPr id="5" name="Image 11" descr="DC_2.png">
            <a:extLst>
              <a:ext uri="{FF2B5EF4-FFF2-40B4-BE49-F238E27FC236}">
                <a16:creationId xmlns:a16="http://schemas.microsoft.com/office/drawing/2014/main" id="{62CB2D9C-3D38-426E-8A08-2D6941DC66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759656">
            <a:off x="1068494" y="4445143"/>
            <a:ext cx="754662" cy="910798"/>
          </a:xfrm>
          <a:prstGeom prst="rect">
            <a:avLst/>
          </a:prstGeom>
        </p:spPr>
      </p:pic>
      <p:pic>
        <p:nvPicPr>
          <p:cNvPr id="7" name="Image 15" descr="macro_2.png">
            <a:extLst>
              <a:ext uri="{FF2B5EF4-FFF2-40B4-BE49-F238E27FC236}">
                <a16:creationId xmlns:a16="http://schemas.microsoft.com/office/drawing/2014/main" id="{305BFBB3-51AB-4F05-BE42-D23E4DE2FFB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151031">
            <a:off x="1117288" y="2776433"/>
            <a:ext cx="657076" cy="832731"/>
          </a:xfrm>
          <a:prstGeom prst="rect">
            <a:avLst/>
          </a:prstGeom>
        </p:spPr>
      </p:pic>
      <p:pic>
        <p:nvPicPr>
          <p:cNvPr id="8" name="Image 17" descr="mono_2.png">
            <a:extLst>
              <a:ext uri="{FF2B5EF4-FFF2-40B4-BE49-F238E27FC236}">
                <a16:creationId xmlns:a16="http://schemas.microsoft.com/office/drawing/2014/main" id="{9DE2B463-4E6B-46CB-8F8C-E95E25A191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5622706">
            <a:off x="1153068" y="1621851"/>
            <a:ext cx="585514" cy="754662"/>
          </a:xfrm>
          <a:prstGeom prst="rect">
            <a:avLst/>
          </a:prstGeom>
        </p:spPr>
      </p:pic>
      <p:pic>
        <p:nvPicPr>
          <p:cNvPr id="9" name="Image 19" descr="neutro_2.png">
            <a:extLst>
              <a:ext uri="{FF2B5EF4-FFF2-40B4-BE49-F238E27FC236}">
                <a16:creationId xmlns:a16="http://schemas.microsoft.com/office/drawing/2014/main" id="{5E9F1346-CA46-4FF0-9200-63032F55DE9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6067405">
            <a:off x="1136804" y="5507202"/>
            <a:ext cx="618042" cy="763335"/>
          </a:xfrm>
          <a:prstGeom prst="rect">
            <a:avLst/>
          </a:prstGeom>
        </p:spPr>
      </p:pic>
    </p:spTree>
    <p:extLst>
      <p:ext uri="{BB962C8B-B14F-4D97-AF65-F5344CB8AC3E}">
        <p14:creationId xmlns:p14="http://schemas.microsoft.com/office/powerpoint/2010/main" val="23194828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5FEB19-E784-4FFE-9022-8922FBD179E6}"/>
              </a:ext>
            </a:extLst>
          </p:cNvPr>
          <p:cNvSpPr>
            <a:spLocks noGrp="1"/>
          </p:cNvSpPr>
          <p:nvPr>
            <p:ph type="title"/>
          </p:nvPr>
        </p:nvSpPr>
        <p:spPr>
          <a:xfrm>
            <a:off x="0" y="1"/>
            <a:ext cx="9144000" cy="768096"/>
          </a:xfrm>
        </p:spPr>
        <p:txBody>
          <a:bodyPr>
            <a:normAutofit/>
          </a:bodyPr>
          <a:lstStyle/>
          <a:p>
            <a:r>
              <a:rPr lang="en-GB" dirty="0"/>
              <a:t>Professional Phagocytes: </a:t>
            </a:r>
            <a:r>
              <a:rPr lang="en-GB" b="1" dirty="0"/>
              <a:t>Monocytes</a:t>
            </a:r>
          </a:p>
        </p:txBody>
      </p:sp>
      <p:sp>
        <p:nvSpPr>
          <p:cNvPr id="3" name="Content Placeholder 2">
            <a:extLst>
              <a:ext uri="{FF2B5EF4-FFF2-40B4-BE49-F238E27FC236}">
                <a16:creationId xmlns:a16="http://schemas.microsoft.com/office/drawing/2014/main" id="{ACFFD183-3D6C-4B45-B7B9-2E929B37A2C3}"/>
              </a:ext>
            </a:extLst>
          </p:cNvPr>
          <p:cNvSpPr>
            <a:spLocks noGrp="1"/>
          </p:cNvSpPr>
          <p:nvPr>
            <p:ph idx="1"/>
          </p:nvPr>
        </p:nvSpPr>
        <p:spPr>
          <a:xfrm>
            <a:off x="204597" y="1092596"/>
            <a:ext cx="8734806" cy="5365216"/>
          </a:xfrm>
        </p:spPr>
        <p:txBody>
          <a:bodyPr>
            <a:noAutofit/>
          </a:bodyPr>
          <a:lstStyle/>
          <a:p>
            <a:r>
              <a:rPr lang="en-US" sz="2000" b="1" dirty="0"/>
              <a:t>Monocytes</a:t>
            </a:r>
            <a:r>
              <a:rPr lang="en-US" sz="2000" dirty="0"/>
              <a:t> (mononuclear phagocytes) represent 3-10% of leukocytes. They can </a:t>
            </a:r>
            <a:r>
              <a:rPr lang="en-US" sz="2000" b="1" dirty="0"/>
              <a:t>differentiate into macrophages and dendritic cells </a:t>
            </a:r>
            <a:r>
              <a:rPr lang="en-US" sz="2000" dirty="0"/>
              <a:t>in peripheral tissues.</a:t>
            </a:r>
          </a:p>
          <a:p>
            <a:pPr marL="0" indent="0">
              <a:buNone/>
            </a:pPr>
            <a:endParaRPr lang="en-US" sz="2000" dirty="0"/>
          </a:p>
          <a:p>
            <a:r>
              <a:rPr lang="en-US" sz="2000" dirty="0"/>
              <a:t>Various types of macrophages:</a:t>
            </a:r>
          </a:p>
          <a:p>
            <a:pPr lvl="1">
              <a:buFont typeface="Courier New" panose="02070309020205020404" pitchFamily="49" charset="0"/>
              <a:buChar char="o"/>
            </a:pPr>
            <a:r>
              <a:rPr lang="en-US" sz="1800" dirty="0"/>
              <a:t>Intestinal macrophages in the gut</a:t>
            </a:r>
          </a:p>
          <a:p>
            <a:pPr lvl="1">
              <a:buFont typeface="Courier New" panose="02070309020205020404" pitchFamily="49" charset="0"/>
              <a:buChar char="o"/>
            </a:pPr>
            <a:r>
              <a:rPr lang="en-US" sz="1800" dirty="0"/>
              <a:t>Alveolar macrophages in the lung</a:t>
            </a:r>
          </a:p>
          <a:p>
            <a:pPr lvl="1">
              <a:buFont typeface="Courier New" panose="02070309020205020404" pitchFamily="49" charset="0"/>
              <a:buChar char="o"/>
            </a:pPr>
            <a:r>
              <a:rPr lang="en-US" sz="1800" dirty="0"/>
              <a:t>Histiocytes in connective tissues</a:t>
            </a:r>
          </a:p>
          <a:p>
            <a:pPr lvl="1">
              <a:buFont typeface="Courier New" panose="02070309020205020404" pitchFamily="49" charset="0"/>
              <a:buChar char="o"/>
            </a:pPr>
            <a:r>
              <a:rPr lang="en-US" sz="1800" dirty="0"/>
              <a:t>Kupffer cells in the liver</a:t>
            </a:r>
          </a:p>
          <a:p>
            <a:pPr lvl="1">
              <a:buFont typeface="Courier New" panose="02070309020205020404" pitchFamily="49" charset="0"/>
              <a:buChar char="o"/>
            </a:pPr>
            <a:r>
              <a:rPr lang="en-US" sz="1800" dirty="0"/>
              <a:t>Mesangial cells in the kidney</a:t>
            </a:r>
          </a:p>
          <a:p>
            <a:pPr lvl="1">
              <a:buFont typeface="Courier New" panose="02070309020205020404" pitchFamily="49" charset="0"/>
              <a:buChar char="o"/>
            </a:pPr>
            <a:r>
              <a:rPr lang="en-US" sz="1800" dirty="0"/>
              <a:t>Microglial cells in the brain</a:t>
            </a:r>
          </a:p>
          <a:p>
            <a:pPr lvl="1">
              <a:buFont typeface="Courier New" panose="02070309020205020404" pitchFamily="49" charset="0"/>
              <a:buChar char="o"/>
            </a:pPr>
            <a:r>
              <a:rPr lang="en-US" sz="1800" dirty="0"/>
              <a:t>Osteoclasts in the bone</a:t>
            </a:r>
          </a:p>
          <a:p>
            <a:pPr marL="457200" lvl="1" indent="0">
              <a:buNone/>
            </a:pPr>
            <a:endParaRPr lang="en-US" dirty="0"/>
          </a:p>
          <a:p>
            <a:r>
              <a:rPr lang="en-US" sz="2000" dirty="0"/>
              <a:t>Macrophages are </a:t>
            </a:r>
            <a:r>
              <a:rPr lang="en-US" sz="2000" b="1" dirty="0"/>
              <a:t>activated</a:t>
            </a:r>
            <a:r>
              <a:rPr lang="en-US" sz="2000" dirty="0"/>
              <a:t> upon binding of </a:t>
            </a:r>
            <a:r>
              <a:rPr lang="en-US" sz="2000" b="1" dirty="0"/>
              <a:t>microbial molecules to specialized receptors (PRRs).</a:t>
            </a:r>
          </a:p>
          <a:p>
            <a:r>
              <a:rPr lang="en-US" sz="2000" dirty="0"/>
              <a:t>Macrophages can be </a:t>
            </a:r>
            <a:r>
              <a:rPr lang="en-US" sz="2000" b="1" dirty="0"/>
              <a:t>activated by T Helper cells </a:t>
            </a:r>
            <a:r>
              <a:rPr lang="en-US" sz="2000" dirty="0"/>
              <a:t>and exhibit increased </a:t>
            </a:r>
            <a:r>
              <a:rPr lang="en-US" sz="2000" b="1" dirty="0"/>
              <a:t>bactericidal activity </a:t>
            </a:r>
            <a:r>
              <a:rPr lang="en-US" sz="2000" dirty="0"/>
              <a:t>(increased phagocytic activity, higher levels of hydrolases, secreted soluble factors). </a:t>
            </a:r>
            <a:endParaRPr lang="en-GB" sz="2000" dirty="0"/>
          </a:p>
        </p:txBody>
      </p:sp>
      <p:pic>
        <p:nvPicPr>
          <p:cNvPr id="4" name="Picture 1">
            <a:extLst>
              <a:ext uri="{FF2B5EF4-FFF2-40B4-BE49-F238E27FC236}">
                <a16:creationId xmlns:a16="http://schemas.microsoft.com/office/drawing/2014/main" id="{FB24ADDB-711F-423D-9AFF-F0F275AA6E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832138" y="1816101"/>
            <a:ext cx="3079163" cy="3088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2">
            <a:extLst>
              <a:ext uri="{FF2B5EF4-FFF2-40B4-BE49-F238E27FC236}">
                <a16:creationId xmlns:a16="http://schemas.microsoft.com/office/drawing/2014/main" id="{DA6E7DF0-E02C-474D-BEC5-3492F747F772}"/>
              </a:ext>
            </a:extLst>
          </p:cNvPr>
          <p:cNvSpPr txBox="1">
            <a:spLocks noChangeArrowheads="1"/>
          </p:cNvSpPr>
          <p:nvPr/>
        </p:nvSpPr>
        <p:spPr bwMode="auto">
          <a:xfrm>
            <a:off x="6613638" y="1816101"/>
            <a:ext cx="12976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 monocyte</a:t>
            </a:r>
          </a:p>
        </p:txBody>
      </p:sp>
    </p:spTree>
    <p:extLst>
      <p:ext uri="{BB962C8B-B14F-4D97-AF65-F5344CB8AC3E}">
        <p14:creationId xmlns:p14="http://schemas.microsoft.com/office/powerpoint/2010/main" val="23109364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D73D3F-E885-40DF-A4AB-1345397B391E}"/>
              </a:ext>
            </a:extLst>
          </p:cNvPr>
          <p:cNvSpPr>
            <a:spLocks noGrp="1"/>
          </p:cNvSpPr>
          <p:nvPr>
            <p:ph type="title"/>
          </p:nvPr>
        </p:nvSpPr>
        <p:spPr/>
        <p:txBody>
          <a:bodyPr>
            <a:normAutofit/>
          </a:bodyPr>
          <a:lstStyle/>
          <a:p>
            <a:r>
              <a:rPr lang="en-GB" dirty="0"/>
              <a:t>Professional Phagocytes: </a:t>
            </a:r>
            <a:r>
              <a:rPr lang="en-GB" b="1" dirty="0"/>
              <a:t>Granulocytes</a:t>
            </a:r>
          </a:p>
        </p:txBody>
      </p:sp>
      <p:sp>
        <p:nvSpPr>
          <p:cNvPr id="3" name="Content Placeholder 2">
            <a:extLst>
              <a:ext uri="{FF2B5EF4-FFF2-40B4-BE49-F238E27FC236}">
                <a16:creationId xmlns:a16="http://schemas.microsoft.com/office/drawing/2014/main" id="{EDE3B997-D611-4BE2-AF31-B4B6E588A159}"/>
              </a:ext>
            </a:extLst>
          </p:cNvPr>
          <p:cNvSpPr>
            <a:spLocks noGrp="1"/>
          </p:cNvSpPr>
          <p:nvPr>
            <p:ph idx="1"/>
          </p:nvPr>
        </p:nvSpPr>
        <p:spPr/>
        <p:txBody>
          <a:bodyPr/>
          <a:lstStyle/>
          <a:p>
            <a:pPr marL="0" indent="0">
              <a:buNone/>
            </a:pPr>
            <a:r>
              <a:rPr lang="en-GB" b="1" dirty="0"/>
              <a:t>Neutrophils</a:t>
            </a:r>
            <a:r>
              <a:rPr lang="en-GB" dirty="0"/>
              <a:t> represent 50-70% of leukocytes</a:t>
            </a:r>
          </a:p>
          <a:p>
            <a:r>
              <a:rPr lang="en-GB" dirty="0"/>
              <a:t>high turn-over (&gt;10</a:t>
            </a:r>
            <a:r>
              <a:rPr lang="en-GB" baseline="30000" dirty="0"/>
              <a:t>11</a:t>
            </a:r>
            <a:r>
              <a:rPr lang="en-GB" dirty="0"/>
              <a:t> cells per day), short lived (few days)</a:t>
            </a:r>
          </a:p>
          <a:p>
            <a:r>
              <a:rPr lang="en-GB" dirty="0"/>
              <a:t>found in the blood but migrate into tissues during inflammation</a:t>
            </a:r>
          </a:p>
          <a:p>
            <a:r>
              <a:rPr lang="en-GB" dirty="0"/>
              <a:t>Phagocytic, store lytic enzymes and bactericidal substances in granules which fuse with phagosome</a:t>
            </a:r>
          </a:p>
          <a:p>
            <a:endParaRPr lang="en-GB" dirty="0"/>
          </a:p>
          <a:p>
            <a:endParaRPr lang="en-GB" dirty="0"/>
          </a:p>
        </p:txBody>
      </p:sp>
      <p:pic>
        <p:nvPicPr>
          <p:cNvPr id="4" name="Picture 1">
            <a:extLst>
              <a:ext uri="{FF2B5EF4-FFF2-40B4-BE49-F238E27FC236}">
                <a16:creationId xmlns:a16="http://schemas.microsoft.com/office/drawing/2014/main" id="{D254255E-9125-41D5-A177-B6477049ACF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123564" y="3361690"/>
            <a:ext cx="2896872" cy="2907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2">
            <a:extLst>
              <a:ext uri="{FF2B5EF4-FFF2-40B4-BE49-F238E27FC236}">
                <a16:creationId xmlns:a16="http://schemas.microsoft.com/office/drawing/2014/main" id="{C953DA96-4498-4BF6-B881-E0CDA2229706}"/>
              </a:ext>
            </a:extLst>
          </p:cNvPr>
          <p:cNvSpPr txBox="1">
            <a:spLocks noChangeArrowheads="1"/>
          </p:cNvSpPr>
          <p:nvPr/>
        </p:nvSpPr>
        <p:spPr bwMode="auto">
          <a:xfrm>
            <a:off x="3904029" y="6271088"/>
            <a:ext cx="133594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 neutrophil</a:t>
            </a:r>
          </a:p>
        </p:txBody>
      </p:sp>
    </p:spTree>
    <p:extLst>
      <p:ext uri="{BB962C8B-B14F-4D97-AF65-F5344CB8AC3E}">
        <p14:creationId xmlns:p14="http://schemas.microsoft.com/office/powerpoint/2010/main" val="226820815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3E32FB-1C90-4360-B06F-E8A5C09F7D16}"/>
              </a:ext>
            </a:extLst>
          </p:cNvPr>
          <p:cNvSpPr>
            <a:spLocks noGrp="1"/>
          </p:cNvSpPr>
          <p:nvPr>
            <p:ph type="title"/>
          </p:nvPr>
        </p:nvSpPr>
        <p:spPr/>
        <p:txBody>
          <a:bodyPr>
            <a:normAutofit/>
          </a:bodyPr>
          <a:lstStyle/>
          <a:p>
            <a:r>
              <a:rPr lang="en-GB" dirty="0"/>
              <a:t>Professional Phagocytes: </a:t>
            </a:r>
            <a:r>
              <a:rPr lang="en-GB" b="1" dirty="0"/>
              <a:t>Granulocytes</a:t>
            </a:r>
          </a:p>
        </p:txBody>
      </p:sp>
      <p:sp>
        <p:nvSpPr>
          <p:cNvPr id="3" name="Content Placeholder 2">
            <a:extLst>
              <a:ext uri="{FF2B5EF4-FFF2-40B4-BE49-F238E27FC236}">
                <a16:creationId xmlns:a16="http://schemas.microsoft.com/office/drawing/2014/main" id="{5F6C3F4B-4B0A-4AA9-8789-B3C5F877A266}"/>
              </a:ext>
            </a:extLst>
          </p:cNvPr>
          <p:cNvSpPr>
            <a:spLocks noGrp="1"/>
          </p:cNvSpPr>
          <p:nvPr>
            <p:ph sz="half" idx="1"/>
          </p:nvPr>
        </p:nvSpPr>
        <p:spPr>
          <a:xfrm>
            <a:off x="246743" y="957944"/>
            <a:ext cx="4239078" cy="4351338"/>
          </a:xfrm>
        </p:spPr>
        <p:txBody>
          <a:bodyPr>
            <a:normAutofit/>
          </a:bodyPr>
          <a:lstStyle/>
          <a:p>
            <a:pPr marL="0" indent="0">
              <a:buNone/>
            </a:pPr>
            <a:r>
              <a:rPr lang="en-GB" sz="2000" b="1" dirty="0"/>
              <a:t>Eosinophils</a:t>
            </a:r>
          </a:p>
          <a:p>
            <a:r>
              <a:rPr lang="en-GB" sz="2000" dirty="0"/>
              <a:t>Motile phagocytic cells (less than neutrophils)</a:t>
            </a:r>
          </a:p>
          <a:p>
            <a:r>
              <a:rPr lang="en-GB" sz="2000" dirty="0"/>
              <a:t>Play a role in </a:t>
            </a:r>
            <a:r>
              <a:rPr lang="en-GB" sz="2000" dirty="0" err="1"/>
              <a:t>defense</a:t>
            </a:r>
            <a:r>
              <a:rPr lang="en-GB" sz="2000" dirty="0"/>
              <a:t> against parasitic organisms by secreting contents of eosinophilic granules which may damage parasite membrane.</a:t>
            </a:r>
          </a:p>
          <a:p>
            <a:pPr marL="0" indent="0">
              <a:buNone/>
            </a:pPr>
            <a:endParaRPr lang="en-GB" sz="2000" dirty="0"/>
          </a:p>
          <a:p>
            <a:endParaRPr lang="en-GB" sz="2000" dirty="0"/>
          </a:p>
          <a:p>
            <a:endParaRPr lang="en-GB" sz="2000" dirty="0"/>
          </a:p>
        </p:txBody>
      </p:sp>
      <p:sp>
        <p:nvSpPr>
          <p:cNvPr id="4" name="Content Placeholder 3">
            <a:extLst>
              <a:ext uri="{FF2B5EF4-FFF2-40B4-BE49-F238E27FC236}">
                <a16:creationId xmlns:a16="http://schemas.microsoft.com/office/drawing/2014/main" id="{497E2B56-3519-41E2-B50F-8A37C0CAEBD4}"/>
              </a:ext>
            </a:extLst>
          </p:cNvPr>
          <p:cNvSpPr>
            <a:spLocks noGrp="1"/>
          </p:cNvSpPr>
          <p:nvPr>
            <p:ph sz="half" idx="2"/>
          </p:nvPr>
        </p:nvSpPr>
        <p:spPr>
          <a:xfrm>
            <a:off x="4672693" y="957944"/>
            <a:ext cx="4311650" cy="4351338"/>
          </a:xfrm>
        </p:spPr>
        <p:txBody>
          <a:bodyPr>
            <a:normAutofit/>
          </a:bodyPr>
          <a:lstStyle/>
          <a:p>
            <a:pPr marL="0" indent="0">
              <a:buNone/>
            </a:pPr>
            <a:r>
              <a:rPr lang="en-GB" sz="2000" b="1" dirty="0"/>
              <a:t>Basophils</a:t>
            </a:r>
          </a:p>
          <a:p>
            <a:r>
              <a:rPr lang="en-GB" sz="2000" dirty="0"/>
              <a:t>Non-phagocytic, release pharmacologically active substances (e.g. histamine)</a:t>
            </a:r>
          </a:p>
          <a:p>
            <a:r>
              <a:rPr lang="en-GB" sz="2000" dirty="0"/>
              <a:t>Play a role in allergic responses</a:t>
            </a:r>
          </a:p>
          <a:p>
            <a:endParaRPr lang="en-GB" sz="2000" dirty="0"/>
          </a:p>
        </p:txBody>
      </p:sp>
      <p:pic>
        <p:nvPicPr>
          <p:cNvPr id="5" name="Picture 3">
            <a:extLst>
              <a:ext uri="{FF2B5EF4-FFF2-40B4-BE49-F238E27FC236}">
                <a16:creationId xmlns:a16="http://schemas.microsoft.com/office/drawing/2014/main" id="{EAB86FCD-3E7F-423B-8D55-4E901E383EC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0670" y="3856664"/>
            <a:ext cx="2345214" cy="2360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2FA04D9-B105-4EBC-A03A-E64EFC99199F}"/>
              </a:ext>
            </a:extLst>
          </p:cNvPr>
          <p:cNvPicPr>
            <a:picLocks noChangeAspect="1"/>
          </p:cNvPicPr>
          <p:nvPr/>
        </p:nvPicPr>
        <p:blipFill rotWithShape="1">
          <a:blip r:embed="rId3">
            <a:extLst>
              <a:ext uri="{28A0092B-C50C-407E-A947-70E740481C1C}">
                <a14:useLocalDpi xmlns:a14="http://schemas.microsoft.com/office/drawing/2010/main" val="0"/>
              </a:ext>
            </a:extLst>
          </a:blip>
          <a:srcRect l="9271"/>
          <a:stretch/>
        </p:blipFill>
        <p:spPr bwMode="auto">
          <a:xfrm>
            <a:off x="2962513" y="4019541"/>
            <a:ext cx="3191738" cy="203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F625F1F9-F80B-483B-9122-A663D91B357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51617" y="3870634"/>
            <a:ext cx="2339975" cy="2346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2">
            <a:extLst>
              <a:ext uri="{FF2B5EF4-FFF2-40B4-BE49-F238E27FC236}">
                <a16:creationId xmlns:a16="http://schemas.microsoft.com/office/drawing/2014/main" id="{7504BBE8-B910-47D2-8CBF-3956D0D92BFB}"/>
              </a:ext>
            </a:extLst>
          </p:cNvPr>
          <p:cNvSpPr txBox="1">
            <a:spLocks noChangeArrowheads="1"/>
          </p:cNvSpPr>
          <p:nvPr/>
        </p:nvSpPr>
        <p:spPr bwMode="auto">
          <a:xfrm>
            <a:off x="540670" y="5821011"/>
            <a:ext cx="144623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An eosinophil</a:t>
            </a:r>
          </a:p>
        </p:txBody>
      </p:sp>
      <p:sp>
        <p:nvSpPr>
          <p:cNvPr id="9" name="TextBox 2">
            <a:extLst>
              <a:ext uri="{FF2B5EF4-FFF2-40B4-BE49-F238E27FC236}">
                <a16:creationId xmlns:a16="http://schemas.microsoft.com/office/drawing/2014/main" id="{45051B43-3C89-4FA4-A872-02E7C7F71BF5}"/>
              </a:ext>
            </a:extLst>
          </p:cNvPr>
          <p:cNvSpPr txBox="1">
            <a:spLocks noChangeArrowheads="1"/>
          </p:cNvSpPr>
          <p:nvPr/>
        </p:nvSpPr>
        <p:spPr bwMode="auto">
          <a:xfrm>
            <a:off x="6222744" y="5821011"/>
            <a:ext cx="11496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 basophil</a:t>
            </a:r>
          </a:p>
        </p:txBody>
      </p:sp>
    </p:spTree>
    <p:extLst>
      <p:ext uri="{BB962C8B-B14F-4D97-AF65-F5344CB8AC3E}">
        <p14:creationId xmlns:p14="http://schemas.microsoft.com/office/powerpoint/2010/main" val="28554070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40C1BC-08EA-45AA-AD19-ABCB1C1F71C3}"/>
              </a:ext>
            </a:extLst>
          </p:cNvPr>
          <p:cNvSpPr>
            <a:spLocks noGrp="1"/>
          </p:cNvSpPr>
          <p:nvPr>
            <p:ph type="title"/>
          </p:nvPr>
        </p:nvSpPr>
        <p:spPr/>
        <p:txBody>
          <a:bodyPr/>
          <a:lstStyle/>
          <a:p>
            <a:r>
              <a:rPr lang="en-GB" dirty="0"/>
              <a:t>Mast cells</a:t>
            </a:r>
          </a:p>
        </p:txBody>
      </p:sp>
      <p:sp>
        <p:nvSpPr>
          <p:cNvPr id="3" name="Content Placeholder 2">
            <a:extLst>
              <a:ext uri="{FF2B5EF4-FFF2-40B4-BE49-F238E27FC236}">
                <a16:creationId xmlns:a16="http://schemas.microsoft.com/office/drawing/2014/main" id="{E33081CB-076B-4D11-B351-0620EA24553E}"/>
              </a:ext>
            </a:extLst>
          </p:cNvPr>
          <p:cNvSpPr>
            <a:spLocks noGrp="1"/>
          </p:cNvSpPr>
          <p:nvPr>
            <p:ph sz="half" idx="1"/>
          </p:nvPr>
        </p:nvSpPr>
        <p:spPr>
          <a:xfrm>
            <a:off x="130628" y="1157968"/>
            <a:ext cx="4557485" cy="5126718"/>
          </a:xfrm>
        </p:spPr>
        <p:txBody>
          <a:bodyPr>
            <a:normAutofit/>
          </a:bodyPr>
          <a:lstStyle/>
          <a:p>
            <a:pPr>
              <a:defRPr/>
            </a:pPr>
            <a:r>
              <a:rPr lang="en-US" sz="2000" dirty="0"/>
              <a:t>Resident cells of the myeloid lineage</a:t>
            </a:r>
          </a:p>
          <a:p>
            <a:pPr>
              <a:defRPr/>
            </a:pPr>
            <a:r>
              <a:rPr lang="en-US" sz="2000" dirty="0"/>
              <a:t>Contain many granules (Histamines, proteases)</a:t>
            </a:r>
          </a:p>
          <a:p>
            <a:pPr>
              <a:defRPr/>
            </a:pPr>
            <a:r>
              <a:rPr lang="en-US" sz="2000" dirty="0"/>
              <a:t>Contribute to inflammatory and allergic responses</a:t>
            </a:r>
          </a:p>
          <a:p>
            <a:pPr>
              <a:defRPr/>
            </a:pPr>
            <a:r>
              <a:rPr lang="en-US" sz="2000" dirty="0"/>
              <a:t>Express Fc receptor for </a:t>
            </a:r>
            <a:r>
              <a:rPr lang="en-US" sz="2000" dirty="0" err="1"/>
              <a:t>IgE</a:t>
            </a:r>
            <a:endParaRPr lang="en-US" sz="2000" dirty="0"/>
          </a:p>
          <a:p>
            <a:pPr>
              <a:buFontTx/>
              <a:buChar char="•"/>
              <a:defRPr/>
            </a:pPr>
            <a:endParaRPr lang="en-US" sz="2000" dirty="0"/>
          </a:p>
          <a:p>
            <a:endParaRPr lang="en-GB" sz="2000" dirty="0"/>
          </a:p>
        </p:txBody>
      </p:sp>
      <p:pic>
        <p:nvPicPr>
          <p:cNvPr id="5" name="Picture 1">
            <a:extLst>
              <a:ext uri="{FF2B5EF4-FFF2-40B4-BE49-F238E27FC236}">
                <a16:creationId xmlns:a16="http://schemas.microsoft.com/office/drawing/2014/main" id="{9EC58CDA-32C1-4073-9233-914D52A33E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490243" y="1157968"/>
            <a:ext cx="4653757" cy="381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2">
            <a:extLst>
              <a:ext uri="{FF2B5EF4-FFF2-40B4-BE49-F238E27FC236}">
                <a16:creationId xmlns:a16="http://schemas.microsoft.com/office/drawing/2014/main" id="{4B7973CE-EB50-44E3-873C-797657519E3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75891" y="3529376"/>
            <a:ext cx="2869089" cy="28778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2">
            <a:extLst>
              <a:ext uri="{FF2B5EF4-FFF2-40B4-BE49-F238E27FC236}">
                <a16:creationId xmlns:a16="http://schemas.microsoft.com/office/drawing/2014/main" id="{A6082751-6597-4A80-AC25-FD3EBB2B65D0}"/>
              </a:ext>
            </a:extLst>
          </p:cNvPr>
          <p:cNvSpPr txBox="1">
            <a:spLocks noChangeArrowheads="1"/>
          </p:cNvSpPr>
          <p:nvPr/>
        </p:nvSpPr>
        <p:spPr bwMode="auto">
          <a:xfrm>
            <a:off x="875891" y="6037864"/>
            <a:ext cx="118853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 mast cell</a:t>
            </a:r>
          </a:p>
        </p:txBody>
      </p:sp>
    </p:spTree>
    <p:extLst>
      <p:ext uri="{BB962C8B-B14F-4D97-AF65-F5344CB8AC3E}">
        <p14:creationId xmlns:p14="http://schemas.microsoft.com/office/powerpoint/2010/main" val="195354203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E36470-AA6B-4F4A-9EB2-81E371AEBCB9}"/>
              </a:ext>
            </a:extLst>
          </p:cNvPr>
          <p:cNvSpPr>
            <a:spLocks noGrp="1"/>
          </p:cNvSpPr>
          <p:nvPr>
            <p:ph type="title"/>
          </p:nvPr>
        </p:nvSpPr>
        <p:spPr/>
        <p:txBody>
          <a:bodyPr/>
          <a:lstStyle/>
          <a:p>
            <a:r>
              <a:rPr lang="en-GB" dirty="0"/>
              <a:t>Phagocytosis (1)</a:t>
            </a:r>
          </a:p>
        </p:txBody>
      </p:sp>
      <p:sp>
        <p:nvSpPr>
          <p:cNvPr id="3" name="Content Placeholder 2">
            <a:extLst>
              <a:ext uri="{FF2B5EF4-FFF2-40B4-BE49-F238E27FC236}">
                <a16:creationId xmlns:a16="http://schemas.microsoft.com/office/drawing/2014/main" id="{B5E93CAD-1E9A-46C1-9011-307E6AD92ECE}"/>
              </a:ext>
            </a:extLst>
          </p:cNvPr>
          <p:cNvSpPr>
            <a:spLocks noGrp="1"/>
          </p:cNvSpPr>
          <p:nvPr>
            <p:ph idx="1"/>
          </p:nvPr>
        </p:nvSpPr>
        <p:spPr>
          <a:xfrm>
            <a:off x="233629" y="1237739"/>
            <a:ext cx="8734806" cy="5365216"/>
          </a:xfrm>
        </p:spPr>
        <p:txBody>
          <a:bodyPr/>
          <a:lstStyle/>
          <a:p>
            <a:r>
              <a:rPr lang="en-US" dirty="0"/>
              <a:t>Internalization of large particles (&gt;0,5</a:t>
            </a:r>
            <a:r>
              <a:rPr lang="en-US" dirty="0">
                <a:sym typeface="Symbol" charset="0"/>
              </a:rPr>
              <a:t></a:t>
            </a:r>
            <a:r>
              <a:rPr lang="en-US" dirty="0"/>
              <a:t>M)</a:t>
            </a:r>
          </a:p>
          <a:p>
            <a:r>
              <a:rPr lang="en-US" dirty="0" err="1"/>
              <a:t>Clathrin</a:t>
            </a:r>
            <a:r>
              <a:rPr lang="en-US" dirty="0"/>
              <a:t> independent, actin dependent</a:t>
            </a:r>
          </a:p>
          <a:p>
            <a:r>
              <a:rPr lang="en-US" dirty="0"/>
              <a:t>Multistep process: recognition, engulfment, phagosome maturation and digestion after fusion with lysosomes</a:t>
            </a:r>
          </a:p>
          <a:p>
            <a:endParaRPr lang="en-GB" dirty="0"/>
          </a:p>
        </p:txBody>
      </p:sp>
      <p:pic>
        <p:nvPicPr>
          <p:cNvPr id="4" name="Picture 1">
            <a:extLst>
              <a:ext uri="{FF2B5EF4-FFF2-40B4-BE49-F238E27FC236}">
                <a16:creationId xmlns:a16="http://schemas.microsoft.com/office/drawing/2014/main" id="{77F15227-97AD-46B6-89BA-A97CEA29DF88}"/>
              </a:ext>
            </a:extLst>
          </p:cNvPr>
          <p:cNvPicPr>
            <a:picLocks noChangeAspect="1"/>
          </p:cNvPicPr>
          <p:nvPr/>
        </p:nvPicPr>
        <p:blipFill rotWithShape="1">
          <a:blip r:embed="rId2">
            <a:extLst>
              <a:ext uri="{28A0092B-C50C-407E-A947-70E740481C1C}">
                <a14:useLocalDpi xmlns:a14="http://schemas.microsoft.com/office/drawing/2010/main" val="0"/>
              </a:ext>
            </a:extLst>
          </a:blip>
          <a:srcRect l="2800" t="2961" r="3066" b="10370"/>
          <a:stretch/>
        </p:blipFill>
        <p:spPr bwMode="auto">
          <a:xfrm>
            <a:off x="233629" y="3384151"/>
            <a:ext cx="8607552" cy="2548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7">
            <a:extLst>
              <a:ext uri="{FF2B5EF4-FFF2-40B4-BE49-F238E27FC236}">
                <a16:creationId xmlns:a16="http://schemas.microsoft.com/office/drawing/2014/main" id="{48535E44-33B7-4BDC-8262-E4B5CB76F306}"/>
              </a:ext>
            </a:extLst>
          </p:cNvPr>
          <p:cNvSpPr txBox="1">
            <a:spLocks noChangeArrowheads="1"/>
          </p:cNvSpPr>
          <p:nvPr/>
        </p:nvSpPr>
        <p:spPr bwMode="auto">
          <a:xfrm>
            <a:off x="322022" y="5655649"/>
            <a:ext cx="1013098" cy="221599"/>
          </a:xfrm>
          <a:prstGeom prst="rect">
            <a:avLst/>
          </a:prstGeom>
          <a:solidFill>
            <a:srgbClr val="FFF7F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spAutoFit/>
          </a:bodyPr>
          <a:lstStyle>
            <a:lvl1pPr marL="457200" indent="-457200">
              <a:defRPr kumimoji="1" sz="2900">
                <a:solidFill>
                  <a:schemeClr val="tx1"/>
                </a:solidFill>
                <a:latin typeface="Arial" charset="0"/>
                <a:ea typeface="ＭＳ Ｐゴシック" charset="0"/>
                <a:cs typeface="ＭＳ Ｐゴシック" charset="0"/>
                <a:sym typeface="Symbol" charset="0"/>
              </a:defRPr>
            </a:lvl1pPr>
            <a:lvl2pPr marL="742950" indent="-285750">
              <a:defRPr kumimoji="1" sz="2900">
                <a:solidFill>
                  <a:schemeClr val="tx1"/>
                </a:solidFill>
                <a:latin typeface="Arial" charset="0"/>
                <a:ea typeface="ＭＳ Ｐゴシック" charset="0"/>
                <a:sym typeface="Symbol" charset="0"/>
              </a:defRPr>
            </a:lvl2pPr>
            <a:lvl3pPr marL="1143000" indent="-228600">
              <a:defRPr kumimoji="1" sz="2900">
                <a:solidFill>
                  <a:schemeClr val="tx1"/>
                </a:solidFill>
                <a:latin typeface="Arial" charset="0"/>
                <a:ea typeface="ＭＳ Ｐゴシック" charset="0"/>
                <a:sym typeface="Symbol" charset="0"/>
              </a:defRPr>
            </a:lvl3pPr>
            <a:lvl4pPr marL="1600200" indent="-228600">
              <a:defRPr kumimoji="1" sz="2900">
                <a:solidFill>
                  <a:schemeClr val="tx1"/>
                </a:solidFill>
                <a:latin typeface="Arial" charset="0"/>
                <a:ea typeface="ＭＳ Ｐゴシック" charset="0"/>
                <a:sym typeface="Symbol" charset="0"/>
              </a:defRPr>
            </a:lvl4pPr>
            <a:lvl5pPr marL="2057400" indent="-228600">
              <a:defRPr kumimoji="1" sz="2900">
                <a:solidFill>
                  <a:schemeClr val="tx1"/>
                </a:solidFill>
                <a:latin typeface="Arial" charset="0"/>
                <a:ea typeface="ＭＳ Ｐゴシック" charset="0"/>
                <a:sym typeface="Symbol" charset="0"/>
              </a:defRPr>
            </a:lvl5pPr>
            <a:lvl6pPr marL="25146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6pPr>
            <a:lvl7pPr marL="29718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7pPr>
            <a:lvl8pPr marL="34290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8pPr>
            <a:lvl9pPr marL="38862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9pPr>
          </a:lstStyle>
          <a:p>
            <a:pPr>
              <a:lnSpc>
                <a:spcPct val="80000"/>
              </a:lnSpc>
              <a:buFont typeface="Arial" charset="0"/>
              <a:buNone/>
            </a:pPr>
            <a:r>
              <a:rPr kumimoji="0" lang="en-US" sz="1800" b="1" dirty="0"/>
              <a:t>Microbes</a:t>
            </a:r>
            <a:endParaRPr kumimoji="0" lang="en-US" sz="1800" b="1" dirty="0">
              <a:solidFill>
                <a:srgbClr val="563A84"/>
              </a:solidFill>
            </a:endParaRPr>
          </a:p>
        </p:txBody>
      </p:sp>
      <p:sp>
        <p:nvSpPr>
          <p:cNvPr id="6" name="Line 8">
            <a:extLst>
              <a:ext uri="{FF2B5EF4-FFF2-40B4-BE49-F238E27FC236}">
                <a16:creationId xmlns:a16="http://schemas.microsoft.com/office/drawing/2014/main" id="{3ED1BA4A-CAF0-4DFB-8BA6-2CE562C8599D}"/>
              </a:ext>
            </a:extLst>
          </p:cNvPr>
          <p:cNvSpPr>
            <a:spLocks noChangeShapeType="1"/>
          </p:cNvSpPr>
          <p:nvPr/>
        </p:nvSpPr>
        <p:spPr bwMode="auto">
          <a:xfrm flipV="1">
            <a:off x="408565" y="4844110"/>
            <a:ext cx="144016" cy="727400"/>
          </a:xfrm>
          <a:prstGeom prst="line">
            <a:avLst/>
          </a:prstGeom>
          <a:noFill/>
          <a:ln w="25400">
            <a:solidFill>
              <a:schemeClr val="tx1"/>
            </a:solidFill>
            <a:round/>
            <a:headEnd/>
            <a:tailEnd type="arrow"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Text Box 14">
            <a:extLst>
              <a:ext uri="{FF2B5EF4-FFF2-40B4-BE49-F238E27FC236}">
                <a16:creationId xmlns:a16="http://schemas.microsoft.com/office/drawing/2014/main" id="{E532F3C3-194C-4C43-8368-C9751F6220F4}"/>
              </a:ext>
            </a:extLst>
          </p:cNvPr>
          <p:cNvSpPr txBox="1">
            <a:spLocks noChangeArrowheads="1"/>
          </p:cNvSpPr>
          <p:nvPr/>
        </p:nvSpPr>
        <p:spPr bwMode="auto">
          <a:xfrm>
            <a:off x="1560693" y="5616399"/>
            <a:ext cx="3466718" cy="249299"/>
          </a:xfrm>
          <a:prstGeom prst="rect">
            <a:avLst/>
          </a:prstGeom>
          <a:solidFill>
            <a:srgbClr val="FFF7F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spAutoFit/>
          </a:bodyPr>
          <a:lstStyle>
            <a:lvl1pPr marL="457200" indent="-457200">
              <a:defRPr kumimoji="1" sz="2900">
                <a:solidFill>
                  <a:schemeClr val="tx1"/>
                </a:solidFill>
                <a:latin typeface="Arial" charset="0"/>
                <a:ea typeface="ＭＳ Ｐゴシック" charset="0"/>
                <a:cs typeface="ＭＳ Ｐゴシック" charset="0"/>
                <a:sym typeface="Symbol" charset="0"/>
              </a:defRPr>
            </a:lvl1pPr>
            <a:lvl2pPr marL="742950" indent="-285750">
              <a:defRPr kumimoji="1" sz="2900">
                <a:solidFill>
                  <a:schemeClr val="tx1"/>
                </a:solidFill>
                <a:latin typeface="Arial" charset="0"/>
                <a:ea typeface="ＭＳ Ｐゴシック" charset="0"/>
                <a:sym typeface="Symbol" charset="0"/>
              </a:defRPr>
            </a:lvl2pPr>
            <a:lvl3pPr marL="1143000" indent="-228600">
              <a:defRPr kumimoji="1" sz="2900">
                <a:solidFill>
                  <a:schemeClr val="tx1"/>
                </a:solidFill>
                <a:latin typeface="Arial" charset="0"/>
                <a:ea typeface="ＭＳ Ｐゴシック" charset="0"/>
                <a:sym typeface="Symbol" charset="0"/>
              </a:defRPr>
            </a:lvl3pPr>
            <a:lvl4pPr marL="1600200" indent="-228600">
              <a:defRPr kumimoji="1" sz="2900">
                <a:solidFill>
                  <a:schemeClr val="tx1"/>
                </a:solidFill>
                <a:latin typeface="Arial" charset="0"/>
                <a:ea typeface="ＭＳ Ｐゴシック" charset="0"/>
                <a:sym typeface="Symbol" charset="0"/>
              </a:defRPr>
            </a:lvl4pPr>
            <a:lvl5pPr marL="2057400" indent="-228600">
              <a:defRPr kumimoji="1" sz="2900">
                <a:solidFill>
                  <a:schemeClr val="tx1"/>
                </a:solidFill>
                <a:latin typeface="Arial" charset="0"/>
                <a:ea typeface="ＭＳ Ｐゴシック" charset="0"/>
                <a:sym typeface="Symbol" charset="0"/>
              </a:defRPr>
            </a:lvl5pPr>
            <a:lvl6pPr marL="25146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6pPr>
            <a:lvl7pPr marL="29718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7pPr>
            <a:lvl8pPr marL="34290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8pPr>
            <a:lvl9pPr marL="38862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9pPr>
          </a:lstStyle>
          <a:p>
            <a:pPr>
              <a:lnSpc>
                <a:spcPct val="90000"/>
              </a:lnSpc>
              <a:buFont typeface="Arial" charset="0"/>
              <a:buNone/>
            </a:pPr>
            <a:r>
              <a:rPr kumimoji="0" lang="en-US" sz="1800" b="1" dirty="0"/>
              <a:t>Lysosome containing  enzymes</a:t>
            </a:r>
            <a:endParaRPr kumimoji="0" lang="en-US" sz="1800" b="1" dirty="0">
              <a:solidFill>
                <a:srgbClr val="563A84"/>
              </a:solidFill>
            </a:endParaRPr>
          </a:p>
        </p:txBody>
      </p:sp>
      <p:sp>
        <p:nvSpPr>
          <p:cNvPr id="8" name="Text Box 12">
            <a:extLst>
              <a:ext uri="{FF2B5EF4-FFF2-40B4-BE49-F238E27FC236}">
                <a16:creationId xmlns:a16="http://schemas.microsoft.com/office/drawing/2014/main" id="{D15812E3-BBEF-45A2-BA73-66061A50548B}"/>
              </a:ext>
            </a:extLst>
          </p:cNvPr>
          <p:cNvSpPr txBox="1">
            <a:spLocks noChangeArrowheads="1"/>
          </p:cNvSpPr>
          <p:nvPr/>
        </p:nvSpPr>
        <p:spPr bwMode="auto">
          <a:xfrm>
            <a:off x="4141025" y="5232283"/>
            <a:ext cx="872098" cy="221599"/>
          </a:xfrm>
          <a:prstGeom prst="rect">
            <a:avLst/>
          </a:prstGeom>
          <a:solidFill>
            <a:srgbClr val="FFF7F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spAutoFit/>
          </a:bodyPr>
          <a:lstStyle>
            <a:lvl1pPr marL="457200" indent="-457200">
              <a:defRPr kumimoji="1" sz="2900">
                <a:solidFill>
                  <a:schemeClr val="tx1"/>
                </a:solidFill>
                <a:latin typeface="Arial" charset="0"/>
                <a:ea typeface="ＭＳ Ｐゴシック" charset="0"/>
                <a:cs typeface="ＭＳ Ｐゴシック" charset="0"/>
                <a:sym typeface="Symbol" charset="0"/>
              </a:defRPr>
            </a:lvl1pPr>
            <a:lvl2pPr marL="742950" indent="-285750">
              <a:defRPr kumimoji="1" sz="2900">
                <a:solidFill>
                  <a:schemeClr val="tx1"/>
                </a:solidFill>
                <a:latin typeface="Arial" charset="0"/>
                <a:ea typeface="ＭＳ Ｐゴシック" charset="0"/>
                <a:sym typeface="Symbol" charset="0"/>
              </a:defRPr>
            </a:lvl2pPr>
            <a:lvl3pPr marL="1143000" indent="-228600">
              <a:defRPr kumimoji="1" sz="2900">
                <a:solidFill>
                  <a:schemeClr val="tx1"/>
                </a:solidFill>
                <a:latin typeface="Arial" charset="0"/>
                <a:ea typeface="ＭＳ Ｐゴシック" charset="0"/>
                <a:sym typeface="Symbol" charset="0"/>
              </a:defRPr>
            </a:lvl3pPr>
            <a:lvl4pPr marL="1600200" indent="-228600">
              <a:defRPr kumimoji="1" sz="2900">
                <a:solidFill>
                  <a:schemeClr val="tx1"/>
                </a:solidFill>
                <a:latin typeface="Arial" charset="0"/>
                <a:ea typeface="ＭＳ Ｐゴシック" charset="0"/>
                <a:sym typeface="Symbol" charset="0"/>
              </a:defRPr>
            </a:lvl4pPr>
            <a:lvl5pPr marL="2057400" indent="-228600">
              <a:defRPr kumimoji="1" sz="2900">
                <a:solidFill>
                  <a:schemeClr val="tx1"/>
                </a:solidFill>
                <a:latin typeface="Arial" charset="0"/>
                <a:ea typeface="ＭＳ Ｐゴシック" charset="0"/>
                <a:sym typeface="Symbol" charset="0"/>
              </a:defRPr>
            </a:lvl5pPr>
            <a:lvl6pPr marL="25146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6pPr>
            <a:lvl7pPr marL="29718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7pPr>
            <a:lvl8pPr marL="34290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8pPr>
            <a:lvl9pPr marL="3886200" indent="-228600" eaLnBrk="0" fontAlgn="base" hangingPunct="0">
              <a:spcBef>
                <a:spcPct val="0"/>
              </a:spcBef>
              <a:spcAft>
                <a:spcPct val="0"/>
              </a:spcAft>
              <a:defRPr kumimoji="1" sz="2900">
                <a:solidFill>
                  <a:schemeClr val="tx1"/>
                </a:solidFill>
                <a:latin typeface="Arial" charset="0"/>
                <a:ea typeface="ＭＳ Ｐゴシック" charset="0"/>
                <a:sym typeface="Symbol" charset="0"/>
              </a:defRPr>
            </a:lvl9pPr>
          </a:lstStyle>
          <a:p>
            <a:pPr>
              <a:lnSpc>
                <a:spcPct val="80000"/>
              </a:lnSpc>
              <a:buFont typeface="Arial" charset="0"/>
              <a:buNone/>
            </a:pPr>
            <a:r>
              <a:rPr kumimoji="0" lang="en-US" sz="1800" b="1" dirty="0"/>
              <a:t>Vacuole</a:t>
            </a:r>
            <a:endParaRPr kumimoji="0" lang="en-US" sz="1800" b="1" dirty="0">
              <a:solidFill>
                <a:srgbClr val="563A84"/>
              </a:solidFill>
            </a:endParaRPr>
          </a:p>
        </p:txBody>
      </p:sp>
      <p:sp>
        <p:nvSpPr>
          <p:cNvPr id="9" name="Line 8">
            <a:extLst>
              <a:ext uri="{FF2B5EF4-FFF2-40B4-BE49-F238E27FC236}">
                <a16:creationId xmlns:a16="http://schemas.microsoft.com/office/drawing/2014/main" id="{6F95E12E-5209-4E05-8F8D-C69C7213DE84}"/>
              </a:ext>
            </a:extLst>
          </p:cNvPr>
          <p:cNvSpPr>
            <a:spLocks noChangeShapeType="1"/>
          </p:cNvSpPr>
          <p:nvPr/>
        </p:nvSpPr>
        <p:spPr bwMode="auto">
          <a:xfrm flipH="1" flipV="1">
            <a:off x="1813477" y="4844111"/>
            <a:ext cx="142875" cy="649287"/>
          </a:xfrm>
          <a:prstGeom prst="line">
            <a:avLst/>
          </a:prstGeom>
          <a:noFill/>
          <a:ln w="25400">
            <a:solidFill>
              <a:schemeClr val="tx1"/>
            </a:solidFill>
            <a:round/>
            <a:headEnd/>
            <a:tailEnd type="arrow"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Line 8">
            <a:extLst>
              <a:ext uri="{FF2B5EF4-FFF2-40B4-BE49-F238E27FC236}">
                <a16:creationId xmlns:a16="http://schemas.microsoft.com/office/drawing/2014/main" id="{5D5B3763-C56C-4A54-B374-FF4D2D437D24}"/>
              </a:ext>
            </a:extLst>
          </p:cNvPr>
          <p:cNvSpPr>
            <a:spLocks noChangeShapeType="1"/>
          </p:cNvSpPr>
          <p:nvPr/>
        </p:nvSpPr>
        <p:spPr bwMode="auto">
          <a:xfrm flipH="1" flipV="1">
            <a:off x="4081221" y="4736955"/>
            <a:ext cx="287338" cy="431800"/>
          </a:xfrm>
          <a:prstGeom prst="line">
            <a:avLst/>
          </a:prstGeom>
          <a:noFill/>
          <a:ln w="25400">
            <a:solidFill>
              <a:schemeClr val="tx1"/>
            </a:solidFill>
            <a:round/>
            <a:headEnd/>
            <a:tailEnd type="arrow"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16038677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1D638E-42A6-4398-B4F3-BFAAED622B3B}"/>
              </a:ext>
            </a:extLst>
          </p:cNvPr>
          <p:cNvSpPr>
            <a:spLocks noGrp="1"/>
          </p:cNvSpPr>
          <p:nvPr>
            <p:ph type="title"/>
          </p:nvPr>
        </p:nvSpPr>
        <p:spPr/>
        <p:txBody>
          <a:bodyPr>
            <a:normAutofit/>
          </a:bodyPr>
          <a:lstStyle/>
          <a:p>
            <a:r>
              <a:rPr lang="en-GB" dirty="0"/>
              <a:t>Phagocytosis (2): </a:t>
            </a:r>
            <a:r>
              <a:rPr lang="en-GB" b="1" dirty="0"/>
              <a:t>Recognition</a:t>
            </a:r>
          </a:p>
        </p:txBody>
      </p:sp>
      <p:sp>
        <p:nvSpPr>
          <p:cNvPr id="3" name="Content Placeholder 2">
            <a:extLst>
              <a:ext uri="{FF2B5EF4-FFF2-40B4-BE49-F238E27FC236}">
                <a16:creationId xmlns:a16="http://schemas.microsoft.com/office/drawing/2014/main" id="{2B498265-8A88-426E-AF2E-6A62DB2C1084}"/>
              </a:ext>
            </a:extLst>
          </p:cNvPr>
          <p:cNvSpPr>
            <a:spLocks noGrp="1"/>
          </p:cNvSpPr>
          <p:nvPr>
            <p:ph idx="1"/>
          </p:nvPr>
        </p:nvSpPr>
        <p:spPr>
          <a:xfrm>
            <a:off x="233629" y="903910"/>
            <a:ext cx="8678142" cy="5365216"/>
          </a:xfrm>
        </p:spPr>
        <p:txBody>
          <a:bodyPr/>
          <a:lstStyle/>
          <a:p>
            <a:r>
              <a:rPr lang="en-US" b="1" dirty="0"/>
              <a:t>Direct or indirect </a:t>
            </a:r>
            <a:r>
              <a:rPr lang="en-US" dirty="0"/>
              <a:t>internalization of large particles (&gt;0,5</a:t>
            </a:r>
            <a:r>
              <a:rPr lang="en-US" dirty="0">
                <a:sym typeface="Symbol" charset="0"/>
              </a:rPr>
              <a:t></a:t>
            </a:r>
            <a:r>
              <a:rPr lang="en-US" dirty="0"/>
              <a:t>M)</a:t>
            </a:r>
          </a:p>
          <a:p>
            <a:r>
              <a:rPr lang="fr-FR" b="1" dirty="0" err="1"/>
              <a:t>Phagocytic</a:t>
            </a:r>
            <a:r>
              <a:rPr lang="fr-FR" b="1" dirty="0"/>
              <a:t> </a:t>
            </a:r>
            <a:r>
              <a:rPr lang="fr-FR" b="1" dirty="0" err="1"/>
              <a:t>receptors</a:t>
            </a:r>
            <a:r>
              <a:rPr lang="fr-FR" b="1" dirty="0"/>
              <a:t> </a:t>
            </a:r>
            <a:r>
              <a:rPr lang="fr-FR" dirty="0"/>
              <a:t>are </a:t>
            </a:r>
            <a:r>
              <a:rPr lang="fr-FR" dirty="0" err="1"/>
              <a:t>cell</a:t>
            </a:r>
            <a:r>
              <a:rPr lang="fr-FR" dirty="0"/>
              <a:t> surface </a:t>
            </a:r>
            <a:r>
              <a:rPr lang="fr-FR" dirty="0" err="1"/>
              <a:t>receptors</a:t>
            </a:r>
            <a:r>
              <a:rPr lang="fr-FR" dirty="0"/>
              <a:t> </a:t>
            </a:r>
            <a:r>
              <a:rPr lang="fr-FR" dirty="0" err="1"/>
              <a:t>found</a:t>
            </a:r>
            <a:r>
              <a:rPr lang="fr-FR" dirty="0"/>
              <a:t> on macrophages, </a:t>
            </a:r>
            <a:r>
              <a:rPr lang="fr-FR" dirty="0" err="1"/>
              <a:t>neutrophils</a:t>
            </a:r>
            <a:r>
              <a:rPr lang="fr-FR" dirty="0"/>
              <a:t> and </a:t>
            </a:r>
            <a:r>
              <a:rPr lang="fr-FR" dirty="0" err="1"/>
              <a:t>dendritic</a:t>
            </a:r>
            <a:r>
              <a:rPr lang="fr-FR" dirty="0"/>
              <a:t> </a:t>
            </a:r>
            <a:r>
              <a:rPr lang="fr-FR" dirty="0" err="1"/>
              <a:t>cells</a:t>
            </a:r>
            <a:r>
              <a:rPr lang="fr-FR" dirty="0"/>
              <a:t>.</a:t>
            </a:r>
          </a:p>
          <a:p>
            <a:r>
              <a:rPr lang="en-US" b="1" dirty="0"/>
              <a:t>Opsonization</a:t>
            </a:r>
            <a:r>
              <a:rPr lang="en-US" dirty="0"/>
              <a:t> is the binding of a molecule (e.g. antibody, complement) to a microbe to facilitate its phagocytosis</a:t>
            </a:r>
          </a:p>
          <a:p>
            <a:pPr>
              <a:buFontTx/>
              <a:buChar char="-"/>
            </a:pPr>
            <a:endParaRPr lang="en-US" dirty="0"/>
          </a:p>
          <a:p>
            <a:endParaRPr lang="en-GB" dirty="0"/>
          </a:p>
        </p:txBody>
      </p:sp>
      <p:pic>
        <p:nvPicPr>
          <p:cNvPr id="4" name="Picture 1">
            <a:extLst>
              <a:ext uri="{FF2B5EF4-FFF2-40B4-BE49-F238E27FC236}">
                <a16:creationId xmlns:a16="http://schemas.microsoft.com/office/drawing/2014/main" id="{819C4FAB-4031-42D6-BED2-F068696F7719}"/>
              </a:ext>
            </a:extLst>
          </p:cNvPr>
          <p:cNvPicPr>
            <a:picLocks noChangeAspect="1"/>
          </p:cNvPicPr>
          <p:nvPr/>
        </p:nvPicPr>
        <p:blipFill rotWithShape="1">
          <a:blip r:embed="rId2">
            <a:extLst>
              <a:ext uri="{28A0092B-C50C-407E-A947-70E740481C1C}">
                <a14:useLocalDpi xmlns:a14="http://schemas.microsoft.com/office/drawing/2010/main" val="0"/>
              </a:ext>
            </a:extLst>
          </a:blip>
          <a:srcRect t="1088" r="3289"/>
          <a:stretch/>
        </p:blipFill>
        <p:spPr bwMode="auto">
          <a:xfrm>
            <a:off x="4053926" y="3370167"/>
            <a:ext cx="4553045" cy="3034772"/>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pic>
      <p:pic>
        <p:nvPicPr>
          <p:cNvPr id="5" name="Picture 3">
            <a:extLst>
              <a:ext uri="{FF2B5EF4-FFF2-40B4-BE49-F238E27FC236}">
                <a16:creationId xmlns:a16="http://schemas.microsoft.com/office/drawing/2014/main" id="{CD99F71C-7E94-4E48-B82A-80F8425A1301}"/>
              </a:ext>
            </a:extLst>
          </p:cNvPr>
          <p:cNvPicPr>
            <a:picLocks noChangeAspect="1"/>
          </p:cNvPicPr>
          <p:nvPr/>
        </p:nvPicPr>
        <p:blipFill rotWithShape="1">
          <a:blip r:embed="rId3">
            <a:extLst>
              <a:ext uri="{28A0092B-C50C-407E-A947-70E740481C1C}">
                <a14:useLocalDpi xmlns:a14="http://schemas.microsoft.com/office/drawing/2010/main" val="0"/>
              </a:ext>
            </a:extLst>
          </a:blip>
          <a:srcRect l="14514" t="10029" r="12653"/>
          <a:stretch/>
        </p:blipFill>
        <p:spPr bwMode="auto">
          <a:xfrm>
            <a:off x="554463" y="3350944"/>
            <a:ext cx="3178629" cy="3034772"/>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88B0BE1-BCB2-4C9E-A303-32AB5FB98173}"/>
              </a:ext>
            </a:extLst>
          </p:cNvPr>
          <p:cNvSpPr txBox="1"/>
          <p:nvPr/>
        </p:nvSpPr>
        <p:spPr>
          <a:xfrm>
            <a:off x="554464" y="3067349"/>
            <a:ext cx="3178628" cy="400110"/>
          </a:xfrm>
          <a:prstGeom prst="rect">
            <a:avLst/>
          </a:prstGeom>
          <a:solidFill>
            <a:schemeClr val="bg1">
              <a:lumMod val="95000"/>
            </a:schemeClr>
          </a:solidFill>
        </p:spPr>
        <p:txBody>
          <a:bodyPr wrap="square" rtlCol="0">
            <a:spAutoFit/>
          </a:bodyPr>
          <a:lstStyle/>
          <a:p>
            <a:pPr algn="ctr"/>
            <a:r>
              <a:rPr lang="en-GB" sz="2000" dirty="0">
                <a:latin typeface="+mj-lt"/>
              </a:rPr>
              <a:t>Direct recognition</a:t>
            </a:r>
          </a:p>
        </p:txBody>
      </p:sp>
      <p:sp>
        <p:nvSpPr>
          <p:cNvPr id="7" name="TextBox 6">
            <a:extLst>
              <a:ext uri="{FF2B5EF4-FFF2-40B4-BE49-F238E27FC236}">
                <a16:creationId xmlns:a16="http://schemas.microsoft.com/office/drawing/2014/main" id="{8B0F5D8A-3043-43B2-AC44-21D36A6E50B8}"/>
              </a:ext>
            </a:extLst>
          </p:cNvPr>
          <p:cNvSpPr txBox="1"/>
          <p:nvPr/>
        </p:nvSpPr>
        <p:spPr>
          <a:xfrm>
            <a:off x="4053926" y="3067349"/>
            <a:ext cx="4553045" cy="400110"/>
          </a:xfrm>
          <a:prstGeom prst="rect">
            <a:avLst/>
          </a:prstGeom>
          <a:solidFill>
            <a:schemeClr val="bg1">
              <a:lumMod val="95000"/>
            </a:schemeClr>
          </a:solidFill>
        </p:spPr>
        <p:txBody>
          <a:bodyPr wrap="square" rtlCol="0">
            <a:spAutoFit/>
          </a:bodyPr>
          <a:lstStyle/>
          <a:p>
            <a:pPr algn="ctr"/>
            <a:r>
              <a:rPr lang="en-GB" sz="2000" dirty="0">
                <a:latin typeface="+mj-lt"/>
              </a:rPr>
              <a:t>Indirect recognition (opsonization)</a:t>
            </a:r>
          </a:p>
        </p:txBody>
      </p:sp>
    </p:spTree>
    <p:extLst>
      <p:ext uri="{BB962C8B-B14F-4D97-AF65-F5344CB8AC3E}">
        <p14:creationId xmlns:p14="http://schemas.microsoft.com/office/powerpoint/2010/main" val="72340097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18B41D-8D39-4D40-9502-4AED15C77EF3}"/>
              </a:ext>
            </a:extLst>
          </p:cNvPr>
          <p:cNvSpPr>
            <a:spLocks noGrp="1"/>
          </p:cNvSpPr>
          <p:nvPr>
            <p:ph type="title"/>
          </p:nvPr>
        </p:nvSpPr>
        <p:spPr/>
        <p:txBody>
          <a:bodyPr>
            <a:normAutofit/>
          </a:bodyPr>
          <a:lstStyle/>
          <a:p>
            <a:r>
              <a:rPr lang="en-GB" dirty="0"/>
              <a:t>Phagocytosis (3): </a:t>
            </a:r>
            <a:r>
              <a:rPr lang="en-GB" b="1" dirty="0"/>
              <a:t>Functions</a:t>
            </a:r>
          </a:p>
        </p:txBody>
      </p:sp>
      <p:sp>
        <p:nvSpPr>
          <p:cNvPr id="14" name="Text Placeholder 13">
            <a:extLst>
              <a:ext uri="{FF2B5EF4-FFF2-40B4-BE49-F238E27FC236}">
                <a16:creationId xmlns:a16="http://schemas.microsoft.com/office/drawing/2014/main" id="{D1F16061-1672-4EC2-AEFD-A552D7D0A520}"/>
              </a:ext>
            </a:extLst>
          </p:cNvPr>
          <p:cNvSpPr>
            <a:spLocks noGrp="1"/>
          </p:cNvSpPr>
          <p:nvPr>
            <p:ph type="body" idx="1"/>
          </p:nvPr>
        </p:nvSpPr>
        <p:spPr>
          <a:xfrm>
            <a:off x="629841" y="1681163"/>
            <a:ext cx="8183959" cy="823912"/>
          </a:xfrm>
        </p:spPr>
        <p:txBody>
          <a:bodyPr>
            <a:normAutofit/>
          </a:bodyPr>
          <a:lstStyle/>
          <a:p>
            <a:r>
              <a:rPr lang="en-GB" sz="2000" b="0" dirty="0"/>
              <a:t>Phagocytic receptors couple </a:t>
            </a:r>
            <a:r>
              <a:rPr lang="en-GB" sz="2000" dirty="0"/>
              <a:t>microbe recognition and pathogen internalization </a:t>
            </a:r>
            <a:r>
              <a:rPr lang="en-GB" sz="2000" b="0" dirty="0"/>
              <a:t>to :</a:t>
            </a:r>
          </a:p>
        </p:txBody>
      </p:sp>
      <p:sp>
        <p:nvSpPr>
          <p:cNvPr id="3" name="Content Placeholder 2">
            <a:extLst>
              <a:ext uri="{FF2B5EF4-FFF2-40B4-BE49-F238E27FC236}">
                <a16:creationId xmlns:a16="http://schemas.microsoft.com/office/drawing/2014/main" id="{51C37FD9-A741-4AA0-9BD6-198FA4CCD94F}"/>
              </a:ext>
            </a:extLst>
          </p:cNvPr>
          <p:cNvSpPr>
            <a:spLocks noGrp="1"/>
          </p:cNvSpPr>
          <p:nvPr>
            <p:ph sz="half" idx="2"/>
          </p:nvPr>
        </p:nvSpPr>
        <p:spPr/>
        <p:txBody>
          <a:bodyPr>
            <a:normAutofit/>
          </a:bodyPr>
          <a:lstStyle/>
          <a:p>
            <a:r>
              <a:rPr lang="en-GB" sz="2000" b="1" dirty="0"/>
              <a:t>intracellular killing </a:t>
            </a:r>
            <a:r>
              <a:rPr lang="en-GB" sz="2000" dirty="0"/>
              <a:t>(macrophages, neutrophils)</a:t>
            </a:r>
          </a:p>
          <a:p>
            <a:pPr marL="0" indent="0">
              <a:buNone/>
            </a:pPr>
            <a:endParaRPr lang="en-GB" sz="2000" dirty="0"/>
          </a:p>
        </p:txBody>
      </p:sp>
      <p:sp>
        <p:nvSpPr>
          <p:cNvPr id="16" name="Content Placeholder 15">
            <a:extLst>
              <a:ext uri="{FF2B5EF4-FFF2-40B4-BE49-F238E27FC236}">
                <a16:creationId xmlns:a16="http://schemas.microsoft.com/office/drawing/2014/main" id="{44C0D055-8275-4C81-BB7F-792FF250E92C}"/>
              </a:ext>
            </a:extLst>
          </p:cNvPr>
          <p:cNvSpPr>
            <a:spLocks noGrp="1"/>
          </p:cNvSpPr>
          <p:nvPr>
            <p:ph sz="quarter" idx="4"/>
          </p:nvPr>
        </p:nvSpPr>
        <p:spPr>
          <a:xfrm>
            <a:off x="4629150" y="2505075"/>
            <a:ext cx="4184650" cy="3684588"/>
          </a:xfrm>
        </p:spPr>
        <p:txBody>
          <a:bodyPr>
            <a:normAutofit/>
          </a:bodyPr>
          <a:lstStyle/>
          <a:p>
            <a:r>
              <a:rPr lang="en-GB" sz="2000" b="1" dirty="0"/>
              <a:t>presentation</a:t>
            </a:r>
            <a:r>
              <a:rPr lang="en-GB" sz="2000" dirty="0"/>
              <a:t> of pathogen fragments to T cells (dendritic cells)</a:t>
            </a:r>
          </a:p>
          <a:p>
            <a:endParaRPr lang="en-GB" sz="2000" dirty="0"/>
          </a:p>
        </p:txBody>
      </p:sp>
      <p:pic>
        <p:nvPicPr>
          <p:cNvPr id="10" name="Picture 9">
            <a:extLst>
              <a:ext uri="{FF2B5EF4-FFF2-40B4-BE49-F238E27FC236}">
                <a16:creationId xmlns:a16="http://schemas.microsoft.com/office/drawing/2014/main" id="{EECC3E91-9157-452E-A062-787DBEBE34D5}"/>
              </a:ext>
            </a:extLst>
          </p:cNvPr>
          <p:cNvPicPr>
            <a:picLocks noChangeAspect="1"/>
          </p:cNvPicPr>
          <p:nvPr/>
        </p:nvPicPr>
        <p:blipFill rotWithShape="1">
          <a:blip r:embed="rId2"/>
          <a:srcRect l="8293" t="3847" r="55291" b="12741"/>
          <a:stretch/>
        </p:blipFill>
        <p:spPr>
          <a:xfrm>
            <a:off x="672921" y="3493017"/>
            <a:ext cx="3626612" cy="3027299"/>
          </a:xfrm>
          <a:prstGeom prst="rect">
            <a:avLst/>
          </a:prstGeom>
        </p:spPr>
      </p:pic>
      <p:pic>
        <p:nvPicPr>
          <p:cNvPr id="11" name="Picture 10">
            <a:extLst>
              <a:ext uri="{FF2B5EF4-FFF2-40B4-BE49-F238E27FC236}">
                <a16:creationId xmlns:a16="http://schemas.microsoft.com/office/drawing/2014/main" id="{85E5E27D-B5E8-4D1D-B1EB-497B5FA1653F}"/>
              </a:ext>
            </a:extLst>
          </p:cNvPr>
          <p:cNvPicPr>
            <a:picLocks noChangeAspect="1"/>
          </p:cNvPicPr>
          <p:nvPr/>
        </p:nvPicPr>
        <p:blipFill rotWithShape="1">
          <a:blip r:embed="rId2"/>
          <a:srcRect l="60779" t="462" r="2805" b="16128"/>
          <a:stretch/>
        </p:blipFill>
        <p:spPr>
          <a:xfrm>
            <a:off x="4674692" y="3493017"/>
            <a:ext cx="3626611" cy="3027299"/>
          </a:xfrm>
          <a:prstGeom prst="rect">
            <a:avLst/>
          </a:prstGeom>
        </p:spPr>
      </p:pic>
    </p:spTree>
    <p:extLst>
      <p:ext uri="{BB962C8B-B14F-4D97-AF65-F5344CB8AC3E}">
        <p14:creationId xmlns:p14="http://schemas.microsoft.com/office/powerpoint/2010/main" val="19374731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17E2B1-D3BA-420F-95B0-246C6D7B6419}"/>
              </a:ext>
            </a:extLst>
          </p:cNvPr>
          <p:cNvSpPr>
            <a:spLocks noGrp="1"/>
          </p:cNvSpPr>
          <p:nvPr>
            <p:ph type="title"/>
          </p:nvPr>
        </p:nvSpPr>
        <p:spPr/>
        <p:txBody>
          <a:bodyPr/>
          <a:lstStyle/>
          <a:p>
            <a:r>
              <a:rPr lang="en-GB" dirty="0"/>
              <a:t>Three lines of defence against infection</a:t>
            </a:r>
          </a:p>
        </p:txBody>
      </p:sp>
      <p:sp>
        <p:nvSpPr>
          <p:cNvPr id="3" name="Content Placeholder 2">
            <a:extLst>
              <a:ext uri="{FF2B5EF4-FFF2-40B4-BE49-F238E27FC236}">
                <a16:creationId xmlns:a16="http://schemas.microsoft.com/office/drawing/2014/main" id="{ED9CBFEA-A2F4-4CC6-BA32-D2583F27D8B6}"/>
              </a:ext>
            </a:extLst>
          </p:cNvPr>
          <p:cNvSpPr>
            <a:spLocks noGrp="1"/>
          </p:cNvSpPr>
          <p:nvPr>
            <p:ph sz="half" idx="1"/>
          </p:nvPr>
        </p:nvSpPr>
        <p:spPr>
          <a:xfrm>
            <a:off x="140970" y="857314"/>
            <a:ext cx="2919222" cy="1434782"/>
          </a:xfrm>
        </p:spPr>
        <p:txBody>
          <a:bodyPr>
            <a:normAutofit/>
          </a:bodyPr>
          <a:lstStyle/>
          <a:p>
            <a:pPr marL="457200" indent="-457200">
              <a:lnSpc>
                <a:spcPct val="100000"/>
              </a:lnSpc>
              <a:spcBef>
                <a:spcPts val="0"/>
              </a:spcBef>
              <a:buFont typeface="+mj-lt"/>
              <a:buAutoNum type="arabicPeriod"/>
            </a:pPr>
            <a:r>
              <a:rPr lang="en-GB" sz="2000" b="1" dirty="0"/>
              <a:t>Epithelial barriers</a:t>
            </a:r>
          </a:p>
          <a:p>
            <a:pPr marL="457200" indent="-457200">
              <a:lnSpc>
                <a:spcPct val="100000"/>
              </a:lnSpc>
              <a:spcBef>
                <a:spcPts val="0"/>
              </a:spcBef>
              <a:buFont typeface="+mj-lt"/>
              <a:buAutoNum type="arabicPeriod"/>
            </a:pPr>
            <a:r>
              <a:rPr lang="en-GB" sz="2000" b="1" dirty="0"/>
              <a:t>Innate Immunity</a:t>
            </a:r>
          </a:p>
          <a:p>
            <a:pPr marL="457200" indent="-457200">
              <a:lnSpc>
                <a:spcPct val="100000"/>
              </a:lnSpc>
              <a:spcBef>
                <a:spcPts val="0"/>
              </a:spcBef>
              <a:buFont typeface="+mj-lt"/>
              <a:buAutoNum type="arabicPeriod"/>
            </a:pPr>
            <a:r>
              <a:rPr lang="en-GB" sz="2000" b="1" dirty="0"/>
              <a:t>Adaptive Immunity</a:t>
            </a:r>
          </a:p>
          <a:p>
            <a:pPr marL="457200" indent="-457200">
              <a:lnSpc>
                <a:spcPct val="100000"/>
              </a:lnSpc>
              <a:spcBef>
                <a:spcPts val="0"/>
              </a:spcBef>
              <a:buFont typeface="+mj-lt"/>
              <a:buAutoNum type="arabicPeriod"/>
            </a:pPr>
            <a:endParaRPr lang="en-GB" sz="2000" dirty="0">
              <a:solidFill>
                <a:srgbClr val="000000"/>
              </a:solidFill>
            </a:endParaRPr>
          </a:p>
          <a:p>
            <a:pPr marL="457200" indent="-457200">
              <a:lnSpc>
                <a:spcPct val="100000"/>
              </a:lnSpc>
              <a:spcBef>
                <a:spcPts val="0"/>
              </a:spcBef>
              <a:buFont typeface="+mj-lt"/>
              <a:buAutoNum type="arabicPeriod"/>
            </a:pPr>
            <a:endParaRPr lang="en-GB" sz="2000" dirty="0"/>
          </a:p>
          <a:p>
            <a:pPr marL="457200" indent="-457200">
              <a:lnSpc>
                <a:spcPct val="100000"/>
              </a:lnSpc>
              <a:spcBef>
                <a:spcPts val="0"/>
              </a:spcBef>
              <a:buFont typeface="+mj-lt"/>
              <a:buAutoNum type="arabicPeriod"/>
            </a:pPr>
            <a:endParaRPr lang="en-GB" sz="2000" dirty="0"/>
          </a:p>
        </p:txBody>
      </p:sp>
      <p:pic>
        <p:nvPicPr>
          <p:cNvPr id="4" name="Image 1" descr="3756_slide4b.jpg">
            <a:extLst>
              <a:ext uri="{FF2B5EF4-FFF2-40B4-BE49-F238E27FC236}">
                <a16:creationId xmlns:a16="http://schemas.microsoft.com/office/drawing/2014/main" id="{5EA4B309-DD9F-4F05-948A-696E295AB51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754313" y="1052386"/>
            <a:ext cx="6389687" cy="511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Content Placeholder 5">
            <a:extLst>
              <a:ext uri="{FF2B5EF4-FFF2-40B4-BE49-F238E27FC236}">
                <a16:creationId xmlns:a16="http://schemas.microsoft.com/office/drawing/2014/main" id="{5BE9FE67-6C00-41DD-846C-7620B332063E}"/>
              </a:ext>
            </a:extLst>
          </p:cNvPr>
          <p:cNvSpPr>
            <a:spLocks noGrp="1"/>
          </p:cNvSpPr>
          <p:nvPr>
            <p:ph sz="half" idx="2"/>
          </p:nvPr>
        </p:nvSpPr>
        <p:spPr>
          <a:xfrm>
            <a:off x="7842" y="4553141"/>
            <a:ext cx="6002274" cy="2292667"/>
          </a:xfrm>
          <a:solidFill>
            <a:schemeClr val="bg1">
              <a:lumMod val="95000"/>
            </a:schemeClr>
          </a:solidFill>
          <a:effectLst>
            <a:outerShdw blurRad="50800" dist="38100" algn="l" rotWithShape="0">
              <a:prstClr val="black">
                <a:alpha val="40000"/>
              </a:prstClr>
            </a:outerShdw>
          </a:effectLst>
        </p:spPr>
        <p:txBody>
          <a:bodyPr>
            <a:normAutofit/>
          </a:bodyPr>
          <a:lstStyle/>
          <a:p>
            <a:r>
              <a:rPr lang="en-GB" sz="2000" dirty="0">
                <a:solidFill>
                  <a:srgbClr val="000000"/>
                </a:solidFill>
              </a:rPr>
              <a:t> Invertebrates and vertebrates are continuously exposed to microbes</a:t>
            </a:r>
          </a:p>
          <a:p>
            <a:r>
              <a:rPr lang="en-GB" sz="2000" dirty="0">
                <a:solidFill>
                  <a:srgbClr val="000000"/>
                </a:solidFill>
              </a:rPr>
              <a:t>  Epithelial barriers and innate immunity are common to invertebrates and vertebrates</a:t>
            </a:r>
          </a:p>
          <a:p>
            <a:r>
              <a:rPr lang="en-GB" sz="2000" dirty="0">
                <a:solidFill>
                  <a:srgbClr val="000000"/>
                </a:solidFill>
              </a:rPr>
              <a:t> B and T cell adaptive immunity is specific to vertebrates</a:t>
            </a:r>
            <a:endParaRPr lang="en-GB" sz="2000" dirty="0"/>
          </a:p>
        </p:txBody>
      </p:sp>
    </p:spTree>
    <p:extLst>
      <p:ext uri="{BB962C8B-B14F-4D97-AF65-F5344CB8AC3E}">
        <p14:creationId xmlns:p14="http://schemas.microsoft.com/office/powerpoint/2010/main" val="39548049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1F9DF9-79C6-4B61-AB16-2AB89F0E8742}"/>
              </a:ext>
            </a:extLst>
          </p:cNvPr>
          <p:cNvSpPr>
            <a:spLocks noGrp="1"/>
          </p:cNvSpPr>
          <p:nvPr>
            <p:ph type="title"/>
          </p:nvPr>
        </p:nvSpPr>
        <p:spPr/>
        <p:txBody>
          <a:bodyPr>
            <a:normAutofit/>
          </a:bodyPr>
          <a:lstStyle/>
          <a:p>
            <a:r>
              <a:rPr lang="en-GB" dirty="0"/>
              <a:t>Phagocytosis (4): </a:t>
            </a:r>
            <a:r>
              <a:rPr lang="en-GB" b="1" dirty="0"/>
              <a:t>Killing</a:t>
            </a:r>
          </a:p>
        </p:txBody>
      </p:sp>
      <p:sp>
        <p:nvSpPr>
          <p:cNvPr id="3" name="Content Placeholder 2">
            <a:extLst>
              <a:ext uri="{FF2B5EF4-FFF2-40B4-BE49-F238E27FC236}">
                <a16:creationId xmlns:a16="http://schemas.microsoft.com/office/drawing/2014/main" id="{834F1E73-653E-49F8-91FC-D07AB8FCB417}"/>
              </a:ext>
            </a:extLst>
          </p:cNvPr>
          <p:cNvSpPr>
            <a:spLocks noGrp="1"/>
          </p:cNvSpPr>
          <p:nvPr>
            <p:ph idx="1"/>
          </p:nvPr>
        </p:nvSpPr>
        <p:spPr/>
        <p:txBody>
          <a:bodyPr>
            <a:normAutofit/>
          </a:bodyPr>
          <a:lstStyle/>
          <a:p>
            <a:pPr marL="0" indent="0">
              <a:buNone/>
            </a:pPr>
            <a:r>
              <a:rPr lang="en-GB" sz="2000" dirty="0"/>
              <a:t>Killing is mediated exclusively by professional phagocytes and involves 2 types of killing agents: antimicrobial compounds  and free radicals.</a:t>
            </a:r>
          </a:p>
          <a:p>
            <a:pPr marL="0" indent="0">
              <a:buNone/>
            </a:pPr>
            <a:r>
              <a:rPr lang="en-GB" sz="2000" b="1" dirty="0"/>
              <a:t>Antimicrobial compounds</a:t>
            </a:r>
          </a:p>
          <a:p>
            <a:pPr lvl="1">
              <a:spcBef>
                <a:spcPts val="0"/>
              </a:spcBef>
            </a:pPr>
            <a:r>
              <a:rPr lang="en-GB" sz="1800" dirty="0"/>
              <a:t>Proteases (cathepsins, elastase), </a:t>
            </a:r>
            <a:r>
              <a:rPr lang="en-GB" sz="1800" dirty="0" err="1"/>
              <a:t>lysosymes</a:t>
            </a:r>
            <a:r>
              <a:rPr lang="en-GB" sz="1800" dirty="0"/>
              <a:t> and acidity participate in the digestion of ingested micro-organisms</a:t>
            </a:r>
          </a:p>
          <a:p>
            <a:pPr lvl="1">
              <a:spcBef>
                <a:spcPts val="0"/>
              </a:spcBef>
            </a:pPr>
            <a:r>
              <a:rPr lang="en-GB" sz="1800" dirty="0"/>
              <a:t>Antimicrobial peptides</a:t>
            </a:r>
          </a:p>
          <a:p>
            <a:pPr lvl="1">
              <a:spcBef>
                <a:spcPts val="0"/>
              </a:spcBef>
            </a:pPr>
            <a:r>
              <a:rPr lang="en-GB" sz="1800" dirty="0"/>
              <a:t>Lactoferrin (iron sequestration)</a:t>
            </a:r>
          </a:p>
          <a:p>
            <a:pPr marL="0" indent="0">
              <a:buNone/>
            </a:pPr>
            <a:r>
              <a:rPr lang="en-GB" sz="2000" b="1" dirty="0"/>
              <a:t>ROS (Reactive oxygen species)*</a:t>
            </a:r>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b="1" dirty="0"/>
          </a:p>
          <a:p>
            <a:pPr marL="0" indent="0">
              <a:buNone/>
            </a:pPr>
            <a:endParaRPr lang="en-GB" sz="2000" dirty="0"/>
          </a:p>
        </p:txBody>
      </p:sp>
      <p:pic>
        <p:nvPicPr>
          <p:cNvPr id="4" name="Image 1" descr="mooc_2_dia8a.jpg">
            <a:extLst>
              <a:ext uri="{FF2B5EF4-FFF2-40B4-BE49-F238E27FC236}">
                <a16:creationId xmlns:a16="http://schemas.microsoft.com/office/drawing/2014/main" id="{CF2D31E6-B34A-47EA-9482-B0605951BA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3328" y="3382114"/>
            <a:ext cx="3996901" cy="2498064"/>
          </a:xfrm>
          <a:prstGeom prst="rect">
            <a:avLst/>
          </a:prstGeom>
        </p:spPr>
      </p:pic>
      <p:pic>
        <p:nvPicPr>
          <p:cNvPr id="5" name="Image 2" descr="mooc_2_dia8b.jpg">
            <a:extLst>
              <a:ext uri="{FF2B5EF4-FFF2-40B4-BE49-F238E27FC236}">
                <a16:creationId xmlns:a16="http://schemas.microsoft.com/office/drawing/2014/main" id="{AD75C155-F9A1-4AD4-8E04-AA8664CFD7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99647" y="2573229"/>
            <a:ext cx="3779370" cy="3306949"/>
          </a:xfrm>
          <a:prstGeom prst="rect">
            <a:avLst/>
          </a:prstGeom>
        </p:spPr>
      </p:pic>
      <p:sp>
        <p:nvSpPr>
          <p:cNvPr id="6" name="TextBox 5">
            <a:extLst>
              <a:ext uri="{FF2B5EF4-FFF2-40B4-BE49-F238E27FC236}">
                <a16:creationId xmlns:a16="http://schemas.microsoft.com/office/drawing/2014/main" id="{79F8811C-6FA0-44E1-8E3A-934F77DC1F3D}"/>
              </a:ext>
            </a:extLst>
          </p:cNvPr>
          <p:cNvSpPr txBox="1"/>
          <p:nvPr/>
        </p:nvSpPr>
        <p:spPr>
          <a:xfrm>
            <a:off x="7171273" y="5603179"/>
            <a:ext cx="1617302" cy="276999"/>
          </a:xfrm>
          <a:prstGeom prst="rect">
            <a:avLst/>
          </a:prstGeom>
          <a:noFill/>
        </p:spPr>
        <p:txBody>
          <a:bodyPr wrap="none" rtlCol="0">
            <a:spAutoFit/>
          </a:bodyPr>
          <a:lstStyle/>
          <a:p>
            <a:r>
              <a:rPr lang="en-US" sz="1200" dirty="0">
                <a:latin typeface="+mj-lt"/>
              </a:rPr>
              <a:t>Adapted from Espinosa</a:t>
            </a:r>
          </a:p>
        </p:txBody>
      </p:sp>
      <p:sp>
        <p:nvSpPr>
          <p:cNvPr id="7" name="TextBox 6">
            <a:extLst>
              <a:ext uri="{FF2B5EF4-FFF2-40B4-BE49-F238E27FC236}">
                <a16:creationId xmlns:a16="http://schemas.microsoft.com/office/drawing/2014/main" id="{2DBF63BD-6981-42D5-B653-803781C56630}"/>
              </a:ext>
            </a:extLst>
          </p:cNvPr>
          <p:cNvSpPr txBox="1"/>
          <p:nvPr/>
        </p:nvSpPr>
        <p:spPr>
          <a:xfrm>
            <a:off x="233629" y="5943274"/>
            <a:ext cx="8165689" cy="923330"/>
          </a:xfrm>
          <a:prstGeom prst="rect">
            <a:avLst/>
          </a:prstGeom>
          <a:noFill/>
        </p:spPr>
        <p:txBody>
          <a:bodyPr wrap="square" rtlCol="0">
            <a:spAutoFit/>
          </a:bodyPr>
          <a:lstStyle/>
          <a:p>
            <a:r>
              <a:rPr lang="en-US" i="1" dirty="0">
                <a:latin typeface="+mj-lt"/>
              </a:rPr>
              <a:t>Note: ROS are produced by the NADPH oxidase. NO</a:t>
            </a:r>
            <a:r>
              <a:rPr lang="en-US" i="1" baseline="30000" dirty="0">
                <a:latin typeface="+mj-lt"/>
              </a:rPr>
              <a:t>.</a:t>
            </a:r>
            <a:r>
              <a:rPr lang="en-US" i="1" dirty="0">
                <a:latin typeface="+mj-lt"/>
              </a:rPr>
              <a:t> is generated by the NO-synthase. This oxidative burst is crucial as patients deficient in NADPH have recurrent bacterial and fungal infections.</a:t>
            </a:r>
            <a:endParaRPr lang="en-GB" i="1" dirty="0">
              <a:latin typeface="+mj-lt"/>
            </a:endParaRPr>
          </a:p>
        </p:txBody>
      </p:sp>
    </p:spTree>
    <p:extLst>
      <p:ext uri="{BB962C8B-B14F-4D97-AF65-F5344CB8AC3E}">
        <p14:creationId xmlns:p14="http://schemas.microsoft.com/office/powerpoint/2010/main" val="25611936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215D2A-563F-4AF5-B981-9CB7DE3720CB}"/>
              </a:ext>
            </a:extLst>
          </p:cNvPr>
          <p:cNvSpPr>
            <a:spLocks noGrp="1"/>
          </p:cNvSpPr>
          <p:nvPr>
            <p:ph type="title"/>
          </p:nvPr>
        </p:nvSpPr>
        <p:spPr/>
        <p:txBody>
          <a:bodyPr>
            <a:normAutofit/>
          </a:bodyPr>
          <a:lstStyle/>
          <a:p>
            <a:r>
              <a:rPr lang="en-GB" dirty="0"/>
              <a:t>Degranulation (e.g. neutrophils)</a:t>
            </a:r>
          </a:p>
        </p:txBody>
      </p:sp>
      <p:sp>
        <p:nvSpPr>
          <p:cNvPr id="3" name="Content Placeholder 2">
            <a:extLst>
              <a:ext uri="{FF2B5EF4-FFF2-40B4-BE49-F238E27FC236}">
                <a16:creationId xmlns:a16="http://schemas.microsoft.com/office/drawing/2014/main" id="{A7ED284F-1C39-4E61-9F4A-79FBA54F7F36}"/>
              </a:ext>
            </a:extLst>
          </p:cNvPr>
          <p:cNvSpPr>
            <a:spLocks noGrp="1"/>
          </p:cNvSpPr>
          <p:nvPr>
            <p:ph sz="half" idx="1"/>
          </p:nvPr>
        </p:nvSpPr>
        <p:spPr>
          <a:xfrm>
            <a:off x="252555" y="1254827"/>
            <a:ext cx="5196563" cy="5464175"/>
          </a:xfrm>
        </p:spPr>
        <p:txBody>
          <a:bodyPr>
            <a:normAutofit/>
          </a:bodyPr>
          <a:lstStyle/>
          <a:p>
            <a:pPr marL="0" indent="0">
              <a:buNone/>
            </a:pPr>
            <a:r>
              <a:rPr lang="en-GB" sz="2000" b="1" dirty="0"/>
              <a:t>Neutrophils</a:t>
            </a:r>
            <a:r>
              <a:rPr lang="en-GB" sz="2000" dirty="0"/>
              <a:t> release many molecules when they are in contact with pathogens. These include </a:t>
            </a:r>
            <a:r>
              <a:rPr lang="en-GB" sz="2000" b="1" dirty="0"/>
              <a:t>Lactoferrin, BPI </a:t>
            </a:r>
            <a:r>
              <a:rPr lang="en-GB" sz="2000" dirty="0"/>
              <a:t>(neutralisation of LPS), </a:t>
            </a:r>
            <a:r>
              <a:rPr lang="en-GB" sz="2000" b="1" dirty="0"/>
              <a:t>lysozyme</a:t>
            </a:r>
            <a:r>
              <a:rPr lang="en-GB" sz="2000" dirty="0"/>
              <a:t>, </a:t>
            </a:r>
            <a:r>
              <a:rPr lang="en-GB" sz="2000" b="1" dirty="0"/>
              <a:t>proteases</a:t>
            </a:r>
            <a:r>
              <a:rPr lang="en-GB" sz="2000" dirty="0"/>
              <a:t>… </a:t>
            </a:r>
          </a:p>
          <a:p>
            <a:pPr marL="0" indent="0">
              <a:buNone/>
            </a:pPr>
            <a:endParaRPr lang="en-GB" sz="2000" dirty="0"/>
          </a:p>
          <a:p>
            <a:pPr marL="0" indent="0">
              <a:buNone/>
            </a:pPr>
            <a:r>
              <a:rPr lang="en-GB" sz="2000" b="1" dirty="0"/>
              <a:t>Neutrophils</a:t>
            </a:r>
            <a:r>
              <a:rPr lang="en-GB" sz="2000" dirty="0"/>
              <a:t> release products (DNA, Histones) forming </a:t>
            </a:r>
            <a:r>
              <a:rPr lang="en-GB" sz="2000" b="1" dirty="0"/>
              <a:t>extracellular traps </a:t>
            </a:r>
            <a:r>
              <a:rPr lang="en-GB" sz="2000" dirty="0"/>
              <a:t>or NETs.</a:t>
            </a:r>
          </a:p>
          <a:p>
            <a:pPr marL="0" indent="0">
              <a:buNone/>
            </a:pPr>
            <a:endParaRPr lang="en-GB" sz="2000" dirty="0"/>
          </a:p>
          <a:p>
            <a:pPr marL="0" indent="0">
              <a:buNone/>
            </a:pPr>
            <a:r>
              <a:rPr lang="en-GB" sz="2000" dirty="0"/>
              <a:t>Large parasites cannot be phagocytosed. Anti-parasitic </a:t>
            </a:r>
            <a:r>
              <a:rPr lang="en-GB" sz="2000" dirty="0" err="1"/>
              <a:t>defenses</a:t>
            </a:r>
            <a:r>
              <a:rPr lang="en-GB" sz="2000" dirty="0"/>
              <a:t> involve the release of toxic compounds (</a:t>
            </a:r>
            <a:r>
              <a:rPr lang="en-GB" sz="2000" b="1" dirty="0"/>
              <a:t>Eosinophil Cationic Peptides </a:t>
            </a:r>
            <a:r>
              <a:rPr lang="en-GB" sz="2000" dirty="0"/>
              <a:t>(EDP), </a:t>
            </a:r>
            <a:r>
              <a:rPr lang="en-GB" sz="2000" b="1" dirty="0"/>
              <a:t>Eosinophil Derived Neurotoxin (</a:t>
            </a:r>
            <a:r>
              <a:rPr lang="en-GB" sz="2000" dirty="0"/>
              <a:t>EDN), </a:t>
            </a:r>
            <a:r>
              <a:rPr lang="en-GB" sz="2000" b="1" dirty="0"/>
              <a:t>peroxidases</a:t>
            </a:r>
            <a:r>
              <a:rPr lang="en-GB" sz="2000" dirty="0"/>
              <a:t>) by other </a:t>
            </a:r>
            <a:r>
              <a:rPr lang="en-GB" sz="2000" b="1" dirty="0"/>
              <a:t>granulocytes (eosinophils, basophils, mast cells)</a:t>
            </a:r>
          </a:p>
          <a:p>
            <a:pPr marL="0" indent="0">
              <a:buNone/>
            </a:pPr>
            <a:endParaRPr lang="en-GB" sz="2000" dirty="0"/>
          </a:p>
        </p:txBody>
      </p:sp>
      <p:sp>
        <p:nvSpPr>
          <p:cNvPr id="4" name="Rectangle 3">
            <a:extLst>
              <a:ext uri="{FF2B5EF4-FFF2-40B4-BE49-F238E27FC236}">
                <a16:creationId xmlns:a16="http://schemas.microsoft.com/office/drawing/2014/main" id="{4BDFB32F-82FA-4BC5-A757-EF82EACEB81D}"/>
              </a:ext>
            </a:extLst>
          </p:cNvPr>
          <p:cNvSpPr>
            <a:spLocks noChangeArrowheads="1"/>
          </p:cNvSpPr>
          <p:nvPr/>
        </p:nvSpPr>
        <p:spPr bwMode="auto">
          <a:xfrm>
            <a:off x="5449118" y="4525033"/>
            <a:ext cx="3343760" cy="6001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100" dirty="0"/>
              <a:t>Colored scanning electron micrograph showing stimulated neutrophil with NETs and trapped Shigella bacteria. © Max Planck Institute for Infection Biology</a:t>
            </a:r>
          </a:p>
        </p:txBody>
      </p:sp>
      <p:pic>
        <p:nvPicPr>
          <p:cNvPr id="5" name="Picture 4">
            <a:extLst>
              <a:ext uri="{FF2B5EF4-FFF2-40B4-BE49-F238E27FC236}">
                <a16:creationId xmlns:a16="http://schemas.microsoft.com/office/drawing/2014/main" id="{8069C7E5-CBDD-4F1C-8E03-B2EA71872DC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29529" y="2136910"/>
            <a:ext cx="3182938" cy="238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10859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0D4E9-EC44-4037-9272-A586F460AC09}"/>
              </a:ext>
            </a:extLst>
          </p:cNvPr>
          <p:cNvSpPr>
            <a:spLocks noGrp="1"/>
          </p:cNvSpPr>
          <p:nvPr>
            <p:ph type="title"/>
          </p:nvPr>
        </p:nvSpPr>
        <p:spPr>
          <a:xfrm>
            <a:off x="0" y="0"/>
            <a:ext cx="9144000" cy="903909"/>
          </a:xfrm>
        </p:spPr>
        <p:txBody>
          <a:bodyPr>
            <a:normAutofit fontScale="90000"/>
          </a:bodyPr>
          <a:lstStyle/>
          <a:p>
            <a:r>
              <a:rPr lang="en-GB" dirty="0"/>
              <a:t>Natural killer cells: professional killers of </a:t>
            </a:r>
            <a:br>
              <a:rPr lang="en-GB" dirty="0"/>
            </a:br>
            <a:r>
              <a:rPr lang="en-GB" dirty="0"/>
              <a:t>infected cells and </a:t>
            </a:r>
            <a:r>
              <a:rPr lang="en-GB" dirty="0" err="1"/>
              <a:t>tumor</a:t>
            </a:r>
            <a:r>
              <a:rPr lang="en-GB" dirty="0"/>
              <a:t> cells</a:t>
            </a:r>
          </a:p>
        </p:txBody>
      </p:sp>
      <p:sp>
        <p:nvSpPr>
          <p:cNvPr id="3" name="Content Placeholder 2">
            <a:extLst>
              <a:ext uri="{FF2B5EF4-FFF2-40B4-BE49-F238E27FC236}">
                <a16:creationId xmlns:a16="http://schemas.microsoft.com/office/drawing/2014/main" id="{FB97B5E2-F947-4823-BC87-11B5982A4E55}"/>
              </a:ext>
            </a:extLst>
          </p:cNvPr>
          <p:cNvSpPr>
            <a:spLocks noGrp="1"/>
          </p:cNvSpPr>
          <p:nvPr>
            <p:ph idx="1"/>
          </p:nvPr>
        </p:nvSpPr>
        <p:spPr/>
        <p:txBody>
          <a:bodyPr>
            <a:normAutofit/>
          </a:bodyPr>
          <a:lstStyle/>
          <a:p>
            <a:r>
              <a:rPr lang="en-GB" sz="2000" dirty="0"/>
              <a:t>NK cells are large granular lymphocytes circulating in the blood and represent 5-10% of blood lymphocytes. </a:t>
            </a:r>
          </a:p>
          <a:p>
            <a:r>
              <a:rPr lang="en-GB" sz="2000" b="1" dirty="0"/>
              <a:t>Cytotoxic</a:t>
            </a:r>
            <a:r>
              <a:rPr lang="en-GB" sz="2000" dirty="0"/>
              <a:t>, involved in the elimination of </a:t>
            </a:r>
            <a:r>
              <a:rPr lang="en-GB" sz="2000" dirty="0" err="1"/>
              <a:t>tumor</a:t>
            </a:r>
            <a:r>
              <a:rPr lang="en-GB" sz="2000" dirty="0"/>
              <a:t> cells and virus infected cells</a:t>
            </a:r>
          </a:p>
          <a:p>
            <a:r>
              <a:rPr lang="en-GB" sz="2000" b="1" dirty="0"/>
              <a:t>Innate immune cells</a:t>
            </a:r>
            <a:r>
              <a:rPr lang="en-GB" sz="2000" dirty="0"/>
              <a:t>, do not have an antigen-binding receptor, recognize „altered“ host cells </a:t>
            </a:r>
          </a:p>
          <a:p>
            <a:pPr marL="0" indent="0">
              <a:buNone/>
            </a:pPr>
            <a:endParaRPr lang="en-GB" sz="2000" dirty="0"/>
          </a:p>
          <a:p>
            <a:pPr>
              <a:buFont typeface="Courier New" panose="02070309020205020404" pitchFamily="49" charset="0"/>
              <a:buChar char="o"/>
            </a:pPr>
            <a:r>
              <a:rPr lang="en-GB" sz="2000" dirty="0"/>
              <a:t>Intracellular Parasites:</a:t>
            </a:r>
          </a:p>
          <a:p>
            <a:pPr marL="457200" lvl="1" indent="0">
              <a:buNone/>
            </a:pPr>
            <a:r>
              <a:rPr lang="en-GB" sz="1800" dirty="0"/>
              <a:t>Bacteria : </a:t>
            </a:r>
            <a:r>
              <a:rPr lang="en-GB" sz="1800" i="1" dirty="0"/>
              <a:t>Listeria monocytogenes</a:t>
            </a:r>
          </a:p>
          <a:p>
            <a:pPr>
              <a:buFont typeface="Courier New" panose="02070309020205020404" pitchFamily="49" charset="0"/>
              <a:buChar char="o"/>
            </a:pPr>
            <a:r>
              <a:rPr lang="en-GB" sz="2000" dirty="0"/>
              <a:t>Viral infections:</a:t>
            </a:r>
          </a:p>
          <a:p>
            <a:pPr marL="457200" lvl="1" indent="0">
              <a:buNone/>
            </a:pPr>
            <a:r>
              <a:rPr lang="en-GB" sz="1800" dirty="0"/>
              <a:t>Mouse Cytomegalovirus (MCMV)</a:t>
            </a:r>
          </a:p>
          <a:p>
            <a:pPr marL="457200" lvl="1" indent="0">
              <a:buNone/>
            </a:pPr>
            <a:r>
              <a:rPr lang="en-GB" sz="1800" dirty="0"/>
              <a:t>Influenza Virus</a:t>
            </a:r>
          </a:p>
          <a:p>
            <a:pPr marL="457200" lvl="1" indent="0">
              <a:buNone/>
            </a:pPr>
            <a:r>
              <a:rPr lang="en-GB" sz="1800" dirty="0"/>
              <a:t>Herpes Simplex Virus (HSV)</a:t>
            </a:r>
          </a:p>
          <a:p>
            <a:endParaRPr lang="en-GB" sz="2000" dirty="0"/>
          </a:p>
        </p:txBody>
      </p:sp>
      <p:grpSp>
        <p:nvGrpSpPr>
          <p:cNvPr id="4" name="Group 989">
            <a:extLst>
              <a:ext uri="{FF2B5EF4-FFF2-40B4-BE49-F238E27FC236}">
                <a16:creationId xmlns:a16="http://schemas.microsoft.com/office/drawing/2014/main" id="{1EA259B0-4AA6-4FE5-BBB5-F187A60FA9E2}"/>
              </a:ext>
            </a:extLst>
          </p:cNvPr>
          <p:cNvGrpSpPr>
            <a:grpSpLocks/>
          </p:cNvGrpSpPr>
          <p:nvPr/>
        </p:nvGrpSpPr>
        <p:grpSpPr bwMode="auto">
          <a:xfrm rot="5400000">
            <a:off x="4646613" y="2503487"/>
            <a:ext cx="1535112" cy="1389062"/>
            <a:chOff x="1443" y="1831"/>
            <a:chExt cx="661" cy="701"/>
          </a:xfrm>
        </p:grpSpPr>
        <p:sp>
          <p:nvSpPr>
            <p:cNvPr id="5" name="Oval 990">
              <a:extLst>
                <a:ext uri="{FF2B5EF4-FFF2-40B4-BE49-F238E27FC236}">
                  <a16:creationId xmlns:a16="http://schemas.microsoft.com/office/drawing/2014/main" id="{3407BA1C-97F4-412B-9EA8-4EF4DDD34114}"/>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eaLnBrk="1" hangingPunct="1"/>
              <a:endParaRPr lang="en-US"/>
            </a:p>
          </p:txBody>
        </p:sp>
        <p:sp>
          <p:nvSpPr>
            <p:cNvPr id="6" name="Oval 991">
              <a:extLst>
                <a:ext uri="{FF2B5EF4-FFF2-40B4-BE49-F238E27FC236}">
                  <a16:creationId xmlns:a16="http://schemas.microsoft.com/office/drawing/2014/main" id="{1705D3DD-C9DB-4E2F-86AF-2EE4096C09C5}"/>
                </a:ext>
              </a:extLst>
            </p:cNvPr>
            <p:cNvSpPr>
              <a:spLocks noChangeArrowheads="1"/>
            </p:cNvSpPr>
            <p:nvPr/>
          </p:nvSpPr>
          <p:spPr bwMode="auto">
            <a:xfrm>
              <a:off x="1543" y="1996"/>
              <a:ext cx="382" cy="399"/>
            </a:xfrm>
            <a:prstGeom prst="ellipse">
              <a:avLst/>
            </a:prstGeom>
            <a:solidFill>
              <a:srgbClr val="FFFF99"/>
            </a:solidFill>
            <a:ln w="9525">
              <a:solidFill>
                <a:schemeClr val="bg2"/>
              </a:solidFill>
              <a:round/>
              <a:headEnd/>
              <a:tailEnd/>
            </a:ln>
          </p:spPr>
          <p:txBody>
            <a:bodyPr wrap="none" anchor="ctr"/>
            <a:lstStyle/>
            <a:p>
              <a:pPr eaLnBrk="1" hangingPunct="1"/>
              <a:endParaRPr lang="en-US"/>
            </a:p>
          </p:txBody>
        </p:sp>
        <p:sp>
          <p:nvSpPr>
            <p:cNvPr id="7" name="Oval 992">
              <a:extLst>
                <a:ext uri="{FF2B5EF4-FFF2-40B4-BE49-F238E27FC236}">
                  <a16:creationId xmlns:a16="http://schemas.microsoft.com/office/drawing/2014/main" id="{16947C91-51C0-489C-998B-600F1ECC040F}"/>
                </a:ext>
              </a:extLst>
            </p:cNvPr>
            <p:cNvSpPr>
              <a:spLocks noChangeArrowheads="1"/>
            </p:cNvSpPr>
            <p:nvPr/>
          </p:nvSpPr>
          <p:spPr bwMode="auto">
            <a:xfrm>
              <a:off x="1859" y="1910"/>
              <a:ext cx="69" cy="69"/>
            </a:xfrm>
            <a:prstGeom prst="ellipse">
              <a:avLst/>
            </a:prstGeom>
            <a:solidFill>
              <a:srgbClr val="33CCFF"/>
            </a:solidFill>
            <a:ln w="9525">
              <a:solidFill>
                <a:schemeClr val="bg2"/>
              </a:solidFill>
              <a:round/>
              <a:headEnd/>
              <a:tailEnd/>
            </a:ln>
          </p:spPr>
          <p:txBody>
            <a:bodyPr wrap="none" anchor="ctr"/>
            <a:lstStyle/>
            <a:p>
              <a:pPr eaLnBrk="1" hangingPunct="1"/>
              <a:endParaRPr lang="en-US"/>
            </a:p>
          </p:txBody>
        </p:sp>
        <p:sp>
          <p:nvSpPr>
            <p:cNvPr id="8" name="Oval 993">
              <a:extLst>
                <a:ext uri="{FF2B5EF4-FFF2-40B4-BE49-F238E27FC236}">
                  <a16:creationId xmlns:a16="http://schemas.microsoft.com/office/drawing/2014/main" id="{827C9992-0927-4CC3-9B28-82C6B708AD99}"/>
                </a:ext>
              </a:extLst>
            </p:cNvPr>
            <p:cNvSpPr>
              <a:spLocks noChangeArrowheads="1"/>
            </p:cNvSpPr>
            <p:nvPr/>
          </p:nvSpPr>
          <p:spPr bwMode="auto">
            <a:xfrm>
              <a:off x="1960" y="2011"/>
              <a:ext cx="69" cy="69"/>
            </a:xfrm>
            <a:prstGeom prst="ellipse">
              <a:avLst/>
            </a:prstGeom>
            <a:solidFill>
              <a:srgbClr val="33CCFF"/>
            </a:solidFill>
            <a:ln w="9525">
              <a:solidFill>
                <a:schemeClr val="bg2"/>
              </a:solidFill>
              <a:round/>
              <a:headEnd/>
              <a:tailEnd/>
            </a:ln>
          </p:spPr>
          <p:txBody>
            <a:bodyPr wrap="none" anchor="ctr"/>
            <a:lstStyle/>
            <a:p>
              <a:pPr eaLnBrk="1" hangingPunct="1"/>
              <a:endParaRPr lang="en-US"/>
            </a:p>
          </p:txBody>
        </p:sp>
        <p:sp>
          <p:nvSpPr>
            <p:cNvPr id="9" name="Oval 994">
              <a:extLst>
                <a:ext uri="{FF2B5EF4-FFF2-40B4-BE49-F238E27FC236}">
                  <a16:creationId xmlns:a16="http://schemas.microsoft.com/office/drawing/2014/main" id="{94610208-EE0D-47FC-AB5A-0BE057A692B9}"/>
                </a:ext>
              </a:extLst>
            </p:cNvPr>
            <p:cNvSpPr>
              <a:spLocks noChangeArrowheads="1"/>
            </p:cNvSpPr>
            <p:nvPr/>
          </p:nvSpPr>
          <p:spPr bwMode="auto">
            <a:xfrm>
              <a:off x="1971" y="2170"/>
              <a:ext cx="69" cy="69"/>
            </a:xfrm>
            <a:prstGeom prst="ellipse">
              <a:avLst/>
            </a:prstGeom>
            <a:solidFill>
              <a:srgbClr val="33CCFF"/>
            </a:solidFill>
            <a:ln w="9525">
              <a:solidFill>
                <a:schemeClr val="bg2"/>
              </a:solidFill>
              <a:round/>
              <a:headEnd/>
              <a:tailEnd/>
            </a:ln>
          </p:spPr>
          <p:txBody>
            <a:bodyPr wrap="none" anchor="ctr"/>
            <a:lstStyle/>
            <a:p>
              <a:pPr eaLnBrk="1" hangingPunct="1"/>
              <a:endParaRPr lang="en-US"/>
            </a:p>
          </p:txBody>
        </p:sp>
        <p:sp>
          <p:nvSpPr>
            <p:cNvPr id="10" name="Oval 995">
              <a:extLst>
                <a:ext uri="{FF2B5EF4-FFF2-40B4-BE49-F238E27FC236}">
                  <a16:creationId xmlns:a16="http://schemas.microsoft.com/office/drawing/2014/main" id="{69EEEDA8-6318-46D8-8B6B-F9EB2545CB92}"/>
                </a:ext>
              </a:extLst>
            </p:cNvPr>
            <p:cNvSpPr>
              <a:spLocks noChangeArrowheads="1"/>
            </p:cNvSpPr>
            <p:nvPr/>
          </p:nvSpPr>
          <p:spPr bwMode="auto">
            <a:xfrm>
              <a:off x="1805" y="2415"/>
              <a:ext cx="69" cy="69"/>
            </a:xfrm>
            <a:prstGeom prst="ellipse">
              <a:avLst/>
            </a:prstGeom>
            <a:solidFill>
              <a:srgbClr val="33CCFF"/>
            </a:solidFill>
            <a:ln w="9525">
              <a:solidFill>
                <a:schemeClr val="bg2"/>
              </a:solidFill>
              <a:round/>
              <a:headEnd/>
              <a:tailEnd/>
            </a:ln>
          </p:spPr>
          <p:txBody>
            <a:bodyPr wrap="none" anchor="ctr"/>
            <a:lstStyle/>
            <a:p>
              <a:pPr eaLnBrk="1" hangingPunct="1"/>
              <a:endParaRPr lang="en-US"/>
            </a:p>
          </p:txBody>
        </p:sp>
        <p:sp>
          <p:nvSpPr>
            <p:cNvPr id="11" name="Oval 996">
              <a:extLst>
                <a:ext uri="{FF2B5EF4-FFF2-40B4-BE49-F238E27FC236}">
                  <a16:creationId xmlns:a16="http://schemas.microsoft.com/office/drawing/2014/main" id="{84CF2482-F3DE-4635-B1D6-8289255C3351}"/>
                </a:ext>
              </a:extLst>
            </p:cNvPr>
            <p:cNvSpPr>
              <a:spLocks noChangeArrowheads="1"/>
            </p:cNvSpPr>
            <p:nvPr/>
          </p:nvSpPr>
          <p:spPr bwMode="auto">
            <a:xfrm>
              <a:off x="1937" y="2303"/>
              <a:ext cx="69" cy="69"/>
            </a:xfrm>
            <a:prstGeom prst="ellipse">
              <a:avLst/>
            </a:prstGeom>
            <a:solidFill>
              <a:srgbClr val="33CCFF"/>
            </a:solidFill>
            <a:ln w="9525">
              <a:solidFill>
                <a:schemeClr val="bg2"/>
              </a:solidFill>
              <a:round/>
              <a:headEnd/>
              <a:tailEnd/>
            </a:ln>
          </p:spPr>
          <p:txBody>
            <a:bodyPr wrap="none" anchor="ctr"/>
            <a:lstStyle/>
            <a:p>
              <a:pPr eaLnBrk="1" hangingPunct="1"/>
              <a:endParaRPr lang="en-US"/>
            </a:p>
          </p:txBody>
        </p:sp>
      </p:grpSp>
      <p:sp>
        <p:nvSpPr>
          <p:cNvPr id="12" name="Text Box 79">
            <a:extLst>
              <a:ext uri="{FF2B5EF4-FFF2-40B4-BE49-F238E27FC236}">
                <a16:creationId xmlns:a16="http://schemas.microsoft.com/office/drawing/2014/main" id="{184AD922-55D2-4EED-9F35-404324FE4D35}"/>
              </a:ext>
            </a:extLst>
          </p:cNvPr>
          <p:cNvSpPr txBox="1">
            <a:spLocks noChangeArrowheads="1"/>
          </p:cNvSpPr>
          <p:nvPr/>
        </p:nvSpPr>
        <p:spPr bwMode="auto">
          <a:xfrm>
            <a:off x="6192838" y="2989263"/>
            <a:ext cx="1392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400">
                <a:latin typeface="+mj-lt"/>
              </a:rPr>
              <a:t>Natural killer cell</a:t>
            </a:r>
            <a:endParaRPr lang="fr-FR" sz="1400">
              <a:latin typeface="+mj-lt"/>
            </a:endParaRPr>
          </a:p>
        </p:txBody>
      </p:sp>
      <p:grpSp>
        <p:nvGrpSpPr>
          <p:cNvPr id="13" name="Group 89">
            <a:extLst>
              <a:ext uri="{FF2B5EF4-FFF2-40B4-BE49-F238E27FC236}">
                <a16:creationId xmlns:a16="http://schemas.microsoft.com/office/drawing/2014/main" id="{9E015DD2-E260-4FF1-B46B-E039742D2410}"/>
              </a:ext>
            </a:extLst>
          </p:cNvPr>
          <p:cNvGrpSpPr>
            <a:grpSpLocks/>
          </p:cNvGrpSpPr>
          <p:nvPr/>
        </p:nvGrpSpPr>
        <p:grpSpPr bwMode="auto">
          <a:xfrm>
            <a:off x="4706938" y="4427537"/>
            <a:ext cx="1389062" cy="1573212"/>
            <a:chOff x="488" y="2738"/>
            <a:chExt cx="1163" cy="1273"/>
          </a:xfrm>
        </p:grpSpPr>
        <p:sp>
          <p:nvSpPr>
            <p:cNvPr id="14" name="Oval 90">
              <a:extLst>
                <a:ext uri="{FF2B5EF4-FFF2-40B4-BE49-F238E27FC236}">
                  <a16:creationId xmlns:a16="http://schemas.microsoft.com/office/drawing/2014/main" id="{A7360DF6-58F5-4125-B2BD-139D1BF52730}"/>
                </a:ext>
              </a:extLst>
            </p:cNvPr>
            <p:cNvSpPr>
              <a:spLocks noChangeArrowheads="1"/>
            </p:cNvSpPr>
            <p:nvPr/>
          </p:nvSpPr>
          <p:spPr bwMode="auto">
            <a:xfrm rot="5400000">
              <a:off x="433" y="2793"/>
              <a:ext cx="1273" cy="1163"/>
            </a:xfrm>
            <a:prstGeom prst="ellipse">
              <a:avLst/>
            </a:prstGeom>
            <a:solidFill>
              <a:srgbClr val="FF9933">
                <a:alpha val="70195"/>
              </a:srgbClr>
            </a:solidFill>
            <a:ln w="9525">
              <a:solidFill>
                <a:srgbClr val="CC9900"/>
              </a:solidFill>
              <a:round/>
              <a:headEnd/>
              <a:tailEnd/>
            </a:ln>
          </p:spPr>
          <p:txBody>
            <a:bodyPr wrap="none" anchor="ctr"/>
            <a:lstStyle/>
            <a:p>
              <a:pPr eaLnBrk="1" hangingPunct="1"/>
              <a:endParaRPr lang="en-US"/>
            </a:p>
          </p:txBody>
        </p:sp>
        <p:sp>
          <p:nvSpPr>
            <p:cNvPr id="15" name="Oval 91">
              <a:extLst>
                <a:ext uri="{FF2B5EF4-FFF2-40B4-BE49-F238E27FC236}">
                  <a16:creationId xmlns:a16="http://schemas.microsoft.com/office/drawing/2014/main" id="{B5478BAC-263E-42E7-8F6A-F6CDEDD9190E}"/>
                </a:ext>
              </a:extLst>
            </p:cNvPr>
            <p:cNvSpPr>
              <a:spLocks noChangeArrowheads="1"/>
            </p:cNvSpPr>
            <p:nvPr/>
          </p:nvSpPr>
          <p:spPr bwMode="auto">
            <a:xfrm rot="5400000">
              <a:off x="691" y="3058"/>
              <a:ext cx="735" cy="662"/>
            </a:xfrm>
            <a:prstGeom prst="ellipse">
              <a:avLst/>
            </a:prstGeom>
            <a:solidFill>
              <a:srgbClr val="FFFF99"/>
            </a:solidFill>
            <a:ln w="9525">
              <a:solidFill>
                <a:schemeClr val="bg2"/>
              </a:solidFill>
              <a:round/>
              <a:headEnd/>
              <a:tailEnd/>
            </a:ln>
          </p:spPr>
          <p:txBody>
            <a:bodyPr wrap="none" anchor="ctr"/>
            <a:lstStyle/>
            <a:p>
              <a:pPr eaLnBrk="1" hangingPunct="1"/>
              <a:endParaRPr lang="en-US"/>
            </a:p>
          </p:txBody>
        </p:sp>
        <p:grpSp>
          <p:nvGrpSpPr>
            <p:cNvPr id="16" name="Group 92">
              <a:extLst>
                <a:ext uri="{FF2B5EF4-FFF2-40B4-BE49-F238E27FC236}">
                  <a16:creationId xmlns:a16="http://schemas.microsoft.com/office/drawing/2014/main" id="{A0784FE4-7F18-488B-8CE5-2D7750C9F9DF}"/>
                </a:ext>
              </a:extLst>
            </p:cNvPr>
            <p:cNvGrpSpPr>
              <a:grpSpLocks/>
            </p:cNvGrpSpPr>
            <p:nvPr/>
          </p:nvGrpSpPr>
          <p:grpSpPr bwMode="auto">
            <a:xfrm>
              <a:off x="963" y="3783"/>
              <a:ext cx="150" cy="180"/>
              <a:chOff x="2517" y="3357"/>
              <a:chExt cx="150" cy="180"/>
            </a:xfrm>
          </p:grpSpPr>
          <p:sp>
            <p:nvSpPr>
              <p:cNvPr id="19" name="AutoShape 93">
                <a:extLst>
                  <a:ext uri="{FF2B5EF4-FFF2-40B4-BE49-F238E27FC236}">
                    <a16:creationId xmlns:a16="http://schemas.microsoft.com/office/drawing/2014/main" id="{3C55835E-7AA6-448C-9C49-45672DC7D9AF}"/>
                  </a:ext>
                </a:extLst>
              </p:cNvPr>
              <p:cNvSpPr>
                <a:spLocks noChangeArrowheads="1"/>
              </p:cNvSpPr>
              <p:nvPr/>
            </p:nvSpPr>
            <p:spPr bwMode="auto">
              <a:xfrm rot="5400000">
                <a:off x="2502" y="3372"/>
                <a:ext cx="180" cy="150"/>
              </a:xfrm>
              <a:prstGeom prst="hexagon">
                <a:avLst>
                  <a:gd name="adj" fmla="val 30000"/>
                  <a:gd name="vf" fmla="val 115470"/>
                </a:avLst>
              </a:prstGeom>
              <a:noFill/>
              <a:ln w="1905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p>
            </p:txBody>
          </p:sp>
          <p:sp>
            <p:nvSpPr>
              <p:cNvPr id="20" name="Freeform 94">
                <a:extLst>
                  <a:ext uri="{FF2B5EF4-FFF2-40B4-BE49-F238E27FC236}">
                    <a16:creationId xmlns:a16="http://schemas.microsoft.com/office/drawing/2014/main" id="{569D01D2-B71B-41AC-A9C7-A3446D7C437C}"/>
                  </a:ext>
                </a:extLst>
              </p:cNvPr>
              <p:cNvSpPr>
                <a:spLocks/>
              </p:cNvSpPr>
              <p:nvPr/>
            </p:nvSpPr>
            <p:spPr bwMode="auto">
              <a:xfrm>
                <a:off x="2538" y="3420"/>
                <a:ext cx="96" cy="43"/>
              </a:xfrm>
              <a:custGeom>
                <a:avLst/>
                <a:gdLst>
                  <a:gd name="T0" fmla="*/ 0 w 96"/>
                  <a:gd name="T1" fmla="*/ 30 h 43"/>
                  <a:gd name="T2" fmla="*/ 30 w 96"/>
                  <a:gd name="T3" fmla="*/ 6 h 43"/>
                  <a:gd name="T4" fmla="*/ 72 w 96"/>
                  <a:gd name="T5" fmla="*/ 42 h 43"/>
                  <a:gd name="T6" fmla="*/ 96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grpSp>
        <p:sp>
          <p:nvSpPr>
            <p:cNvPr id="17" name="Freeform 95">
              <a:extLst>
                <a:ext uri="{FF2B5EF4-FFF2-40B4-BE49-F238E27FC236}">
                  <a16:creationId xmlns:a16="http://schemas.microsoft.com/office/drawing/2014/main" id="{F7EA6602-442B-4F60-9C74-3C7D5C7CC94A}"/>
                </a:ext>
              </a:extLst>
            </p:cNvPr>
            <p:cNvSpPr>
              <a:spLocks/>
            </p:cNvSpPr>
            <p:nvPr/>
          </p:nvSpPr>
          <p:spPr bwMode="auto">
            <a:xfrm>
              <a:off x="946" y="3310"/>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8" name="Freeform 96">
              <a:extLst>
                <a:ext uri="{FF2B5EF4-FFF2-40B4-BE49-F238E27FC236}">
                  <a16:creationId xmlns:a16="http://schemas.microsoft.com/office/drawing/2014/main" id="{DB0D1AD4-701A-4710-AE23-A7865FCBA1C2}"/>
                </a:ext>
              </a:extLst>
            </p:cNvPr>
            <p:cNvSpPr>
              <a:spLocks/>
            </p:cNvSpPr>
            <p:nvPr/>
          </p:nvSpPr>
          <p:spPr bwMode="auto">
            <a:xfrm>
              <a:off x="944" y="3404"/>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grpSp>
      <p:sp>
        <p:nvSpPr>
          <p:cNvPr id="21" name="Text Box 97">
            <a:extLst>
              <a:ext uri="{FF2B5EF4-FFF2-40B4-BE49-F238E27FC236}">
                <a16:creationId xmlns:a16="http://schemas.microsoft.com/office/drawing/2014/main" id="{FB37411C-C7D6-4C63-9ADE-2C0A4757FC60}"/>
              </a:ext>
            </a:extLst>
          </p:cNvPr>
          <p:cNvSpPr txBox="1">
            <a:spLocks noChangeArrowheads="1"/>
          </p:cNvSpPr>
          <p:nvPr/>
        </p:nvSpPr>
        <p:spPr bwMode="auto">
          <a:xfrm>
            <a:off x="6192838" y="5084762"/>
            <a:ext cx="154093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400">
                <a:latin typeface="+mj-lt"/>
              </a:rPr>
              <a:t>Virus-infected cells</a:t>
            </a:r>
            <a:endParaRPr lang="fr-FR" sz="1400">
              <a:latin typeface="+mj-lt"/>
            </a:endParaRPr>
          </a:p>
        </p:txBody>
      </p:sp>
      <p:sp>
        <p:nvSpPr>
          <p:cNvPr id="22" name="Freeform 99">
            <a:extLst>
              <a:ext uri="{FF2B5EF4-FFF2-40B4-BE49-F238E27FC236}">
                <a16:creationId xmlns:a16="http://schemas.microsoft.com/office/drawing/2014/main" id="{FCF328D6-1CB8-4D37-9270-06541E26E271}"/>
              </a:ext>
            </a:extLst>
          </p:cNvPr>
          <p:cNvSpPr>
            <a:spLocks/>
          </p:cNvSpPr>
          <p:nvPr/>
        </p:nvSpPr>
        <p:spPr bwMode="auto">
          <a:xfrm>
            <a:off x="6122988" y="3500437"/>
            <a:ext cx="727075" cy="1466850"/>
          </a:xfrm>
          <a:custGeom>
            <a:avLst/>
            <a:gdLst>
              <a:gd name="T0" fmla="*/ 0 w 458"/>
              <a:gd name="T1" fmla="*/ 0 h 924"/>
              <a:gd name="T2" fmla="*/ 2147483647 w 458"/>
              <a:gd name="T3" fmla="*/ 2147483647 h 924"/>
              <a:gd name="T4" fmla="*/ 2147483647 w 458"/>
              <a:gd name="T5" fmla="*/ 2147483647 h 924"/>
              <a:gd name="T6" fmla="*/ 2147483647 w 458"/>
              <a:gd name="T7" fmla="*/ 2147483647 h 924"/>
              <a:gd name="T8" fmla="*/ 0 60000 65536"/>
              <a:gd name="T9" fmla="*/ 0 60000 65536"/>
              <a:gd name="T10" fmla="*/ 0 60000 65536"/>
              <a:gd name="T11" fmla="*/ 0 60000 65536"/>
              <a:gd name="T12" fmla="*/ 0 w 458"/>
              <a:gd name="T13" fmla="*/ 0 h 924"/>
              <a:gd name="T14" fmla="*/ 458 w 458"/>
              <a:gd name="T15" fmla="*/ 924 h 924"/>
            </a:gdLst>
            <a:ahLst/>
            <a:cxnLst>
              <a:cxn ang="T8">
                <a:pos x="T0" y="T1"/>
              </a:cxn>
              <a:cxn ang="T9">
                <a:pos x="T2" y="T3"/>
              </a:cxn>
              <a:cxn ang="T10">
                <a:pos x="T4" y="T5"/>
              </a:cxn>
              <a:cxn ang="T11">
                <a:pos x="T6" y="T7"/>
              </a:cxn>
            </a:cxnLst>
            <a:rect l="T12" t="T13" r="T14" b="T15"/>
            <a:pathLst>
              <a:path w="458" h="924">
                <a:moveTo>
                  <a:pt x="0" y="0"/>
                </a:moveTo>
                <a:cubicBezTo>
                  <a:pt x="143" y="57"/>
                  <a:pt x="287" y="114"/>
                  <a:pt x="354" y="216"/>
                </a:cubicBezTo>
                <a:cubicBezTo>
                  <a:pt x="421" y="318"/>
                  <a:pt x="458" y="494"/>
                  <a:pt x="402" y="612"/>
                </a:cubicBezTo>
                <a:cubicBezTo>
                  <a:pt x="346" y="730"/>
                  <a:pt x="182" y="827"/>
                  <a:pt x="18" y="924"/>
                </a:cubicBezTo>
              </a:path>
            </a:pathLst>
          </a:custGeom>
          <a:noFill/>
          <a:ln w="9525">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3" name="Text Box 98">
            <a:extLst>
              <a:ext uri="{FF2B5EF4-FFF2-40B4-BE49-F238E27FC236}">
                <a16:creationId xmlns:a16="http://schemas.microsoft.com/office/drawing/2014/main" id="{44C4D035-2E35-43C0-875F-E259C6769EFB}"/>
              </a:ext>
            </a:extLst>
          </p:cNvPr>
          <p:cNvSpPr txBox="1">
            <a:spLocks noChangeArrowheads="1"/>
          </p:cNvSpPr>
          <p:nvPr/>
        </p:nvSpPr>
        <p:spPr bwMode="auto">
          <a:xfrm>
            <a:off x="6192838" y="3965574"/>
            <a:ext cx="1265283" cy="36933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dirty="0" err="1">
                <a:latin typeface="+mj-lt"/>
              </a:rPr>
              <a:t>Cytotoxicity</a:t>
            </a:r>
            <a:endParaRPr lang="fr-FR" sz="1800" dirty="0">
              <a:latin typeface="+mj-lt"/>
            </a:endParaRPr>
          </a:p>
        </p:txBody>
      </p:sp>
      <p:sp>
        <p:nvSpPr>
          <p:cNvPr id="24" name="TextBox 24">
            <a:extLst>
              <a:ext uri="{FF2B5EF4-FFF2-40B4-BE49-F238E27FC236}">
                <a16:creationId xmlns:a16="http://schemas.microsoft.com/office/drawing/2014/main" id="{8F879CE6-0BD1-493B-9995-C8B10B5F10E8}"/>
              </a:ext>
            </a:extLst>
          </p:cNvPr>
          <p:cNvSpPr txBox="1">
            <a:spLocks noChangeArrowheads="1"/>
          </p:cNvSpPr>
          <p:nvPr/>
        </p:nvSpPr>
        <p:spPr bwMode="auto">
          <a:xfrm>
            <a:off x="0" y="6203950"/>
            <a:ext cx="9144000" cy="922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en-US" sz="1800" i="1" dirty="0">
                <a:latin typeface="+mj-lt"/>
              </a:rPr>
              <a:t>Note: NKT cells have characteristics of both NK and T cells (express TCR and NK markers); NKT cells recognize lipid-antigens in association with CD1 (not MHC).</a:t>
            </a:r>
            <a:endParaRPr lang="fr-FR" sz="1800" i="1" dirty="0">
              <a:latin typeface="+mj-lt"/>
            </a:endParaRPr>
          </a:p>
          <a:p>
            <a:pPr eaLnBrk="1" hangingPunct="1"/>
            <a:endParaRPr lang="fr-FR" sz="1800" dirty="0">
              <a:latin typeface="+mj-lt"/>
            </a:endParaRPr>
          </a:p>
        </p:txBody>
      </p:sp>
    </p:spTree>
    <p:extLst>
      <p:ext uri="{BB962C8B-B14F-4D97-AF65-F5344CB8AC3E}">
        <p14:creationId xmlns:p14="http://schemas.microsoft.com/office/powerpoint/2010/main" val="29612132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3FD3F5-1BBB-4239-A953-AFFCEFE83FBB}"/>
              </a:ext>
            </a:extLst>
          </p:cNvPr>
          <p:cNvSpPr>
            <a:spLocks noGrp="1"/>
          </p:cNvSpPr>
          <p:nvPr>
            <p:ph type="title"/>
          </p:nvPr>
        </p:nvSpPr>
        <p:spPr/>
        <p:txBody>
          <a:bodyPr>
            <a:normAutofit/>
          </a:bodyPr>
          <a:lstStyle/>
          <a:p>
            <a:r>
              <a:rPr lang="en-GB" dirty="0"/>
              <a:t>Natural killer cells: Effector Mechanisms (1)</a:t>
            </a:r>
          </a:p>
        </p:txBody>
      </p:sp>
      <p:sp>
        <p:nvSpPr>
          <p:cNvPr id="3" name="Content Placeholder 2">
            <a:extLst>
              <a:ext uri="{FF2B5EF4-FFF2-40B4-BE49-F238E27FC236}">
                <a16:creationId xmlns:a16="http://schemas.microsoft.com/office/drawing/2014/main" id="{BD41025A-CE76-413C-A5EA-E41382845951}"/>
              </a:ext>
            </a:extLst>
          </p:cNvPr>
          <p:cNvSpPr>
            <a:spLocks noGrp="1"/>
          </p:cNvSpPr>
          <p:nvPr>
            <p:ph idx="1"/>
          </p:nvPr>
        </p:nvSpPr>
        <p:spPr>
          <a:xfrm>
            <a:off x="204597" y="909112"/>
            <a:ext cx="8734806" cy="5365216"/>
          </a:xfrm>
        </p:spPr>
        <p:txBody>
          <a:bodyPr>
            <a:normAutofit/>
          </a:bodyPr>
          <a:lstStyle/>
          <a:p>
            <a:pPr marL="0" indent="0">
              <a:buNone/>
            </a:pPr>
            <a:r>
              <a:rPr lang="fr-CH" sz="2000" b="1" dirty="0"/>
              <a:t>1) </a:t>
            </a:r>
            <a:r>
              <a:rPr lang="fr-CH" sz="2000" b="1" dirty="0" err="1"/>
              <a:t>Cell-mediated</a:t>
            </a:r>
            <a:r>
              <a:rPr lang="fr-CH" sz="2000" b="1" dirty="0"/>
              <a:t> </a:t>
            </a:r>
            <a:r>
              <a:rPr lang="fr-CH" sz="2000" b="1" dirty="0" err="1"/>
              <a:t>cytotoxicity</a:t>
            </a:r>
            <a:endParaRPr lang="fr-FR" sz="2000" b="1" dirty="0"/>
          </a:p>
          <a:p>
            <a:pPr marL="0" indent="0">
              <a:buNone/>
            </a:pPr>
            <a:r>
              <a:rPr lang="fr-FR" sz="2000" dirty="0"/>
              <a:t>NK </a:t>
            </a:r>
            <a:r>
              <a:rPr lang="fr-FR" sz="2000" dirty="0" err="1"/>
              <a:t>cells</a:t>
            </a:r>
            <a:r>
              <a:rPr lang="fr-FR" sz="2000" dirty="0"/>
              <a:t> are </a:t>
            </a:r>
            <a:r>
              <a:rPr lang="fr-FR" sz="2000" dirty="0" err="1"/>
              <a:t>constitutively</a:t>
            </a:r>
            <a:r>
              <a:rPr lang="fr-FR" sz="2000" dirty="0"/>
              <a:t> </a:t>
            </a:r>
            <a:r>
              <a:rPr lang="fr-FR" sz="2000" dirty="0" err="1"/>
              <a:t>cytotoxic</a:t>
            </a:r>
            <a:r>
              <a:rPr lang="fr-FR" sz="2000" dirty="0"/>
              <a:t>. </a:t>
            </a:r>
            <a:r>
              <a:rPr lang="fr-FR" sz="2000" dirty="0" err="1"/>
              <a:t>Their</a:t>
            </a:r>
            <a:r>
              <a:rPr lang="fr-FR" sz="2000" dirty="0"/>
              <a:t> </a:t>
            </a:r>
            <a:r>
              <a:rPr lang="fr-FR" sz="2000" dirty="0" err="1"/>
              <a:t>activity</a:t>
            </a:r>
            <a:r>
              <a:rPr lang="fr-FR" sz="2000" dirty="0"/>
              <a:t> </a:t>
            </a:r>
            <a:r>
              <a:rPr lang="fr-FR" sz="2000" dirty="0" err="1"/>
              <a:t>does</a:t>
            </a:r>
            <a:r>
              <a:rPr lang="fr-FR" sz="2000" dirty="0"/>
              <a:t> not </a:t>
            </a:r>
            <a:r>
              <a:rPr lang="fr-FR" sz="2000" dirty="0" err="1"/>
              <a:t>increase</a:t>
            </a:r>
            <a:r>
              <a:rPr lang="fr-FR" sz="2000" dirty="0"/>
              <a:t> </a:t>
            </a:r>
            <a:r>
              <a:rPr lang="fr-FR" sz="2000" dirty="0" err="1"/>
              <a:t>after</a:t>
            </a:r>
            <a:r>
              <a:rPr lang="fr-FR" sz="2000" dirty="0"/>
              <a:t> a second challenge.</a:t>
            </a:r>
          </a:p>
          <a:p>
            <a:endParaRPr lang="en-GB" sz="2000" dirty="0"/>
          </a:p>
        </p:txBody>
      </p:sp>
      <p:grpSp>
        <p:nvGrpSpPr>
          <p:cNvPr id="238" name="Group 237">
            <a:extLst>
              <a:ext uri="{FF2B5EF4-FFF2-40B4-BE49-F238E27FC236}">
                <a16:creationId xmlns:a16="http://schemas.microsoft.com/office/drawing/2014/main" id="{2868BBED-E99A-402B-9B7B-516E89DA69A9}"/>
              </a:ext>
            </a:extLst>
          </p:cNvPr>
          <p:cNvGrpSpPr/>
          <p:nvPr/>
        </p:nvGrpSpPr>
        <p:grpSpPr>
          <a:xfrm>
            <a:off x="763588" y="2401888"/>
            <a:ext cx="1389063" cy="3460750"/>
            <a:chOff x="763588" y="2401888"/>
            <a:chExt cx="1389063" cy="3460750"/>
          </a:xfrm>
        </p:grpSpPr>
        <p:grpSp>
          <p:nvGrpSpPr>
            <p:cNvPr id="160" name="Group 5">
              <a:extLst>
                <a:ext uri="{FF2B5EF4-FFF2-40B4-BE49-F238E27FC236}">
                  <a16:creationId xmlns:a16="http://schemas.microsoft.com/office/drawing/2014/main" id="{3761CCA7-E675-4413-9D2A-F5D7212EA9EB}"/>
                </a:ext>
              </a:extLst>
            </p:cNvPr>
            <p:cNvGrpSpPr>
              <a:grpSpLocks/>
            </p:cNvGrpSpPr>
            <p:nvPr/>
          </p:nvGrpSpPr>
          <p:grpSpPr bwMode="auto">
            <a:xfrm rot="5400000">
              <a:off x="690563" y="2474913"/>
              <a:ext cx="1535113" cy="1389063"/>
              <a:chOff x="1443" y="1831"/>
              <a:chExt cx="661" cy="701"/>
            </a:xfrm>
          </p:grpSpPr>
          <p:sp>
            <p:nvSpPr>
              <p:cNvPr id="161" name="Oval 6">
                <a:extLst>
                  <a:ext uri="{FF2B5EF4-FFF2-40B4-BE49-F238E27FC236}">
                    <a16:creationId xmlns:a16="http://schemas.microsoft.com/office/drawing/2014/main" id="{A5D9D75F-F288-41BD-B52C-AD45675E71BE}"/>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 name="Oval 7">
                <a:extLst>
                  <a:ext uri="{FF2B5EF4-FFF2-40B4-BE49-F238E27FC236}">
                    <a16:creationId xmlns:a16="http://schemas.microsoft.com/office/drawing/2014/main" id="{1FC76140-6C20-4D7A-AC96-2DB8F56DFC26}"/>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 name="Oval 8">
                <a:extLst>
                  <a:ext uri="{FF2B5EF4-FFF2-40B4-BE49-F238E27FC236}">
                    <a16:creationId xmlns:a16="http://schemas.microsoft.com/office/drawing/2014/main" id="{303A8FCB-A40D-465C-A898-638EB49CC6E7}"/>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 name="Oval 9">
                <a:extLst>
                  <a:ext uri="{FF2B5EF4-FFF2-40B4-BE49-F238E27FC236}">
                    <a16:creationId xmlns:a16="http://schemas.microsoft.com/office/drawing/2014/main" id="{6ECEAB3B-054F-41CA-9EC4-80F692F094B6}"/>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10">
                <a:extLst>
                  <a:ext uri="{FF2B5EF4-FFF2-40B4-BE49-F238E27FC236}">
                    <a16:creationId xmlns:a16="http://schemas.microsoft.com/office/drawing/2014/main" id="{81726009-A2AD-4BAD-8646-A53FA9D3542E}"/>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Oval 11">
                <a:extLst>
                  <a:ext uri="{FF2B5EF4-FFF2-40B4-BE49-F238E27FC236}">
                    <a16:creationId xmlns:a16="http://schemas.microsoft.com/office/drawing/2014/main" id="{EBC2553B-283B-4F86-AADF-3E08D4BCE80C}"/>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12">
                <a:extLst>
                  <a:ext uri="{FF2B5EF4-FFF2-40B4-BE49-F238E27FC236}">
                    <a16:creationId xmlns:a16="http://schemas.microsoft.com/office/drawing/2014/main" id="{864A9B29-4F89-4916-A570-697429B0F372}"/>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68" name="Group 14">
              <a:extLst>
                <a:ext uri="{FF2B5EF4-FFF2-40B4-BE49-F238E27FC236}">
                  <a16:creationId xmlns:a16="http://schemas.microsoft.com/office/drawing/2014/main" id="{12845F8A-755B-4B87-9210-873FD49051E1}"/>
                </a:ext>
              </a:extLst>
            </p:cNvPr>
            <p:cNvGrpSpPr>
              <a:grpSpLocks/>
            </p:cNvGrpSpPr>
            <p:nvPr/>
          </p:nvGrpSpPr>
          <p:grpSpPr bwMode="auto">
            <a:xfrm>
              <a:off x="763588" y="4289425"/>
              <a:ext cx="1389063" cy="1573213"/>
              <a:chOff x="488" y="2738"/>
              <a:chExt cx="1163" cy="1273"/>
            </a:xfrm>
          </p:grpSpPr>
          <p:sp>
            <p:nvSpPr>
              <p:cNvPr id="169" name="Oval 15">
                <a:extLst>
                  <a:ext uri="{FF2B5EF4-FFF2-40B4-BE49-F238E27FC236}">
                    <a16:creationId xmlns:a16="http://schemas.microsoft.com/office/drawing/2014/main" id="{09DC779C-32BE-479C-9712-EE88C3B73D6C}"/>
                  </a:ext>
                </a:extLst>
              </p:cNvPr>
              <p:cNvSpPr>
                <a:spLocks noChangeArrowheads="1"/>
              </p:cNvSpPr>
              <p:nvPr/>
            </p:nvSpPr>
            <p:spPr bwMode="auto">
              <a:xfrm rot="5400000">
                <a:off x="433" y="2793"/>
                <a:ext cx="1273" cy="1163"/>
              </a:xfrm>
              <a:prstGeom prst="ellipse">
                <a:avLst/>
              </a:prstGeom>
              <a:solidFill>
                <a:srgbClr val="FF9933">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Oval 16">
                <a:extLst>
                  <a:ext uri="{FF2B5EF4-FFF2-40B4-BE49-F238E27FC236}">
                    <a16:creationId xmlns:a16="http://schemas.microsoft.com/office/drawing/2014/main" id="{E15E798A-4B0B-4DBE-B5CA-6DDD51195A5B}"/>
                  </a:ext>
                </a:extLst>
              </p:cNvPr>
              <p:cNvSpPr>
                <a:spLocks noChangeArrowheads="1"/>
              </p:cNvSpPr>
              <p:nvPr/>
            </p:nvSpPr>
            <p:spPr bwMode="auto">
              <a:xfrm rot="5400000">
                <a:off x="691" y="3058"/>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71" name="Group 17">
                <a:extLst>
                  <a:ext uri="{FF2B5EF4-FFF2-40B4-BE49-F238E27FC236}">
                    <a16:creationId xmlns:a16="http://schemas.microsoft.com/office/drawing/2014/main" id="{36BD679C-BDB0-425E-82CE-73D4EC6BE320}"/>
                  </a:ext>
                </a:extLst>
              </p:cNvPr>
              <p:cNvGrpSpPr>
                <a:grpSpLocks/>
              </p:cNvGrpSpPr>
              <p:nvPr/>
            </p:nvGrpSpPr>
            <p:grpSpPr bwMode="auto">
              <a:xfrm>
                <a:off x="963" y="3783"/>
                <a:ext cx="150" cy="180"/>
                <a:chOff x="2517" y="3357"/>
                <a:chExt cx="150" cy="180"/>
              </a:xfrm>
            </p:grpSpPr>
            <p:sp>
              <p:nvSpPr>
                <p:cNvPr id="174" name="AutoShape 18">
                  <a:extLst>
                    <a:ext uri="{FF2B5EF4-FFF2-40B4-BE49-F238E27FC236}">
                      <a16:creationId xmlns:a16="http://schemas.microsoft.com/office/drawing/2014/main" id="{571DBCD6-9E35-4224-AB8F-A871C7037727}"/>
                    </a:ext>
                  </a:extLst>
                </p:cNvPr>
                <p:cNvSpPr>
                  <a:spLocks noChangeArrowheads="1"/>
                </p:cNvSpPr>
                <p:nvPr/>
              </p:nvSpPr>
              <p:spPr bwMode="auto">
                <a:xfrm rot="5400000">
                  <a:off x="2502" y="3372"/>
                  <a:ext cx="180" cy="150"/>
                </a:xfrm>
                <a:prstGeom prst="hexagon">
                  <a:avLst>
                    <a:gd name="adj" fmla="val 30000"/>
                    <a:gd name="vf" fmla="val 115470"/>
                  </a:avLst>
                </a:prstGeom>
                <a:noFill/>
                <a:ln w="1905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Freeform 19">
                  <a:extLst>
                    <a:ext uri="{FF2B5EF4-FFF2-40B4-BE49-F238E27FC236}">
                      <a16:creationId xmlns:a16="http://schemas.microsoft.com/office/drawing/2014/main" id="{22E5B01F-EE36-4052-BCD5-73E6CD3B588A}"/>
                    </a:ext>
                  </a:extLst>
                </p:cNvPr>
                <p:cNvSpPr>
                  <a:spLocks/>
                </p:cNvSpPr>
                <p:nvPr/>
              </p:nvSpPr>
              <p:spPr bwMode="auto">
                <a:xfrm>
                  <a:off x="2538" y="3420"/>
                  <a:ext cx="96" cy="43"/>
                </a:xfrm>
                <a:custGeom>
                  <a:avLst/>
                  <a:gdLst>
                    <a:gd name="T0" fmla="*/ 0 w 96"/>
                    <a:gd name="T1" fmla="*/ 30 h 43"/>
                    <a:gd name="T2" fmla="*/ 30 w 96"/>
                    <a:gd name="T3" fmla="*/ 6 h 43"/>
                    <a:gd name="T4" fmla="*/ 72 w 96"/>
                    <a:gd name="T5" fmla="*/ 42 h 43"/>
                    <a:gd name="T6" fmla="*/ 96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72" name="Freeform 20">
                <a:extLst>
                  <a:ext uri="{FF2B5EF4-FFF2-40B4-BE49-F238E27FC236}">
                    <a16:creationId xmlns:a16="http://schemas.microsoft.com/office/drawing/2014/main" id="{6AA6FB8A-1489-4809-94FF-0CD8DB441DEA}"/>
                  </a:ext>
                </a:extLst>
              </p:cNvPr>
              <p:cNvSpPr>
                <a:spLocks/>
              </p:cNvSpPr>
              <p:nvPr/>
            </p:nvSpPr>
            <p:spPr bwMode="auto">
              <a:xfrm>
                <a:off x="946" y="3310"/>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 name="Freeform 21">
                <a:extLst>
                  <a:ext uri="{FF2B5EF4-FFF2-40B4-BE49-F238E27FC236}">
                    <a16:creationId xmlns:a16="http://schemas.microsoft.com/office/drawing/2014/main" id="{F01B7B08-E774-421E-AD69-D31038298502}"/>
                  </a:ext>
                </a:extLst>
              </p:cNvPr>
              <p:cNvSpPr>
                <a:spLocks/>
              </p:cNvSpPr>
              <p:nvPr/>
            </p:nvSpPr>
            <p:spPr bwMode="auto">
              <a:xfrm>
                <a:off x="944" y="3404"/>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76" name="Group 22">
            <a:extLst>
              <a:ext uri="{FF2B5EF4-FFF2-40B4-BE49-F238E27FC236}">
                <a16:creationId xmlns:a16="http://schemas.microsoft.com/office/drawing/2014/main" id="{6DB0BD90-5EE3-41C6-97FD-419A6E6DE664}"/>
              </a:ext>
            </a:extLst>
          </p:cNvPr>
          <p:cNvGrpSpPr>
            <a:grpSpLocks/>
          </p:cNvGrpSpPr>
          <p:nvPr/>
        </p:nvGrpSpPr>
        <p:grpSpPr bwMode="auto">
          <a:xfrm>
            <a:off x="2752726" y="2401888"/>
            <a:ext cx="1450975" cy="3460750"/>
            <a:chOff x="1576" y="1433"/>
            <a:chExt cx="914" cy="2180"/>
          </a:xfrm>
        </p:grpSpPr>
        <p:grpSp>
          <p:nvGrpSpPr>
            <p:cNvPr id="177" name="Group 23">
              <a:extLst>
                <a:ext uri="{FF2B5EF4-FFF2-40B4-BE49-F238E27FC236}">
                  <a16:creationId xmlns:a16="http://schemas.microsoft.com/office/drawing/2014/main" id="{39D8985B-924B-4C09-8398-986DA31D0D39}"/>
                </a:ext>
              </a:extLst>
            </p:cNvPr>
            <p:cNvGrpSpPr>
              <a:grpSpLocks/>
            </p:cNvGrpSpPr>
            <p:nvPr/>
          </p:nvGrpSpPr>
          <p:grpSpPr bwMode="auto">
            <a:xfrm>
              <a:off x="1576" y="1433"/>
              <a:ext cx="914" cy="1314"/>
              <a:chOff x="1846" y="1127"/>
              <a:chExt cx="1172" cy="1740"/>
            </a:xfrm>
          </p:grpSpPr>
          <p:sp>
            <p:nvSpPr>
              <p:cNvPr id="186" name="Freeform 24">
                <a:extLst>
                  <a:ext uri="{FF2B5EF4-FFF2-40B4-BE49-F238E27FC236}">
                    <a16:creationId xmlns:a16="http://schemas.microsoft.com/office/drawing/2014/main" id="{91C31668-EAF8-4F67-BE54-373FB2989C12}"/>
                  </a:ext>
                </a:extLst>
              </p:cNvPr>
              <p:cNvSpPr>
                <a:spLocks/>
              </p:cNvSpPr>
              <p:nvPr/>
            </p:nvSpPr>
            <p:spPr bwMode="auto">
              <a:xfrm>
                <a:off x="1846" y="1127"/>
                <a:ext cx="1172" cy="1740"/>
              </a:xfrm>
              <a:custGeom>
                <a:avLst/>
                <a:gdLst>
                  <a:gd name="T0" fmla="*/ 512 w 1172"/>
                  <a:gd name="T1" fmla="*/ 25 h 1740"/>
                  <a:gd name="T2" fmla="*/ 392 w 1172"/>
                  <a:gd name="T3" fmla="*/ 55 h 1740"/>
                  <a:gd name="T4" fmla="*/ 134 w 1172"/>
                  <a:gd name="T5" fmla="*/ 253 h 1740"/>
                  <a:gd name="T6" fmla="*/ 2 w 1172"/>
                  <a:gd name="T7" fmla="*/ 673 h 1740"/>
                  <a:gd name="T8" fmla="*/ 146 w 1172"/>
                  <a:gd name="T9" fmla="*/ 1123 h 1740"/>
                  <a:gd name="T10" fmla="*/ 146 w 1172"/>
                  <a:gd name="T11" fmla="*/ 1453 h 1740"/>
                  <a:gd name="T12" fmla="*/ 206 w 1172"/>
                  <a:gd name="T13" fmla="*/ 1705 h 1740"/>
                  <a:gd name="T14" fmla="*/ 296 w 1172"/>
                  <a:gd name="T15" fmla="*/ 1639 h 1740"/>
                  <a:gd name="T16" fmla="*/ 266 w 1172"/>
                  <a:gd name="T17" fmla="*/ 1333 h 1740"/>
                  <a:gd name="T18" fmla="*/ 320 w 1172"/>
                  <a:gd name="T19" fmla="*/ 1219 h 1740"/>
                  <a:gd name="T20" fmla="*/ 410 w 1172"/>
                  <a:gd name="T21" fmla="*/ 1273 h 1740"/>
                  <a:gd name="T22" fmla="*/ 650 w 1172"/>
                  <a:gd name="T23" fmla="*/ 1291 h 1740"/>
                  <a:gd name="T24" fmla="*/ 884 w 1172"/>
                  <a:gd name="T25" fmla="*/ 1207 h 1740"/>
                  <a:gd name="T26" fmla="*/ 908 w 1172"/>
                  <a:gd name="T27" fmla="*/ 1423 h 1740"/>
                  <a:gd name="T28" fmla="*/ 854 w 1172"/>
                  <a:gd name="T29" fmla="*/ 1663 h 1740"/>
                  <a:gd name="T30" fmla="*/ 986 w 1172"/>
                  <a:gd name="T31" fmla="*/ 1699 h 1740"/>
                  <a:gd name="T32" fmla="*/ 1082 w 1172"/>
                  <a:gd name="T33" fmla="*/ 1417 h 1740"/>
                  <a:gd name="T34" fmla="*/ 1022 w 1172"/>
                  <a:gd name="T35" fmla="*/ 1093 h 1740"/>
                  <a:gd name="T36" fmla="*/ 1124 w 1172"/>
                  <a:gd name="T37" fmla="*/ 913 h 1740"/>
                  <a:gd name="T38" fmla="*/ 1166 w 1172"/>
                  <a:gd name="T39" fmla="*/ 613 h 1740"/>
                  <a:gd name="T40" fmla="*/ 1088 w 1172"/>
                  <a:gd name="T41" fmla="*/ 289 h 1740"/>
                  <a:gd name="T42" fmla="*/ 890 w 1172"/>
                  <a:gd name="T43" fmla="*/ 103 h 1740"/>
                  <a:gd name="T44" fmla="*/ 668 w 1172"/>
                  <a:gd name="T45" fmla="*/ 13 h 1740"/>
                  <a:gd name="T46" fmla="*/ 476 w 1172"/>
                  <a:gd name="T47" fmla="*/ 25 h 17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2"/>
                  <a:gd name="T73" fmla="*/ 0 h 1740"/>
                  <a:gd name="T74" fmla="*/ 1172 w 1172"/>
                  <a:gd name="T75" fmla="*/ 1740 h 17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2" h="1740">
                    <a:moveTo>
                      <a:pt x="512" y="25"/>
                    </a:moveTo>
                    <a:cubicBezTo>
                      <a:pt x="483" y="21"/>
                      <a:pt x="455" y="17"/>
                      <a:pt x="392" y="55"/>
                    </a:cubicBezTo>
                    <a:cubicBezTo>
                      <a:pt x="329" y="93"/>
                      <a:pt x="199" y="150"/>
                      <a:pt x="134" y="253"/>
                    </a:cubicBezTo>
                    <a:cubicBezTo>
                      <a:pt x="69" y="356"/>
                      <a:pt x="0" y="528"/>
                      <a:pt x="2" y="673"/>
                    </a:cubicBezTo>
                    <a:cubicBezTo>
                      <a:pt x="4" y="818"/>
                      <a:pt x="122" y="993"/>
                      <a:pt x="146" y="1123"/>
                    </a:cubicBezTo>
                    <a:cubicBezTo>
                      <a:pt x="170" y="1253"/>
                      <a:pt x="136" y="1356"/>
                      <a:pt x="146" y="1453"/>
                    </a:cubicBezTo>
                    <a:cubicBezTo>
                      <a:pt x="156" y="1550"/>
                      <a:pt x="181" y="1674"/>
                      <a:pt x="206" y="1705"/>
                    </a:cubicBezTo>
                    <a:cubicBezTo>
                      <a:pt x="231" y="1736"/>
                      <a:pt x="286" y="1701"/>
                      <a:pt x="296" y="1639"/>
                    </a:cubicBezTo>
                    <a:cubicBezTo>
                      <a:pt x="306" y="1577"/>
                      <a:pt x="262" y="1403"/>
                      <a:pt x="266" y="1333"/>
                    </a:cubicBezTo>
                    <a:cubicBezTo>
                      <a:pt x="270" y="1263"/>
                      <a:pt x="296" y="1229"/>
                      <a:pt x="320" y="1219"/>
                    </a:cubicBezTo>
                    <a:cubicBezTo>
                      <a:pt x="344" y="1209"/>
                      <a:pt x="355" y="1261"/>
                      <a:pt x="410" y="1273"/>
                    </a:cubicBezTo>
                    <a:cubicBezTo>
                      <a:pt x="465" y="1285"/>
                      <a:pt x="571" y="1302"/>
                      <a:pt x="650" y="1291"/>
                    </a:cubicBezTo>
                    <a:cubicBezTo>
                      <a:pt x="729" y="1280"/>
                      <a:pt x="841" y="1185"/>
                      <a:pt x="884" y="1207"/>
                    </a:cubicBezTo>
                    <a:cubicBezTo>
                      <a:pt x="927" y="1229"/>
                      <a:pt x="913" y="1347"/>
                      <a:pt x="908" y="1423"/>
                    </a:cubicBezTo>
                    <a:cubicBezTo>
                      <a:pt x="903" y="1499"/>
                      <a:pt x="841" y="1617"/>
                      <a:pt x="854" y="1663"/>
                    </a:cubicBezTo>
                    <a:cubicBezTo>
                      <a:pt x="867" y="1709"/>
                      <a:pt x="948" y="1740"/>
                      <a:pt x="986" y="1699"/>
                    </a:cubicBezTo>
                    <a:cubicBezTo>
                      <a:pt x="1024" y="1658"/>
                      <a:pt x="1076" y="1518"/>
                      <a:pt x="1082" y="1417"/>
                    </a:cubicBezTo>
                    <a:cubicBezTo>
                      <a:pt x="1088" y="1316"/>
                      <a:pt x="1015" y="1177"/>
                      <a:pt x="1022" y="1093"/>
                    </a:cubicBezTo>
                    <a:cubicBezTo>
                      <a:pt x="1029" y="1009"/>
                      <a:pt x="1100" y="993"/>
                      <a:pt x="1124" y="913"/>
                    </a:cubicBezTo>
                    <a:cubicBezTo>
                      <a:pt x="1148" y="833"/>
                      <a:pt x="1172" y="717"/>
                      <a:pt x="1166" y="613"/>
                    </a:cubicBezTo>
                    <a:cubicBezTo>
                      <a:pt x="1160" y="509"/>
                      <a:pt x="1134" y="374"/>
                      <a:pt x="1088" y="289"/>
                    </a:cubicBezTo>
                    <a:cubicBezTo>
                      <a:pt x="1042" y="204"/>
                      <a:pt x="960" y="149"/>
                      <a:pt x="890" y="103"/>
                    </a:cubicBezTo>
                    <a:cubicBezTo>
                      <a:pt x="820" y="57"/>
                      <a:pt x="737" y="26"/>
                      <a:pt x="668" y="13"/>
                    </a:cubicBezTo>
                    <a:cubicBezTo>
                      <a:pt x="599" y="0"/>
                      <a:pt x="508" y="23"/>
                      <a:pt x="476" y="25"/>
                    </a:cubicBezTo>
                  </a:path>
                </a:pathLst>
              </a:custGeom>
              <a:solidFill>
                <a:srgbClr val="CC9900">
                  <a:alpha val="70195"/>
                </a:srgbClr>
              </a:solidFill>
              <a:ln w="9525">
                <a:solidFill>
                  <a:srgbClr val="CC99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 name="Oval 25">
                <a:extLst>
                  <a:ext uri="{FF2B5EF4-FFF2-40B4-BE49-F238E27FC236}">
                    <a16:creationId xmlns:a16="http://schemas.microsoft.com/office/drawing/2014/main" id="{ABEFAA68-5B8D-435E-8BD9-D6690ECAD166}"/>
                  </a:ext>
                </a:extLst>
              </p:cNvPr>
              <p:cNvSpPr>
                <a:spLocks noChangeArrowheads="1"/>
              </p:cNvSpPr>
              <p:nvPr/>
            </p:nvSpPr>
            <p:spPr bwMode="auto">
              <a:xfrm rot="5400000">
                <a:off x="2071" y="1426"/>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26">
                <a:extLst>
                  <a:ext uri="{FF2B5EF4-FFF2-40B4-BE49-F238E27FC236}">
                    <a16:creationId xmlns:a16="http://schemas.microsoft.com/office/drawing/2014/main" id="{D0C6EDD5-7545-4E8C-9A36-855B123711EB}"/>
                  </a:ext>
                </a:extLst>
              </p:cNvPr>
              <p:cNvSpPr>
                <a:spLocks noChangeArrowheads="1"/>
              </p:cNvSpPr>
              <p:nvPr/>
            </p:nvSpPr>
            <p:spPr bwMode="auto">
              <a:xfrm rot="5400000">
                <a:off x="2842" y="1778"/>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Oval 27">
                <a:extLst>
                  <a:ext uri="{FF2B5EF4-FFF2-40B4-BE49-F238E27FC236}">
                    <a16:creationId xmlns:a16="http://schemas.microsoft.com/office/drawing/2014/main" id="{0D142B87-016A-463F-8EBA-0757A18291DF}"/>
                  </a:ext>
                </a:extLst>
              </p:cNvPr>
              <p:cNvSpPr>
                <a:spLocks noChangeArrowheads="1"/>
              </p:cNvSpPr>
              <p:nvPr/>
            </p:nvSpPr>
            <p:spPr bwMode="auto">
              <a:xfrm rot="5400000">
                <a:off x="2639" y="2118"/>
                <a:ext cx="133" cy="114"/>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28">
                <a:extLst>
                  <a:ext uri="{FF2B5EF4-FFF2-40B4-BE49-F238E27FC236}">
                    <a16:creationId xmlns:a16="http://schemas.microsoft.com/office/drawing/2014/main" id="{B56D99F5-4D30-47C2-9C8A-90D1AA216783}"/>
                  </a:ext>
                </a:extLst>
              </p:cNvPr>
              <p:cNvSpPr>
                <a:spLocks noChangeArrowheads="1"/>
              </p:cNvSpPr>
              <p:nvPr/>
            </p:nvSpPr>
            <p:spPr bwMode="auto">
              <a:xfrm rot="5400000">
                <a:off x="2447" y="2198"/>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 name="Oval 29">
                <a:extLst>
                  <a:ext uri="{FF2B5EF4-FFF2-40B4-BE49-F238E27FC236}">
                    <a16:creationId xmlns:a16="http://schemas.microsoft.com/office/drawing/2014/main" id="{C19320EE-6BB8-4197-B25F-BB5298D74FBB}"/>
                  </a:ext>
                </a:extLst>
              </p:cNvPr>
              <p:cNvSpPr>
                <a:spLocks noChangeArrowheads="1"/>
              </p:cNvSpPr>
              <p:nvPr/>
            </p:nvSpPr>
            <p:spPr bwMode="auto">
              <a:xfrm rot="5400000">
                <a:off x="2059" y="2107"/>
                <a:ext cx="133" cy="114"/>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30">
                <a:extLst>
                  <a:ext uri="{FF2B5EF4-FFF2-40B4-BE49-F238E27FC236}">
                    <a16:creationId xmlns:a16="http://schemas.microsoft.com/office/drawing/2014/main" id="{C0C63C5B-CDB1-43D7-A2F2-1D092199E77A}"/>
                  </a:ext>
                </a:extLst>
              </p:cNvPr>
              <p:cNvSpPr>
                <a:spLocks noChangeArrowheads="1"/>
              </p:cNvSpPr>
              <p:nvPr/>
            </p:nvSpPr>
            <p:spPr bwMode="auto">
              <a:xfrm rot="5400000">
                <a:off x="2238" y="2204"/>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78" name="Group 31">
              <a:extLst>
                <a:ext uri="{FF2B5EF4-FFF2-40B4-BE49-F238E27FC236}">
                  <a16:creationId xmlns:a16="http://schemas.microsoft.com/office/drawing/2014/main" id="{69A8842D-FEFA-4A8A-BD29-A228F365C90E}"/>
                </a:ext>
              </a:extLst>
            </p:cNvPr>
            <p:cNvGrpSpPr>
              <a:grpSpLocks/>
            </p:cNvGrpSpPr>
            <p:nvPr/>
          </p:nvGrpSpPr>
          <p:grpSpPr bwMode="auto">
            <a:xfrm>
              <a:off x="1584" y="2622"/>
              <a:ext cx="875" cy="991"/>
              <a:chOff x="488" y="2738"/>
              <a:chExt cx="1163" cy="1273"/>
            </a:xfrm>
          </p:grpSpPr>
          <p:sp>
            <p:nvSpPr>
              <p:cNvPr id="179" name="Oval 32">
                <a:extLst>
                  <a:ext uri="{FF2B5EF4-FFF2-40B4-BE49-F238E27FC236}">
                    <a16:creationId xmlns:a16="http://schemas.microsoft.com/office/drawing/2014/main" id="{F5B2EDE1-F79C-4E72-BFE8-3378A133B307}"/>
                  </a:ext>
                </a:extLst>
              </p:cNvPr>
              <p:cNvSpPr>
                <a:spLocks noChangeArrowheads="1"/>
              </p:cNvSpPr>
              <p:nvPr/>
            </p:nvSpPr>
            <p:spPr bwMode="auto">
              <a:xfrm rot="5400000">
                <a:off x="433" y="2793"/>
                <a:ext cx="1273" cy="1163"/>
              </a:xfrm>
              <a:prstGeom prst="ellipse">
                <a:avLst/>
              </a:prstGeom>
              <a:solidFill>
                <a:srgbClr val="FF9933">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Oval 33">
                <a:extLst>
                  <a:ext uri="{FF2B5EF4-FFF2-40B4-BE49-F238E27FC236}">
                    <a16:creationId xmlns:a16="http://schemas.microsoft.com/office/drawing/2014/main" id="{9D518E2E-BA2C-4CB1-A06A-442A4417C2B2}"/>
                  </a:ext>
                </a:extLst>
              </p:cNvPr>
              <p:cNvSpPr>
                <a:spLocks noChangeArrowheads="1"/>
              </p:cNvSpPr>
              <p:nvPr/>
            </p:nvSpPr>
            <p:spPr bwMode="auto">
              <a:xfrm rot="5400000">
                <a:off x="691" y="3058"/>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81" name="Group 34">
                <a:extLst>
                  <a:ext uri="{FF2B5EF4-FFF2-40B4-BE49-F238E27FC236}">
                    <a16:creationId xmlns:a16="http://schemas.microsoft.com/office/drawing/2014/main" id="{918E8507-B70C-463A-87F4-4709B6D3DD49}"/>
                  </a:ext>
                </a:extLst>
              </p:cNvPr>
              <p:cNvGrpSpPr>
                <a:grpSpLocks/>
              </p:cNvGrpSpPr>
              <p:nvPr/>
            </p:nvGrpSpPr>
            <p:grpSpPr bwMode="auto">
              <a:xfrm>
                <a:off x="963" y="3783"/>
                <a:ext cx="150" cy="180"/>
                <a:chOff x="2517" y="3357"/>
                <a:chExt cx="150" cy="180"/>
              </a:xfrm>
            </p:grpSpPr>
            <p:sp>
              <p:nvSpPr>
                <p:cNvPr id="184" name="AutoShape 35">
                  <a:extLst>
                    <a:ext uri="{FF2B5EF4-FFF2-40B4-BE49-F238E27FC236}">
                      <a16:creationId xmlns:a16="http://schemas.microsoft.com/office/drawing/2014/main" id="{47459A7B-5DC0-4C04-9152-643D3F477C4A}"/>
                    </a:ext>
                  </a:extLst>
                </p:cNvPr>
                <p:cNvSpPr>
                  <a:spLocks noChangeArrowheads="1"/>
                </p:cNvSpPr>
                <p:nvPr/>
              </p:nvSpPr>
              <p:spPr bwMode="auto">
                <a:xfrm rot="5400000">
                  <a:off x="2502" y="3372"/>
                  <a:ext cx="180" cy="150"/>
                </a:xfrm>
                <a:prstGeom prst="hexagon">
                  <a:avLst>
                    <a:gd name="adj" fmla="val 30000"/>
                    <a:gd name="vf" fmla="val 115470"/>
                  </a:avLst>
                </a:prstGeom>
                <a:noFill/>
                <a:ln w="1905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 name="Freeform 36">
                  <a:extLst>
                    <a:ext uri="{FF2B5EF4-FFF2-40B4-BE49-F238E27FC236}">
                      <a16:creationId xmlns:a16="http://schemas.microsoft.com/office/drawing/2014/main" id="{FE9BDB67-9E83-423C-B710-0B511BF1D497}"/>
                    </a:ext>
                  </a:extLst>
                </p:cNvPr>
                <p:cNvSpPr>
                  <a:spLocks/>
                </p:cNvSpPr>
                <p:nvPr/>
              </p:nvSpPr>
              <p:spPr bwMode="auto">
                <a:xfrm>
                  <a:off x="2538" y="3420"/>
                  <a:ext cx="96" cy="43"/>
                </a:xfrm>
                <a:custGeom>
                  <a:avLst/>
                  <a:gdLst>
                    <a:gd name="T0" fmla="*/ 0 w 96"/>
                    <a:gd name="T1" fmla="*/ 30 h 43"/>
                    <a:gd name="T2" fmla="*/ 30 w 96"/>
                    <a:gd name="T3" fmla="*/ 6 h 43"/>
                    <a:gd name="T4" fmla="*/ 72 w 96"/>
                    <a:gd name="T5" fmla="*/ 42 h 43"/>
                    <a:gd name="T6" fmla="*/ 96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82" name="Freeform 37">
                <a:extLst>
                  <a:ext uri="{FF2B5EF4-FFF2-40B4-BE49-F238E27FC236}">
                    <a16:creationId xmlns:a16="http://schemas.microsoft.com/office/drawing/2014/main" id="{677A07CF-9207-42EE-8B37-EA83E5956E7C}"/>
                  </a:ext>
                </a:extLst>
              </p:cNvPr>
              <p:cNvSpPr>
                <a:spLocks/>
              </p:cNvSpPr>
              <p:nvPr/>
            </p:nvSpPr>
            <p:spPr bwMode="auto">
              <a:xfrm>
                <a:off x="946" y="3310"/>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 name="Freeform 38">
                <a:extLst>
                  <a:ext uri="{FF2B5EF4-FFF2-40B4-BE49-F238E27FC236}">
                    <a16:creationId xmlns:a16="http://schemas.microsoft.com/office/drawing/2014/main" id="{0108F410-85CD-48EA-B19B-C9FE01BE74A6}"/>
                  </a:ext>
                </a:extLst>
              </p:cNvPr>
              <p:cNvSpPr>
                <a:spLocks/>
              </p:cNvSpPr>
              <p:nvPr/>
            </p:nvSpPr>
            <p:spPr bwMode="auto">
              <a:xfrm>
                <a:off x="944" y="3404"/>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93" name="Group 39">
            <a:extLst>
              <a:ext uri="{FF2B5EF4-FFF2-40B4-BE49-F238E27FC236}">
                <a16:creationId xmlns:a16="http://schemas.microsoft.com/office/drawing/2014/main" id="{ABCF4AEA-662D-4EF4-BDB1-BBDD1D219455}"/>
              </a:ext>
            </a:extLst>
          </p:cNvPr>
          <p:cNvGrpSpPr>
            <a:grpSpLocks/>
          </p:cNvGrpSpPr>
          <p:nvPr/>
        </p:nvGrpSpPr>
        <p:grpSpPr bwMode="auto">
          <a:xfrm>
            <a:off x="4803776" y="2351088"/>
            <a:ext cx="1450975" cy="3568700"/>
            <a:chOff x="2888" y="1353"/>
            <a:chExt cx="914" cy="2248"/>
          </a:xfrm>
        </p:grpSpPr>
        <p:grpSp>
          <p:nvGrpSpPr>
            <p:cNvPr id="194" name="Group 40">
              <a:extLst>
                <a:ext uri="{FF2B5EF4-FFF2-40B4-BE49-F238E27FC236}">
                  <a16:creationId xmlns:a16="http://schemas.microsoft.com/office/drawing/2014/main" id="{89D3149B-5AF9-4ADD-9DE4-BD37A08564AD}"/>
                </a:ext>
              </a:extLst>
            </p:cNvPr>
            <p:cNvGrpSpPr>
              <a:grpSpLocks/>
            </p:cNvGrpSpPr>
            <p:nvPr/>
          </p:nvGrpSpPr>
          <p:grpSpPr bwMode="auto">
            <a:xfrm>
              <a:off x="2888" y="1353"/>
              <a:ext cx="914" cy="1368"/>
              <a:chOff x="3284" y="1155"/>
              <a:chExt cx="1172" cy="1740"/>
            </a:xfrm>
          </p:grpSpPr>
          <p:sp>
            <p:nvSpPr>
              <p:cNvPr id="203" name="Freeform 41">
                <a:extLst>
                  <a:ext uri="{FF2B5EF4-FFF2-40B4-BE49-F238E27FC236}">
                    <a16:creationId xmlns:a16="http://schemas.microsoft.com/office/drawing/2014/main" id="{3A3018A0-8C62-4699-AAF0-A1F09940F33F}"/>
                  </a:ext>
                </a:extLst>
              </p:cNvPr>
              <p:cNvSpPr>
                <a:spLocks/>
              </p:cNvSpPr>
              <p:nvPr/>
            </p:nvSpPr>
            <p:spPr bwMode="auto">
              <a:xfrm>
                <a:off x="3284" y="1155"/>
                <a:ext cx="1172" cy="1740"/>
              </a:xfrm>
              <a:custGeom>
                <a:avLst/>
                <a:gdLst>
                  <a:gd name="T0" fmla="*/ 512 w 1172"/>
                  <a:gd name="T1" fmla="*/ 25 h 1740"/>
                  <a:gd name="T2" fmla="*/ 392 w 1172"/>
                  <a:gd name="T3" fmla="*/ 55 h 1740"/>
                  <a:gd name="T4" fmla="*/ 134 w 1172"/>
                  <a:gd name="T5" fmla="*/ 253 h 1740"/>
                  <a:gd name="T6" fmla="*/ 2 w 1172"/>
                  <a:gd name="T7" fmla="*/ 673 h 1740"/>
                  <a:gd name="T8" fmla="*/ 146 w 1172"/>
                  <a:gd name="T9" fmla="*/ 1123 h 1740"/>
                  <a:gd name="T10" fmla="*/ 146 w 1172"/>
                  <a:gd name="T11" fmla="*/ 1453 h 1740"/>
                  <a:gd name="T12" fmla="*/ 206 w 1172"/>
                  <a:gd name="T13" fmla="*/ 1705 h 1740"/>
                  <a:gd name="T14" fmla="*/ 296 w 1172"/>
                  <a:gd name="T15" fmla="*/ 1639 h 1740"/>
                  <a:gd name="T16" fmla="*/ 266 w 1172"/>
                  <a:gd name="T17" fmla="*/ 1333 h 1740"/>
                  <a:gd name="T18" fmla="*/ 320 w 1172"/>
                  <a:gd name="T19" fmla="*/ 1219 h 1740"/>
                  <a:gd name="T20" fmla="*/ 410 w 1172"/>
                  <a:gd name="T21" fmla="*/ 1273 h 1740"/>
                  <a:gd name="T22" fmla="*/ 650 w 1172"/>
                  <a:gd name="T23" fmla="*/ 1291 h 1740"/>
                  <a:gd name="T24" fmla="*/ 884 w 1172"/>
                  <a:gd name="T25" fmla="*/ 1207 h 1740"/>
                  <a:gd name="T26" fmla="*/ 908 w 1172"/>
                  <a:gd name="T27" fmla="*/ 1423 h 1740"/>
                  <a:gd name="T28" fmla="*/ 854 w 1172"/>
                  <a:gd name="T29" fmla="*/ 1663 h 1740"/>
                  <a:gd name="T30" fmla="*/ 986 w 1172"/>
                  <a:gd name="T31" fmla="*/ 1699 h 1740"/>
                  <a:gd name="T32" fmla="*/ 1082 w 1172"/>
                  <a:gd name="T33" fmla="*/ 1417 h 1740"/>
                  <a:gd name="T34" fmla="*/ 1022 w 1172"/>
                  <a:gd name="T35" fmla="*/ 1093 h 1740"/>
                  <a:gd name="T36" fmla="*/ 1124 w 1172"/>
                  <a:gd name="T37" fmla="*/ 913 h 1740"/>
                  <a:gd name="T38" fmla="*/ 1166 w 1172"/>
                  <a:gd name="T39" fmla="*/ 613 h 1740"/>
                  <a:gd name="T40" fmla="*/ 1088 w 1172"/>
                  <a:gd name="T41" fmla="*/ 289 h 1740"/>
                  <a:gd name="T42" fmla="*/ 890 w 1172"/>
                  <a:gd name="T43" fmla="*/ 103 h 1740"/>
                  <a:gd name="T44" fmla="*/ 668 w 1172"/>
                  <a:gd name="T45" fmla="*/ 13 h 1740"/>
                  <a:gd name="T46" fmla="*/ 476 w 1172"/>
                  <a:gd name="T47" fmla="*/ 25 h 17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2"/>
                  <a:gd name="T73" fmla="*/ 0 h 1740"/>
                  <a:gd name="T74" fmla="*/ 1172 w 1172"/>
                  <a:gd name="T75" fmla="*/ 1740 h 17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2" h="1740">
                    <a:moveTo>
                      <a:pt x="512" y="25"/>
                    </a:moveTo>
                    <a:cubicBezTo>
                      <a:pt x="483" y="21"/>
                      <a:pt x="455" y="17"/>
                      <a:pt x="392" y="55"/>
                    </a:cubicBezTo>
                    <a:cubicBezTo>
                      <a:pt x="329" y="93"/>
                      <a:pt x="199" y="150"/>
                      <a:pt x="134" y="253"/>
                    </a:cubicBezTo>
                    <a:cubicBezTo>
                      <a:pt x="69" y="356"/>
                      <a:pt x="0" y="528"/>
                      <a:pt x="2" y="673"/>
                    </a:cubicBezTo>
                    <a:cubicBezTo>
                      <a:pt x="4" y="818"/>
                      <a:pt x="122" y="993"/>
                      <a:pt x="146" y="1123"/>
                    </a:cubicBezTo>
                    <a:cubicBezTo>
                      <a:pt x="170" y="1253"/>
                      <a:pt x="136" y="1356"/>
                      <a:pt x="146" y="1453"/>
                    </a:cubicBezTo>
                    <a:cubicBezTo>
                      <a:pt x="156" y="1550"/>
                      <a:pt x="181" y="1674"/>
                      <a:pt x="206" y="1705"/>
                    </a:cubicBezTo>
                    <a:cubicBezTo>
                      <a:pt x="231" y="1736"/>
                      <a:pt x="286" y="1701"/>
                      <a:pt x="296" y="1639"/>
                    </a:cubicBezTo>
                    <a:cubicBezTo>
                      <a:pt x="306" y="1577"/>
                      <a:pt x="262" y="1403"/>
                      <a:pt x="266" y="1333"/>
                    </a:cubicBezTo>
                    <a:cubicBezTo>
                      <a:pt x="270" y="1263"/>
                      <a:pt x="296" y="1229"/>
                      <a:pt x="320" y="1219"/>
                    </a:cubicBezTo>
                    <a:cubicBezTo>
                      <a:pt x="344" y="1209"/>
                      <a:pt x="355" y="1261"/>
                      <a:pt x="410" y="1273"/>
                    </a:cubicBezTo>
                    <a:cubicBezTo>
                      <a:pt x="465" y="1285"/>
                      <a:pt x="571" y="1302"/>
                      <a:pt x="650" y="1291"/>
                    </a:cubicBezTo>
                    <a:cubicBezTo>
                      <a:pt x="729" y="1280"/>
                      <a:pt x="841" y="1185"/>
                      <a:pt x="884" y="1207"/>
                    </a:cubicBezTo>
                    <a:cubicBezTo>
                      <a:pt x="927" y="1229"/>
                      <a:pt x="913" y="1347"/>
                      <a:pt x="908" y="1423"/>
                    </a:cubicBezTo>
                    <a:cubicBezTo>
                      <a:pt x="903" y="1499"/>
                      <a:pt x="841" y="1617"/>
                      <a:pt x="854" y="1663"/>
                    </a:cubicBezTo>
                    <a:cubicBezTo>
                      <a:pt x="867" y="1709"/>
                      <a:pt x="948" y="1740"/>
                      <a:pt x="986" y="1699"/>
                    </a:cubicBezTo>
                    <a:cubicBezTo>
                      <a:pt x="1024" y="1658"/>
                      <a:pt x="1076" y="1518"/>
                      <a:pt x="1082" y="1417"/>
                    </a:cubicBezTo>
                    <a:cubicBezTo>
                      <a:pt x="1088" y="1316"/>
                      <a:pt x="1015" y="1177"/>
                      <a:pt x="1022" y="1093"/>
                    </a:cubicBezTo>
                    <a:cubicBezTo>
                      <a:pt x="1029" y="1009"/>
                      <a:pt x="1100" y="993"/>
                      <a:pt x="1124" y="913"/>
                    </a:cubicBezTo>
                    <a:cubicBezTo>
                      <a:pt x="1148" y="833"/>
                      <a:pt x="1172" y="717"/>
                      <a:pt x="1166" y="613"/>
                    </a:cubicBezTo>
                    <a:cubicBezTo>
                      <a:pt x="1160" y="509"/>
                      <a:pt x="1134" y="374"/>
                      <a:pt x="1088" y="289"/>
                    </a:cubicBezTo>
                    <a:cubicBezTo>
                      <a:pt x="1042" y="204"/>
                      <a:pt x="960" y="149"/>
                      <a:pt x="890" y="103"/>
                    </a:cubicBezTo>
                    <a:cubicBezTo>
                      <a:pt x="820" y="57"/>
                      <a:pt x="737" y="26"/>
                      <a:pt x="668" y="13"/>
                    </a:cubicBezTo>
                    <a:cubicBezTo>
                      <a:pt x="599" y="0"/>
                      <a:pt x="508" y="23"/>
                      <a:pt x="476" y="25"/>
                    </a:cubicBezTo>
                  </a:path>
                </a:pathLst>
              </a:custGeom>
              <a:solidFill>
                <a:srgbClr val="CC9900">
                  <a:alpha val="70195"/>
                </a:srgbClr>
              </a:solidFill>
              <a:ln w="9525">
                <a:solidFill>
                  <a:srgbClr val="CC99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Oval 42">
                <a:extLst>
                  <a:ext uri="{FF2B5EF4-FFF2-40B4-BE49-F238E27FC236}">
                    <a16:creationId xmlns:a16="http://schemas.microsoft.com/office/drawing/2014/main" id="{3848DA4F-EC0C-47FD-A7BC-22CF2ED45E4E}"/>
                  </a:ext>
                </a:extLst>
              </p:cNvPr>
              <p:cNvSpPr>
                <a:spLocks noChangeArrowheads="1"/>
              </p:cNvSpPr>
              <p:nvPr/>
            </p:nvSpPr>
            <p:spPr bwMode="auto">
              <a:xfrm rot="5400000">
                <a:off x="3509" y="1454"/>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Oval 43">
                <a:extLst>
                  <a:ext uri="{FF2B5EF4-FFF2-40B4-BE49-F238E27FC236}">
                    <a16:creationId xmlns:a16="http://schemas.microsoft.com/office/drawing/2014/main" id="{5BA6DBE6-06B8-4459-92BD-E53F523C3C07}"/>
                  </a:ext>
                </a:extLst>
              </p:cNvPr>
              <p:cNvSpPr>
                <a:spLocks noChangeArrowheads="1"/>
              </p:cNvSpPr>
              <p:nvPr/>
            </p:nvSpPr>
            <p:spPr bwMode="auto">
              <a:xfrm rot="5400000">
                <a:off x="4280" y="1806"/>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6" name="Oval 44">
                <a:extLst>
                  <a:ext uri="{FF2B5EF4-FFF2-40B4-BE49-F238E27FC236}">
                    <a16:creationId xmlns:a16="http://schemas.microsoft.com/office/drawing/2014/main" id="{460F60DF-BF5B-4A8A-8D58-D6954D87DEF6}"/>
                  </a:ext>
                </a:extLst>
              </p:cNvPr>
              <p:cNvSpPr>
                <a:spLocks noChangeArrowheads="1"/>
              </p:cNvSpPr>
              <p:nvPr/>
            </p:nvSpPr>
            <p:spPr bwMode="auto">
              <a:xfrm rot="5400000">
                <a:off x="4077" y="2146"/>
                <a:ext cx="133" cy="114"/>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7" name="Oval 45">
                <a:extLst>
                  <a:ext uri="{FF2B5EF4-FFF2-40B4-BE49-F238E27FC236}">
                    <a16:creationId xmlns:a16="http://schemas.microsoft.com/office/drawing/2014/main" id="{47D3D624-6CF5-41FB-BA07-46862EB10238}"/>
                  </a:ext>
                </a:extLst>
              </p:cNvPr>
              <p:cNvSpPr>
                <a:spLocks noChangeArrowheads="1"/>
              </p:cNvSpPr>
              <p:nvPr/>
            </p:nvSpPr>
            <p:spPr bwMode="auto">
              <a:xfrm rot="5400000">
                <a:off x="3906" y="2313"/>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8" name="Oval 46">
                <a:extLst>
                  <a:ext uri="{FF2B5EF4-FFF2-40B4-BE49-F238E27FC236}">
                    <a16:creationId xmlns:a16="http://schemas.microsoft.com/office/drawing/2014/main" id="{1C4E0BBA-EEC7-4DBC-93FB-D519E1338200}"/>
                  </a:ext>
                </a:extLst>
              </p:cNvPr>
              <p:cNvSpPr>
                <a:spLocks noChangeArrowheads="1"/>
              </p:cNvSpPr>
              <p:nvPr/>
            </p:nvSpPr>
            <p:spPr bwMode="auto">
              <a:xfrm rot="5400000">
                <a:off x="3497" y="2135"/>
                <a:ext cx="133" cy="114"/>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9" name="Oval 47">
                <a:extLst>
                  <a:ext uri="{FF2B5EF4-FFF2-40B4-BE49-F238E27FC236}">
                    <a16:creationId xmlns:a16="http://schemas.microsoft.com/office/drawing/2014/main" id="{F7452B42-B4D2-424F-8F21-553C298B14BE}"/>
                  </a:ext>
                </a:extLst>
              </p:cNvPr>
              <p:cNvSpPr>
                <a:spLocks noChangeArrowheads="1"/>
              </p:cNvSpPr>
              <p:nvPr/>
            </p:nvSpPr>
            <p:spPr bwMode="auto">
              <a:xfrm rot="5400000">
                <a:off x="3682" y="2325"/>
                <a:ext cx="133" cy="115"/>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Oval 48">
                <a:extLst>
                  <a:ext uri="{FF2B5EF4-FFF2-40B4-BE49-F238E27FC236}">
                    <a16:creationId xmlns:a16="http://schemas.microsoft.com/office/drawing/2014/main" id="{C4B63F24-AAD2-47F4-83D3-37A7828B7A52}"/>
                  </a:ext>
                </a:extLst>
              </p:cNvPr>
              <p:cNvSpPr>
                <a:spLocks noChangeArrowheads="1"/>
              </p:cNvSpPr>
              <p:nvPr/>
            </p:nvSpPr>
            <p:spPr bwMode="auto">
              <a:xfrm>
                <a:off x="3696" y="2430"/>
                <a:ext cx="78" cy="38"/>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1" name="Oval 49">
                <a:extLst>
                  <a:ext uri="{FF2B5EF4-FFF2-40B4-BE49-F238E27FC236}">
                    <a16:creationId xmlns:a16="http://schemas.microsoft.com/office/drawing/2014/main" id="{7650988F-4C0C-4868-9C2C-3E445599468A}"/>
                  </a:ext>
                </a:extLst>
              </p:cNvPr>
              <p:cNvSpPr>
                <a:spLocks noChangeArrowheads="1"/>
              </p:cNvSpPr>
              <p:nvPr/>
            </p:nvSpPr>
            <p:spPr bwMode="auto">
              <a:xfrm rot="20458464" flipH="1">
                <a:off x="3952" y="2422"/>
                <a:ext cx="78" cy="38"/>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95" name="Group 50">
              <a:extLst>
                <a:ext uri="{FF2B5EF4-FFF2-40B4-BE49-F238E27FC236}">
                  <a16:creationId xmlns:a16="http://schemas.microsoft.com/office/drawing/2014/main" id="{F9E703DF-8BA1-413B-9218-D872CDF816C7}"/>
                </a:ext>
              </a:extLst>
            </p:cNvPr>
            <p:cNvGrpSpPr>
              <a:grpSpLocks/>
            </p:cNvGrpSpPr>
            <p:nvPr/>
          </p:nvGrpSpPr>
          <p:grpSpPr bwMode="auto">
            <a:xfrm>
              <a:off x="2898" y="2610"/>
              <a:ext cx="875" cy="991"/>
              <a:chOff x="488" y="2738"/>
              <a:chExt cx="1163" cy="1273"/>
            </a:xfrm>
          </p:grpSpPr>
          <p:sp>
            <p:nvSpPr>
              <p:cNvPr id="196" name="Oval 51">
                <a:extLst>
                  <a:ext uri="{FF2B5EF4-FFF2-40B4-BE49-F238E27FC236}">
                    <a16:creationId xmlns:a16="http://schemas.microsoft.com/office/drawing/2014/main" id="{A47A60FB-2F2A-4EBB-85FC-CBDAFA9F3D89}"/>
                  </a:ext>
                </a:extLst>
              </p:cNvPr>
              <p:cNvSpPr>
                <a:spLocks noChangeArrowheads="1"/>
              </p:cNvSpPr>
              <p:nvPr/>
            </p:nvSpPr>
            <p:spPr bwMode="auto">
              <a:xfrm rot="5400000">
                <a:off x="433" y="2793"/>
                <a:ext cx="1273" cy="1163"/>
              </a:xfrm>
              <a:prstGeom prst="ellipse">
                <a:avLst/>
              </a:prstGeom>
              <a:solidFill>
                <a:srgbClr val="FF9933">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 name="Oval 52">
                <a:extLst>
                  <a:ext uri="{FF2B5EF4-FFF2-40B4-BE49-F238E27FC236}">
                    <a16:creationId xmlns:a16="http://schemas.microsoft.com/office/drawing/2014/main" id="{FC081191-375D-4DAA-A929-D08419B880EC}"/>
                  </a:ext>
                </a:extLst>
              </p:cNvPr>
              <p:cNvSpPr>
                <a:spLocks noChangeArrowheads="1"/>
              </p:cNvSpPr>
              <p:nvPr/>
            </p:nvSpPr>
            <p:spPr bwMode="auto">
              <a:xfrm rot="5400000">
                <a:off x="691" y="3058"/>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98" name="Group 53">
                <a:extLst>
                  <a:ext uri="{FF2B5EF4-FFF2-40B4-BE49-F238E27FC236}">
                    <a16:creationId xmlns:a16="http://schemas.microsoft.com/office/drawing/2014/main" id="{71827309-ED83-4DA2-8D91-F35A67BE276E}"/>
                  </a:ext>
                </a:extLst>
              </p:cNvPr>
              <p:cNvGrpSpPr>
                <a:grpSpLocks/>
              </p:cNvGrpSpPr>
              <p:nvPr/>
            </p:nvGrpSpPr>
            <p:grpSpPr bwMode="auto">
              <a:xfrm>
                <a:off x="963" y="3783"/>
                <a:ext cx="150" cy="180"/>
                <a:chOff x="2517" y="3357"/>
                <a:chExt cx="150" cy="180"/>
              </a:xfrm>
            </p:grpSpPr>
            <p:sp>
              <p:nvSpPr>
                <p:cNvPr id="201" name="AutoShape 54">
                  <a:extLst>
                    <a:ext uri="{FF2B5EF4-FFF2-40B4-BE49-F238E27FC236}">
                      <a16:creationId xmlns:a16="http://schemas.microsoft.com/office/drawing/2014/main" id="{5C0225EE-8154-489C-A4F3-164CCABB7012}"/>
                    </a:ext>
                  </a:extLst>
                </p:cNvPr>
                <p:cNvSpPr>
                  <a:spLocks noChangeArrowheads="1"/>
                </p:cNvSpPr>
                <p:nvPr/>
              </p:nvSpPr>
              <p:spPr bwMode="auto">
                <a:xfrm rot="5400000">
                  <a:off x="2502" y="3372"/>
                  <a:ext cx="180" cy="150"/>
                </a:xfrm>
                <a:prstGeom prst="hexagon">
                  <a:avLst>
                    <a:gd name="adj" fmla="val 30000"/>
                    <a:gd name="vf" fmla="val 115470"/>
                  </a:avLst>
                </a:prstGeom>
                <a:noFill/>
                <a:ln w="1905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Freeform 55">
                  <a:extLst>
                    <a:ext uri="{FF2B5EF4-FFF2-40B4-BE49-F238E27FC236}">
                      <a16:creationId xmlns:a16="http://schemas.microsoft.com/office/drawing/2014/main" id="{32BE7A47-EF1C-4078-BB36-B30C22161853}"/>
                    </a:ext>
                  </a:extLst>
                </p:cNvPr>
                <p:cNvSpPr>
                  <a:spLocks/>
                </p:cNvSpPr>
                <p:nvPr/>
              </p:nvSpPr>
              <p:spPr bwMode="auto">
                <a:xfrm>
                  <a:off x="2538" y="3420"/>
                  <a:ext cx="96" cy="43"/>
                </a:xfrm>
                <a:custGeom>
                  <a:avLst/>
                  <a:gdLst>
                    <a:gd name="T0" fmla="*/ 0 w 96"/>
                    <a:gd name="T1" fmla="*/ 30 h 43"/>
                    <a:gd name="T2" fmla="*/ 30 w 96"/>
                    <a:gd name="T3" fmla="*/ 6 h 43"/>
                    <a:gd name="T4" fmla="*/ 72 w 96"/>
                    <a:gd name="T5" fmla="*/ 42 h 43"/>
                    <a:gd name="T6" fmla="*/ 96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99" name="Freeform 56">
                <a:extLst>
                  <a:ext uri="{FF2B5EF4-FFF2-40B4-BE49-F238E27FC236}">
                    <a16:creationId xmlns:a16="http://schemas.microsoft.com/office/drawing/2014/main" id="{6A4A365E-1AC7-47C6-A40D-7F7D5CD131E9}"/>
                  </a:ext>
                </a:extLst>
              </p:cNvPr>
              <p:cNvSpPr>
                <a:spLocks/>
              </p:cNvSpPr>
              <p:nvPr/>
            </p:nvSpPr>
            <p:spPr bwMode="auto">
              <a:xfrm>
                <a:off x="946" y="3310"/>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 name="Freeform 57">
                <a:extLst>
                  <a:ext uri="{FF2B5EF4-FFF2-40B4-BE49-F238E27FC236}">
                    <a16:creationId xmlns:a16="http://schemas.microsoft.com/office/drawing/2014/main" id="{48788E11-DFA2-436A-B8F7-E0D1515E02A2}"/>
                  </a:ext>
                </a:extLst>
              </p:cNvPr>
              <p:cNvSpPr>
                <a:spLocks/>
              </p:cNvSpPr>
              <p:nvPr/>
            </p:nvSpPr>
            <p:spPr bwMode="auto">
              <a:xfrm>
                <a:off x="944" y="3404"/>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2" name="Group 58">
            <a:extLst>
              <a:ext uri="{FF2B5EF4-FFF2-40B4-BE49-F238E27FC236}">
                <a16:creationId xmlns:a16="http://schemas.microsoft.com/office/drawing/2014/main" id="{934C71B0-5830-45A7-BCFC-2979149C4EC0}"/>
              </a:ext>
            </a:extLst>
          </p:cNvPr>
          <p:cNvGrpSpPr>
            <a:grpSpLocks/>
          </p:cNvGrpSpPr>
          <p:nvPr/>
        </p:nvGrpSpPr>
        <p:grpSpPr bwMode="auto">
          <a:xfrm>
            <a:off x="6854825" y="2347913"/>
            <a:ext cx="1450975" cy="3568700"/>
            <a:chOff x="4110" y="1345"/>
            <a:chExt cx="914" cy="2248"/>
          </a:xfrm>
        </p:grpSpPr>
        <p:sp>
          <p:nvSpPr>
            <p:cNvPr id="213" name="Freeform 59">
              <a:extLst>
                <a:ext uri="{FF2B5EF4-FFF2-40B4-BE49-F238E27FC236}">
                  <a16:creationId xmlns:a16="http://schemas.microsoft.com/office/drawing/2014/main" id="{740725A2-EFC7-443B-A91B-5BB95126EED3}"/>
                </a:ext>
              </a:extLst>
            </p:cNvPr>
            <p:cNvSpPr>
              <a:spLocks/>
            </p:cNvSpPr>
            <p:nvPr/>
          </p:nvSpPr>
          <p:spPr bwMode="auto">
            <a:xfrm>
              <a:off x="4110" y="1345"/>
              <a:ext cx="914" cy="1368"/>
            </a:xfrm>
            <a:custGeom>
              <a:avLst/>
              <a:gdLst>
                <a:gd name="T0" fmla="*/ 3 w 1172"/>
                <a:gd name="T1" fmla="*/ 2 h 1740"/>
                <a:gd name="T2" fmla="*/ 2 w 1172"/>
                <a:gd name="T3" fmla="*/ 2 h 1740"/>
                <a:gd name="T4" fmla="*/ 2 w 1172"/>
                <a:gd name="T5" fmla="*/ 2 h 1740"/>
                <a:gd name="T6" fmla="*/ 2 w 1172"/>
                <a:gd name="T7" fmla="*/ 6 h 1740"/>
                <a:gd name="T8" fmla="*/ 2 w 1172"/>
                <a:gd name="T9" fmla="*/ 9 h 1740"/>
                <a:gd name="T10" fmla="*/ 2 w 1172"/>
                <a:gd name="T11" fmla="*/ 12 h 1740"/>
                <a:gd name="T12" fmla="*/ 2 w 1172"/>
                <a:gd name="T13" fmla="*/ 13 h 1740"/>
                <a:gd name="T14" fmla="*/ 2 w 1172"/>
                <a:gd name="T15" fmla="*/ 13 h 1740"/>
                <a:gd name="T16" fmla="*/ 2 w 1172"/>
                <a:gd name="T17" fmla="*/ 10 h 1740"/>
                <a:gd name="T18" fmla="*/ 2 w 1172"/>
                <a:gd name="T19" fmla="*/ 10 h 1740"/>
                <a:gd name="T20" fmla="*/ 2 w 1172"/>
                <a:gd name="T21" fmla="*/ 10 h 1740"/>
                <a:gd name="T22" fmla="*/ 4 w 1172"/>
                <a:gd name="T23" fmla="*/ 10 h 1740"/>
                <a:gd name="T24" fmla="*/ 5 w 1172"/>
                <a:gd name="T25" fmla="*/ 10 h 1740"/>
                <a:gd name="T26" fmla="*/ 6 w 1172"/>
                <a:gd name="T27" fmla="*/ 12 h 1740"/>
                <a:gd name="T28" fmla="*/ 5 w 1172"/>
                <a:gd name="T29" fmla="*/ 13 h 1740"/>
                <a:gd name="T30" fmla="*/ 7 w 1172"/>
                <a:gd name="T31" fmla="*/ 13 h 1740"/>
                <a:gd name="T32" fmla="*/ 7 w 1172"/>
                <a:gd name="T33" fmla="*/ 12 h 1740"/>
                <a:gd name="T34" fmla="*/ 7 w 1172"/>
                <a:gd name="T35" fmla="*/ 9 h 1740"/>
                <a:gd name="T36" fmla="*/ 7 w 1172"/>
                <a:gd name="T37" fmla="*/ 7 h 1740"/>
                <a:gd name="T38" fmla="*/ 8 w 1172"/>
                <a:gd name="T39" fmla="*/ 5 h 1740"/>
                <a:gd name="T40" fmla="*/ 7 w 1172"/>
                <a:gd name="T41" fmla="*/ 2 h 1740"/>
                <a:gd name="T42" fmla="*/ 5 w 1172"/>
                <a:gd name="T43" fmla="*/ 2 h 1740"/>
                <a:gd name="T44" fmla="*/ 4 w 1172"/>
                <a:gd name="T45" fmla="*/ 2 h 1740"/>
                <a:gd name="T46" fmla="*/ 3 w 1172"/>
                <a:gd name="T47" fmla="*/ 2 h 17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2"/>
                <a:gd name="T73" fmla="*/ 0 h 1740"/>
                <a:gd name="T74" fmla="*/ 1172 w 1172"/>
                <a:gd name="T75" fmla="*/ 1740 h 17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2" h="1740">
                  <a:moveTo>
                    <a:pt x="512" y="25"/>
                  </a:moveTo>
                  <a:cubicBezTo>
                    <a:pt x="483" y="21"/>
                    <a:pt x="455" y="17"/>
                    <a:pt x="392" y="55"/>
                  </a:cubicBezTo>
                  <a:cubicBezTo>
                    <a:pt x="329" y="93"/>
                    <a:pt x="199" y="150"/>
                    <a:pt x="134" y="253"/>
                  </a:cubicBezTo>
                  <a:cubicBezTo>
                    <a:pt x="69" y="356"/>
                    <a:pt x="0" y="528"/>
                    <a:pt x="2" y="673"/>
                  </a:cubicBezTo>
                  <a:cubicBezTo>
                    <a:pt x="4" y="818"/>
                    <a:pt x="122" y="993"/>
                    <a:pt x="146" y="1123"/>
                  </a:cubicBezTo>
                  <a:cubicBezTo>
                    <a:pt x="170" y="1253"/>
                    <a:pt x="136" y="1356"/>
                    <a:pt x="146" y="1453"/>
                  </a:cubicBezTo>
                  <a:cubicBezTo>
                    <a:pt x="156" y="1550"/>
                    <a:pt x="181" y="1674"/>
                    <a:pt x="206" y="1705"/>
                  </a:cubicBezTo>
                  <a:cubicBezTo>
                    <a:pt x="231" y="1736"/>
                    <a:pt x="286" y="1701"/>
                    <a:pt x="296" y="1639"/>
                  </a:cubicBezTo>
                  <a:cubicBezTo>
                    <a:pt x="306" y="1577"/>
                    <a:pt x="262" y="1403"/>
                    <a:pt x="266" y="1333"/>
                  </a:cubicBezTo>
                  <a:cubicBezTo>
                    <a:pt x="270" y="1263"/>
                    <a:pt x="296" y="1229"/>
                    <a:pt x="320" y="1219"/>
                  </a:cubicBezTo>
                  <a:cubicBezTo>
                    <a:pt x="344" y="1209"/>
                    <a:pt x="355" y="1261"/>
                    <a:pt x="410" y="1273"/>
                  </a:cubicBezTo>
                  <a:cubicBezTo>
                    <a:pt x="465" y="1285"/>
                    <a:pt x="571" y="1302"/>
                    <a:pt x="650" y="1291"/>
                  </a:cubicBezTo>
                  <a:cubicBezTo>
                    <a:pt x="729" y="1280"/>
                    <a:pt x="841" y="1185"/>
                    <a:pt x="884" y="1207"/>
                  </a:cubicBezTo>
                  <a:cubicBezTo>
                    <a:pt x="927" y="1229"/>
                    <a:pt x="913" y="1347"/>
                    <a:pt x="908" y="1423"/>
                  </a:cubicBezTo>
                  <a:cubicBezTo>
                    <a:pt x="903" y="1499"/>
                    <a:pt x="841" y="1617"/>
                    <a:pt x="854" y="1663"/>
                  </a:cubicBezTo>
                  <a:cubicBezTo>
                    <a:pt x="867" y="1709"/>
                    <a:pt x="948" y="1740"/>
                    <a:pt x="986" y="1699"/>
                  </a:cubicBezTo>
                  <a:cubicBezTo>
                    <a:pt x="1024" y="1658"/>
                    <a:pt x="1076" y="1518"/>
                    <a:pt x="1082" y="1417"/>
                  </a:cubicBezTo>
                  <a:cubicBezTo>
                    <a:pt x="1088" y="1316"/>
                    <a:pt x="1015" y="1177"/>
                    <a:pt x="1022" y="1093"/>
                  </a:cubicBezTo>
                  <a:cubicBezTo>
                    <a:pt x="1029" y="1009"/>
                    <a:pt x="1100" y="993"/>
                    <a:pt x="1124" y="913"/>
                  </a:cubicBezTo>
                  <a:cubicBezTo>
                    <a:pt x="1148" y="833"/>
                    <a:pt x="1172" y="717"/>
                    <a:pt x="1166" y="613"/>
                  </a:cubicBezTo>
                  <a:cubicBezTo>
                    <a:pt x="1160" y="509"/>
                    <a:pt x="1134" y="374"/>
                    <a:pt x="1088" y="289"/>
                  </a:cubicBezTo>
                  <a:cubicBezTo>
                    <a:pt x="1042" y="204"/>
                    <a:pt x="960" y="149"/>
                    <a:pt x="890" y="103"/>
                  </a:cubicBezTo>
                  <a:cubicBezTo>
                    <a:pt x="820" y="57"/>
                    <a:pt x="737" y="26"/>
                    <a:pt x="668" y="13"/>
                  </a:cubicBezTo>
                  <a:cubicBezTo>
                    <a:pt x="599" y="0"/>
                    <a:pt x="508" y="23"/>
                    <a:pt x="476" y="25"/>
                  </a:cubicBezTo>
                </a:path>
              </a:pathLst>
            </a:custGeom>
            <a:solidFill>
              <a:srgbClr val="CC9900">
                <a:alpha val="70195"/>
              </a:srgbClr>
            </a:solidFill>
            <a:ln w="9525">
              <a:solidFill>
                <a:srgbClr val="CC99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4" name="Oval 60">
              <a:extLst>
                <a:ext uri="{FF2B5EF4-FFF2-40B4-BE49-F238E27FC236}">
                  <a16:creationId xmlns:a16="http://schemas.microsoft.com/office/drawing/2014/main" id="{526CFDCE-F3F1-41BF-9CE0-D6C57C03D6EE}"/>
                </a:ext>
              </a:extLst>
            </p:cNvPr>
            <p:cNvSpPr>
              <a:spLocks noChangeArrowheads="1"/>
            </p:cNvSpPr>
            <p:nvPr/>
          </p:nvSpPr>
          <p:spPr bwMode="auto">
            <a:xfrm rot="5400000">
              <a:off x="4284" y="1581"/>
              <a:ext cx="578" cy="517"/>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5" name="Oval 61">
              <a:extLst>
                <a:ext uri="{FF2B5EF4-FFF2-40B4-BE49-F238E27FC236}">
                  <a16:creationId xmlns:a16="http://schemas.microsoft.com/office/drawing/2014/main" id="{A46A19D4-7D98-4E8D-8F97-A4BDC97FC789}"/>
                </a:ext>
              </a:extLst>
            </p:cNvPr>
            <p:cNvSpPr>
              <a:spLocks noChangeArrowheads="1"/>
            </p:cNvSpPr>
            <p:nvPr/>
          </p:nvSpPr>
          <p:spPr bwMode="auto">
            <a:xfrm rot="5400000">
              <a:off x="4887" y="1857"/>
              <a:ext cx="104" cy="8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6" name="Oval 62">
              <a:extLst>
                <a:ext uri="{FF2B5EF4-FFF2-40B4-BE49-F238E27FC236}">
                  <a16:creationId xmlns:a16="http://schemas.microsoft.com/office/drawing/2014/main" id="{732A4D12-B83A-46F5-B5A2-5987AF4BDA40}"/>
                </a:ext>
              </a:extLst>
            </p:cNvPr>
            <p:cNvSpPr>
              <a:spLocks noChangeArrowheads="1"/>
            </p:cNvSpPr>
            <p:nvPr/>
          </p:nvSpPr>
          <p:spPr bwMode="auto">
            <a:xfrm rot="5400000">
              <a:off x="4728" y="2124"/>
              <a:ext cx="105" cy="8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7" name="Oval 63">
              <a:extLst>
                <a:ext uri="{FF2B5EF4-FFF2-40B4-BE49-F238E27FC236}">
                  <a16:creationId xmlns:a16="http://schemas.microsoft.com/office/drawing/2014/main" id="{CAF5383A-2268-41E8-89BB-98856033E90F}"/>
                </a:ext>
              </a:extLst>
            </p:cNvPr>
            <p:cNvSpPr>
              <a:spLocks noChangeArrowheads="1"/>
            </p:cNvSpPr>
            <p:nvPr/>
          </p:nvSpPr>
          <p:spPr bwMode="auto">
            <a:xfrm rot="5400000">
              <a:off x="4594" y="2310"/>
              <a:ext cx="105" cy="90"/>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Oval 64">
              <a:extLst>
                <a:ext uri="{FF2B5EF4-FFF2-40B4-BE49-F238E27FC236}">
                  <a16:creationId xmlns:a16="http://schemas.microsoft.com/office/drawing/2014/main" id="{18C3DFF1-C3B2-468B-B535-C30AFAFCB1C1}"/>
                </a:ext>
              </a:extLst>
            </p:cNvPr>
            <p:cNvSpPr>
              <a:spLocks noChangeArrowheads="1"/>
            </p:cNvSpPr>
            <p:nvPr/>
          </p:nvSpPr>
          <p:spPr bwMode="auto">
            <a:xfrm rot="5400000">
              <a:off x="4277" y="2115"/>
              <a:ext cx="104" cy="8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 name="Oval 65">
              <a:extLst>
                <a:ext uri="{FF2B5EF4-FFF2-40B4-BE49-F238E27FC236}">
                  <a16:creationId xmlns:a16="http://schemas.microsoft.com/office/drawing/2014/main" id="{A1752999-87F3-4607-8008-0645824AC4EE}"/>
                </a:ext>
              </a:extLst>
            </p:cNvPr>
            <p:cNvSpPr>
              <a:spLocks noChangeArrowheads="1"/>
            </p:cNvSpPr>
            <p:nvPr/>
          </p:nvSpPr>
          <p:spPr bwMode="auto">
            <a:xfrm rot="5400000">
              <a:off x="4420" y="2319"/>
              <a:ext cx="104" cy="90"/>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Oval 66">
              <a:extLst>
                <a:ext uri="{FF2B5EF4-FFF2-40B4-BE49-F238E27FC236}">
                  <a16:creationId xmlns:a16="http://schemas.microsoft.com/office/drawing/2014/main" id="{A4078D93-A171-4141-A480-E5D3EA142AE6}"/>
                </a:ext>
              </a:extLst>
            </p:cNvPr>
            <p:cNvSpPr>
              <a:spLocks noChangeArrowheads="1"/>
            </p:cNvSpPr>
            <p:nvPr/>
          </p:nvSpPr>
          <p:spPr bwMode="auto">
            <a:xfrm>
              <a:off x="4407" y="2347"/>
              <a:ext cx="121" cy="78"/>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 name="Oval 67">
              <a:extLst>
                <a:ext uri="{FF2B5EF4-FFF2-40B4-BE49-F238E27FC236}">
                  <a16:creationId xmlns:a16="http://schemas.microsoft.com/office/drawing/2014/main" id="{35689F38-EEF3-4E37-A9EC-E1C8B2555B08}"/>
                </a:ext>
              </a:extLst>
            </p:cNvPr>
            <p:cNvSpPr>
              <a:spLocks noChangeArrowheads="1"/>
            </p:cNvSpPr>
            <p:nvPr/>
          </p:nvSpPr>
          <p:spPr bwMode="auto">
            <a:xfrm rot="20458464" flipH="1">
              <a:off x="4584" y="2342"/>
              <a:ext cx="116" cy="74"/>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2" name="Group 68">
              <a:extLst>
                <a:ext uri="{FF2B5EF4-FFF2-40B4-BE49-F238E27FC236}">
                  <a16:creationId xmlns:a16="http://schemas.microsoft.com/office/drawing/2014/main" id="{29526757-4148-45DD-B84B-A454CDE0E811}"/>
                </a:ext>
              </a:extLst>
            </p:cNvPr>
            <p:cNvGrpSpPr>
              <a:grpSpLocks/>
            </p:cNvGrpSpPr>
            <p:nvPr/>
          </p:nvGrpSpPr>
          <p:grpSpPr bwMode="auto">
            <a:xfrm>
              <a:off x="4120" y="2602"/>
              <a:ext cx="875" cy="991"/>
              <a:chOff x="488" y="2738"/>
              <a:chExt cx="1163" cy="1273"/>
            </a:xfrm>
          </p:grpSpPr>
          <p:sp>
            <p:nvSpPr>
              <p:cNvPr id="228" name="Oval 69">
                <a:extLst>
                  <a:ext uri="{FF2B5EF4-FFF2-40B4-BE49-F238E27FC236}">
                    <a16:creationId xmlns:a16="http://schemas.microsoft.com/office/drawing/2014/main" id="{65A85AA3-9CA1-4688-8607-11D3983B8699}"/>
                  </a:ext>
                </a:extLst>
              </p:cNvPr>
              <p:cNvSpPr>
                <a:spLocks noChangeArrowheads="1"/>
              </p:cNvSpPr>
              <p:nvPr/>
            </p:nvSpPr>
            <p:spPr bwMode="auto">
              <a:xfrm rot="5400000">
                <a:off x="433" y="2793"/>
                <a:ext cx="1273" cy="1163"/>
              </a:xfrm>
              <a:prstGeom prst="ellipse">
                <a:avLst/>
              </a:prstGeom>
              <a:solidFill>
                <a:srgbClr val="FF9933">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 name="Oval 70">
                <a:extLst>
                  <a:ext uri="{FF2B5EF4-FFF2-40B4-BE49-F238E27FC236}">
                    <a16:creationId xmlns:a16="http://schemas.microsoft.com/office/drawing/2014/main" id="{AF5A1B80-DA59-4469-A622-C37BB62FBE3C}"/>
                  </a:ext>
                </a:extLst>
              </p:cNvPr>
              <p:cNvSpPr>
                <a:spLocks noChangeArrowheads="1"/>
              </p:cNvSpPr>
              <p:nvPr/>
            </p:nvSpPr>
            <p:spPr bwMode="auto">
              <a:xfrm rot="5400000">
                <a:off x="691" y="3058"/>
                <a:ext cx="735" cy="662"/>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30" name="Group 71">
                <a:extLst>
                  <a:ext uri="{FF2B5EF4-FFF2-40B4-BE49-F238E27FC236}">
                    <a16:creationId xmlns:a16="http://schemas.microsoft.com/office/drawing/2014/main" id="{2169D4AB-7AC5-4301-BD3F-D9FDB4323F29}"/>
                  </a:ext>
                </a:extLst>
              </p:cNvPr>
              <p:cNvGrpSpPr>
                <a:grpSpLocks/>
              </p:cNvGrpSpPr>
              <p:nvPr/>
            </p:nvGrpSpPr>
            <p:grpSpPr bwMode="auto">
              <a:xfrm>
                <a:off x="963" y="3783"/>
                <a:ext cx="150" cy="180"/>
                <a:chOff x="2517" y="3357"/>
                <a:chExt cx="150" cy="180"/>
              </a:xfrm>
            </p:grpSpPr>
            <p:sp>
              <p:nvSpPr>
                <p:cNvPr id="233" name="AutoShape 72">
                  <a:extLst>
                    <a:ext uri="{FF2B5EF4-FFF2-40B4-BE49-F238E27FC236}">
                      <a16:creationId xmlns:a16="http://schemas.microsoft.com/office/drawing/2014/main" id="{02FDD9D5-9C1C-4A3F-B6A0-83FF4BEC6404}"/>
                    </a:ext>
                  </a:extLst>
                </p:cNvPr>
                <p:cNvSpPr>
                  <a:spLocks noChangeArrowheads="1"/>
                </p:cNvSpPr>
                <p:nvPr/>
              </p:nvSpPr>
              <p:spPr bwMode="auto">
                <a:xfrm rot="5400000">
                  <a:off x="2502" y="3372"/>
                  <a:ext cx="180" cy="150"/>
                </a:xfrm>
                <a:prstGeom prst="hexagon">
                  <a:avLst>
                    <a:gd name="adj" fmla="val 30000"/>
                    <a:gd name="vf" fmla="val 115470"/>
                  </a:avLst>
                </a:prstGeom>
                <a:noFill/>
                <a:ln w="1905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4" name="Freeform 73">
                  <a:extLst>
                    <a:ext uri="{FF2B5EF4-FFF2-40B4-BE49-F238E27FC236}">
                      <a16:creationId xmlns:a16="http://schemas.microsoft.com/office/drawing/2014/main" id="{C6FB6B9A-0395-426D-AA7F-E2074EB3FA62}"/>
                    </a:ext>
                  </a:extLst>
                </p:cNvPr>
                <p:cNvSpPr>
                  <a:spLocks/>
                </p:cNvSpPr>
                <p:nvPr/>
              </p:nvSpPr>
              <p:spPr bwMode="auto">
                <a:xfrm>
                  <a:off x="2538" y="3420"/>
                  <a:ext cx="96" cy="43"/>
                </a:xfrm>
                <a:custGeom>
                  <a:avLst/>
                  <a:gdLst>
                    <a:gd name="T0" fmla="*/ 0 w 96"/>
                    <a:gd name="T1" fmla="*/ 30 h 43"/>
                    <a:gd name="T2" fmla="*/ 30 w 96"/>
                    <a:gd name="T3" fmla="*/ 6 h 43"/>
                    <a:gd name="T4" fmla="*/ 72 w 96"/>
                    <a:gd name="T5" fmla="*/ 42 h 43"/>
                    <a:gd name="T6" fmla="*/ 96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31" name="Freeform 74">
                <a:extLst>
                  <a:ext uri="{FF2B5EF4-FFF2-40B4-BE49-F238E27FC236}">
                    <a16:creationId xmlns:a16="http://schemas.microsoft.com/office/drawing/2014/main" id="{FE640407-AD64-4EEB-87CE-469B2F33AA59}"/>
                  </a:ext>
                </a:extLst>
              </p:cNvPr>
              <p:cNvSpPr>
                <a:spLocks/>
              </p:cNvSpPr>
              <p:nvPr/>
            </p:nvSpPr>
            <p:spPr bwMode="auto">
              <a:xfrm>
                <a:off x="946" y="3310"/>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Freeform 75">
                <a:extLst>
                  <a:ext uri="{FF2B5EF4-FFF2-40B4-BE49-F238E27FC236}">
                    <a16:creationId xmlns:a16="http://schemas.microsoft.com/office/drawing/2014/main" id="{3CBE17A2-9C90-4F73-B899-15D6907E4E93}"/>
                  </a:ext>
                </a:extLst>
              </p:cNvPr>
              <p:cNvSpPr>
                <a:spLocks/>
              </p:cNvSpPr>
              <p:nvPr/>
            </p:nvSpPr>
            <p:spPr bwMode="auto">
              <a:xfrm>
                <a:off x="944" y="3404"/>
                <a:ext cx="222" cy="43"/>
              </a:xfrm>
              <a:custGeom>
                <a:avLst/>
                <a:gdLst>
                  <a:gd name="T0" fmla="*/ 0 w 96"/>
                  <a:gd name="T1" fmla="*/ 30 h 43"/>
                  <a:gd name="T2" fmla="*/ 572685022 w 96"/>
                  <a:gd name="T3" fmla="*/ 6 h 43"/>
                  <a:gd name="T4" fmla="*/ 1381022671 w 96"/>
                  <a:gd name="T5" fmla="*/ 42 h 43"/>
                  <a:gd name="T6" fmla="*/ 1834507145 w 96"/>
                  <a:gd name="T7" fmla="*/ 0 h 43"/>
                  <a:gd name="T8" fmla="*/ 0 60000 65536"/>
                  <a:gd name="T9" fmla="*/ 0 60000 65536"/>
                  <a:gd name="T10" fmla="*/ 0 60000 65536"/>
                  <a:gd name="T11" fmla="*/ 0 60000 65536"/>
                  <a:gd name="T12" fmla="*/ 0 w 96"/>
                  <a:gd name="T13" fmla="*/ 0 h 43"/>
                  <a:gd name="T14" fmla="*/ 96 w 96"/>
                  <a:gd name="T15" fmla="*/ 43 h 43"/>
                </a:gdLst>
                <a:ahLst/>
                <a:cxnLst>
                  <a:cxn ang="T8">
                    <a:pos x="T0" y="T1"/>
                  </a:cxn>
                  <a:cxn ang="T9">
                    <a:pos x="T2" y="T3"/>
                  </a:cxn>
                  <a:cxn ang="T10">
                    <a:pos x="T4" y="T5"/>
                  </a:cxn>
                  <a:cxn ang="T11">
                    <a:pos x="T6" y="T7"/>
                  </a:cxn>
                </a:cxnLst>
                <a:rect l="T12" t="T13" r="T14" b="T15"/>
                <a:pathLst>
                  <a:path w="96" h="43">
                    <a:moveTo>
                      <a:pt x="0" y="30"/>
                    </a:moveTo>
                    <a:cubicBezTo>
                      <a:pt x="9" y="17"/>
                      <a:pt x="18" y="4"/>
                      <a:pt x="30" y="6"/>
                    </a:cubicBezTo>
                    <a:cubicBezTo>
                      <a:pt x="42" y="8"/>
                      <a:pt x="61" y="43"/>
                      <a:pt x="72" y="42"/>
                    </a:cubicBezTo>
                    <a:cubicBezTo>
                      <a:pt x="83" y="41"/>
                      <a:pt x="92" y="7"/>
                      <a:pt x="96" y="0"/>
                    </a:cubicBezTo>
                  </a:path>
                </a:pathLst>
              </a:custGeom>
              <a:noFill/>
              <a:ln w="19050">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3" name="Oval 76">
              <a:extLst>
                <a:ext uri="{FF2B5EF4-FFF2-40B4-BE49-F238E27FC236}">
                  <a16:creationId xmlns:a16="http://schemas.microsoft.com/office/drawing/2014/main" id="{4F9AD3C8-CC89-4C21-950B-0DDAE688C688}"/>
                </a:ext>
              </a:extLst>
            </p:cNvPr>
            <p:cNvSpPr>
              <a:spLocks noChangeArrowheads="1"/>
            </p:cNvSpPr>
            <p:nvPr/>
          </p:nvSpPr>
          <p:spPr bwMode="auto">
            <a:xfrm>
              <a:off x="4470" y="2429"/>
              <a:ext cx="27" cy="33"/>
            </a:xfrm>
            <a:prstGeom prst="ellipse">
              <a:avLst/>
            </a:prstGeom>
            <a:solidFill>
              <a:srgbClr val="33CCFF"/>
            </a:solidFill>
            <a:ln w="9525">
              <a:solidFill>
                <a:srgbClr val="33CC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Oval 77">
              <a:extLst>
                <a:ext uri="{FF2B5EF4-FFF2-40B4-BE49-F238E27FC236}">
                  <a16:creationId xmlns:a16="http://schemas.microsoft.com/office/drawing/2014/main" id="{E293F081-8F05-4FF7-9A21-A1B385C38CD0}"/>
                </a:ext>
              </a:extLst>
            </p:cNvPr>
            <p:cNvSpPr>
              <a:spLocks noChangeArrowheads="1"/>
            </p:cNvSpPr>
            <p:nvPr/>
          </p:nvSpPr>
          <p:spPr bwMode="auto">
            <a:xfrm>
              <a:off x="4606" y="2565"/>
              <a:ext cx="27" cy="33"/>
            </a:xfrm>
            <a:prstGeom prst="ellipse">
              <a:avLst/>
            </a:prstGeom>
            <a:solidFill>
              <a:srgbClr val="33CCFF"/>
            </a:solidFill>
            <a:ln w="9525">
              <a:solidFill>
                <a:srgbClr val="33CC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 name="Oval 78">
              <a:extLst>
                <a:ext uri="{FF2B5EF4-FFF2-40B4-BE49-F238E27FC236}">
                  <a16:creationId xmlns:a16="http://schemas.microsoft.com/office/drawing/2014/main" id="{65AADA15-FF4E-458F-A621-643FFDA0560E}"/>
                </a:ext>
              </a:extLst>
            </p:cNvPr>
            <p:cNvSpPr>
              <a:spLocks noChangeArrowheads="1"/>
            </p:cNvSpPr>
            <p:nvPr/>
          </p:nvSpPr>
          <p:spPr bwMode="auto">
            <a:xfrm>
              <a:off x="4532" y="2503"/>
              <a:ext cx="27" cy="33"/>
            </a:xfrm>
            <a:prstGeom prst="ellipse">
              <a:avLst/>
            </a:prstGeom>
            <a:solidFill>
              <a:srgbClr val="33CCFF"/>
            </a:solidFill>
            <a:ln w="9525">
              <a:solidFill>
                <a:srgbClr val="33CC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Oval 79">
              <a:extLst>
                <a:ext uri="{FF2B5EF4-FFF2-40B4-BE49-F238E27FC236}">
                  <a16:creationId xmlns:a16="http://schemas.microsoft.com/office/drawing/2014/main" id="{F266D96A-88EF-427A-90C3-AFFBEC820CFC}"/>
                </a:ext>
              </a:extLst>
            </p:cNvPr>
            <p:cNvSpPr>
              <a:spLocks noChangeArrowheads="1"/>
            </p:cNvSpPr>
            <p:nvPr/>
          </p:nvSpPr>
          <p:spPr bwMode="auto">
            <a:xfrm>
              <a:off x="4502" y="2611"/>
              <a:ext cx="27" cy="33"/>
            </a:xfrm>
            <a:prstGeom prst="ellipse">
              <a:avLst/>
            </a:prstGeom>
            <a:solidFill>
              <a:srgbClr val="33CCFF"/>
            </a:solidFill>
            <a:ln w="9525">
              <a:solidFill>
                <a:srgbClr val="33CC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 name="Oval 80">
              <a:extLst>
                <a:ext uri="{FF2B5EF4-FFF2-40B4-BE49-F238E27FC236}">
                  <a16:creationId xmlns:a16="http://schemas.microsoft.com/office/drawing/2014/main" id="{3BB0446D-5823-4720-A2D7-7B08DEEFD48E}"/>
                </a:ext>
              </a:extLst>
            </p:cNvPr>
            <p:cNvSpPr>
              <a:spLocks noChangeArrowheads="1"/>
            </p:cNvSpPr>
            <p:nvPr/>
          </p:nvSpPr>
          <p:spPr bwMode="auto">
            <a:xfrm>
              <a:off x="4646" y="2461"/>
              <a:ext cx="27" cy="33"/>
            </a:xfrm>
            <a:prstGeom prst="ellipse">
              <a:avLst/>
            </a:prstGeom>
            <a:solidFill>
              <a:srgbClr val="33CCFF"/>
            </a:solidFill>
            <a:ln w="9525">
              <a:solidFill>
                <a:srgbClr val="33CC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35" name="Group 86">
            <a:extLst>
              <a:ext uri="{FF2B5EF4-FFF2-40B4-BE49-F238E27FC236}">
                <a16:creationId xmlns:a16="http://schemas.microsoft.com/office/drawing/2014/main" id="{5122087F-E643-45DC-89FC-CBC85F669391}"/>
              </a:ext>
            </a:extLst>
          </p:cNvPr>
          <p:cNvGrpSpPr>
            <a:grpSpLocks/>
          </p:cNvGrpSpPr>
          <p:nvPr/>
        </p:nvGrpSpPr>
        <p:grpSpPr bwMode="auto">
          <a:xfrm>
            <a:off x="7378700" y="4527550"/>
            <a:ext cx="390525" cy="800100"/>
            <a:chOff x="5118" y="2424"/>
            <a:chExt cx="468" cy="798"/>
          </a:xfrm>
        </p:grpSpPr>
        <p:sp>
          <p:nvSpPr>
            <p:cNvPr id="236" name="Line 84">
              <a:extLst>
                <a:ext uri="{FF2B5EF4-FFF2-40B4-BE49-F238E27FC236}">
                  <a16:creationId xmlns:a16="http://schemas.microsoft.com/office/drawing/2014/main" id="{84C9190E-11F3-4067-AABC-B2FF521B5F40}"/>
                </a:ext>
              </a:extLst>
            </p:cNvPr>
            <p:cNvSpPr>
              <a:spLocks noChangeShapeType="1"/>
            </p:cNvSpPr>
            <p:nvPr/>
          </p:nvSpPr>
          <p:spPr bwMode="auto">
            <a:xfrm>
              <a:off x="5358" y="2424"/>
              <a:ext cx="0" cy="798"/>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Line 85">
              <a:extLst>
                <a:ext uri="{FF2B5EF4-FFF2-40B4-BE49-F238E27FC236}">
                  <a16:creationId xmlns:a16="http://schemas.microsoft.com/office/drawing/2014/main" id="{C60BEAB6-13F4-4B0F-866E-6E2716D768C8}"/>
                </a:ext>
              </a:extLst>
            </p:cNvPr>
            <p:cNvSpPr>
              <a:spLocks noChangeShapeType="1"/>
            </p:cNvSpPr>
            <p:nvPr/>
          </p:nvSpPr>
          <p:spPr bwMode="auto">
            <a:xfrm>
              <a:off x="5118" y="2592"/>
              <a:ext cx="468" cy="0"/>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Tree>
    <p:extLst>
      <p:ext uri="{BB962C8B-B14F-4D97-AF65-F5344CB8AC3E}">
        <p14:creationId xmlns:p14="http://schemas.microsoft.com/office/powerpoint/2010/main" val="4288069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204EB8-D9DE-4035-A36A-959816F13C5D}"/>
              </a:ext>
            </a:extLst>
          </p:cNvPr>
          <p:cNvSpPr>
            <a:spLocks noGrp="1"/>
          </p:cNvSpPr>
          <p:nvPr>
            <p:ph type="title"/>
          </p:nvPr>
        </p:nvSpPr>
        <p:spPr/>
        <p:txBody>
          <a:bodyPr>
            <a:normAutofit/>
          </a:bodyPr>
          <a:lstStyle/>
          <a:p>
            <a:r>
              <a:rPr lang="en-GB" dirty="0"/>
              <a:t>NK cells: Two ways of killing</a:t>
            </a:r>
          </a:p>
        </p:txBody>
      </p:sp>
      <p:sp>
        <p:nvSpPr>
          <p:cNvPr id="3" name="Content Placeholder 2">
            <a:extLst>
              <a:ext uri="{FF2B5EF4-FFF2-40B4-BE49-F238E27FC236}">
                <a16:creationId xmlns:a16="http://schemas.microsoft.com/office/drawing/2014/main" id="{449AA62F-3955-462B-995B-9D43103AA789}"/>
              </a:ext>
            </a:extLst>
          </p:cNvPr>
          <p:cNvSpPr>
            <a:spLocks noGrp="1"/>
          </p:cNvSpPr>
          <p:nvPr>
            <p:ph sz="half" idx="1"/>
          </p:nvPr>
        </p:nvSpPr>
        <p:spPr>
          <a:xfrm>
            <a:off x="158750" y="1455882"/>
            <a:ext cx="3050685" cy="4351338"/>
          </a:xfrm>
        </p:spPr>
        <p:txBody>
          <a:bodyPr>
            <a:normAutofit/>
          </a:bodyPr>
          <a:lstStyle/>
          <a:p>
            <a:pPr marL="0" indent="0">
              <a:buNone/>
            </a:pPr>
            <a:r>
              <a:rPr lang="en-GB" sz="2000" b="1" dirty="0"/>
              <a:t>NK cells kill by</a:t>
            </a:r>
            <a:endParaRPr lang="en-GB" sz="2000" dirty="0"/>
          </a:p>
          <a:p>
            <a:r>
              <a:rPr lang="en-GB" sz="2000" dirty="0"/>
              <a:t>making contact with their target cells and </a:t>
            </a:r>
            <a:r>
              <a:rPr lang="en-GB" sz="2000" b="1" dirty="0"/>
              <a:t>releasing</a:t>
            </a:r>
            <a:r>
              <a:rPr lang="en-GB" sz="2000" dirty="0"/>
              <a:t> substances from their granules (</a:t>
            </a:r>
            <a:r>
              <a:rPr lang="en-GB" sz="2000" b="1" dirty="0"/>
              <a:t>granzymes, perforin</a:t>
            </a:r>
            <a:r>
              <a:rPr lang="en-GB" sz="2000" dirty="0"/>
              <a:t>) that </a:t>
            </a:r>
            <a:r>
              <a:rPr lang="en-GB" sz="2000" b="1" dirty="0"/>
              <a:t>make pores in the target cells</a:t>
            </a:r>
            <a:r>
              <a:rPr lang="en-GB" sz="2000" dirty="0"/>
              <a:t>, causing them to die. </a:t>
            </a:r>
          </a:p>
          <a:p>
            <a:pPr marL="0" indent="0">
              <a:buNone/>
            </a:pPr>
            <a:endParaRPr lang="en-GB" sz="2000" dirty="0"/>
          </a:p>
          <a:p>
            <a:r>
              <a:rPr lang="en-GB" sz="2000" dirty="0"/>
              <a:t>expressing ligands that </a:t>
            </a:r>
            <a:r>
              <a:rPr lang="en-GB" sz="2000" b="1" dirty="0"/>
              <a:t>induce apoptosis by Death receptors (</a:t>
            </a:r>
            <a:r>
              <a:rPr lang="en-GB" sz="2000" b="1" dirty="0" err="1"/>
              <a:t>Fas</a:t>
            </a:r>
            <a:r>
              <a:rPr lang="en-GB" sz="2000" b="1" dirty="0"/>
              <a:t>/</a:t>
            </a:r>
            <a:r>
              <a:rPr lang="en-GB" sz="2000" b="1" dirty="0" err="1"/>
              <a:t>FasL</a:t>
            </a:r>
            <a:r>
              <a:rPr lang="en-GB" sz="2000" b="1" dirty="0"/>
              <a:t>).</a:t>
            </a:r>
          </a:p>
          <a:p>
            <a:pPr marL="0" indent="0">
              <a:buNone/>
            </a:pPr>
            <a:endParaRPr lang="en-GB" sz="2000" dirty="0"/>
          </a:p>
        </p:txBody>
      </p:sp>
      <p:pic>
        <p:nvPicPr>
          <p:cNvPr id="5" name="Image 1" descr="Dia_24.jpg">
            <a:extLst>
              <a:ext uri="{FF2B5EF4-FFF2-40B4-BE49-F238E27FC236}">
                <a16:creationId xmlns:a16="http://schemas.microsoft.com/office/drawing/2014/main" id="{9F04C2B5-7BE6-4490-AFE5-00042F53FF4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09435" y="1303482"/>
            <a:ext cx="5771285" cy="5051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9265276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939762-9128-4F94-8CA9-6C6A45EFDEA7}"/>
              </a:ext>
            </a:extLst>
          </p:cNvPr>
          <p:cNvSpPr>
            <a:spLocks noGrp="1"/>
          </p:cNvSpPr>
          <p:nvPr>
            <p:ph type="title"/>
          </p:nvPr>
        </p:nvSpPr>
        <p:spPr/>
        <p:txBody>
          <a:bodyPr>
            <a:normAutofit/>
          </a:bodyPr>
          <a:lstStyle/>
          <a:p>
            <a:r>
              <a:rPr lang="en-GB" dirty="0"/>
              <a:t>Natural killer cells: Effector Mechanisms(2)</a:t>
            </a:r>
          </a:p>
        </p:txBody>
      </p:sp>
      <p:sp>
        <p:nvSpPr>
          <p:cNvPr id="3" name="Content Placeholder 2">
            <a:extLst>
              <a:ext uri="{FF2B5EF4-FFF2-40B4-BE49-F238E27FC236}">
                <a16:creationId xmlns:a16="http://schemas.microsoft.com/office/drawing/2014/main" id="{E1666D29-0017-4530-B750-FC8792EF3D6A}"/>
              </a:ext>
            </a:extLst>
          </p:cNvPr>
          <p:cNvSpPr>
            <a:spLocks noGrp="1"/>
          </p:cNvSpPr>
          <p:nvPr>
            <p:ph idx="1"/>
          </p:nvPr>
        </p:nvSpPr>
        <p:spPr/>
        <p:txBody>
          <a:bodyPr>
            <a:normAutofit/>
          </a:bodyPr>
          <a:lstStyle/>
          <a:p>
            <a:pPr marL="0" indent="0">
              <a:buNone/>
            </a:pPr>
            <a:r>
              <a:rPr lang="fr-CH" sz="2000" b="1" dirty="0">
                <a:ea typeface="ＭＳ Ｐゴシック" pitchFamily="-107" charset="-128"/>
              </a:rPr>
              <a:t>2) </a:t>
            </a:r>
            <a:r>
              <a:rPr lang="fr-FR" sz="2000" b="1" dirty="0" err="1">
                <a:effectLst>
                  <a:outerShdw blurRad="38100" dist="38100" dir="2700000" algn="tl">
                    <a:srgbClr val="C0C0C0"/>
                  </a:outerShdw>
                </a:effectLst>
                <a:ea typeface="ＭＳ Ｐゴシック" pitchFamily="-107" charset="-128"/>
              </a:rPr>
              <a:t>Secretion</a:t>
            </a:r>
            <a:r>
              <a:rPr lang="fr-FR" sz="2000" b="1" dirty="0">
                <a:effectLst>
                  <a:outerShdw blurRad="38100" dist="38100" dir="2700000" algn="tl">
                    <a:srgbClr val="C0C0C0"/>
                  </a:outerShdw>
                </a:effectLst>
                <a:ea typeface="ＭＳ Ｐゴシック" pitchFamily="-107" charset="-128"/>
              </a:rPr>
              <a:t> of cytokines</a:t>
            </a:r>
            <a:endParaRPr lang="en-GB" sz="2000" b="1" dirty="0">
              <a:effectLst>
                <a:outerShdw blurRad="38100" dist="38100" dir="2700000" algn="tl">
                  <a:srgbClr val="C0C0C0"/>
                </a:outerShdw>
              </a:effectLst>
              <a:ea typeface="ＭＳ Ｐゴシック" pitchFamily="-107" charset="-128"/>
            </a:endParaRPr>
          </a:p>
          <a:p>
            <a:pPr marL="0" indent="0">
              <a:buNone/>
            </a:pPr>
            <a:r>
              <a:rPr lang="en-US" sz="2000" dirty="0"/>
              <a:t>NK cells produce IFN-</a:t>
            </a:r>
            <a:r>
              <a:rPr lang="fr-CH" sz="2000" b="1" dirty="0">
                <a:sym typeface="Symbol" charset="0"/>
              </a:rPr>
              <a:t> </a:t>
            </a:r>
            <a:r>
              <a:rPr lang="en-US" sz="2000" dirty="0"/>
              <a:t>that stimulates macrophages and TNF-</a:t>
            </a:r>
            <a:r>
              <a:rPr lang="en-US" sz="2000" dirty="0">
                <a:sym typeface="Symbol" charset="0"/>
              </a:rPr>
              <a:t> </a:t>
            </a:r>
            <a:r>
              <a:rPr lang="en-US" sz="2000" dirty="0"/>
              <a:t>(=LTα) that induces DC maturation. After a phase of amplification, NKs die by apoptosis. NK cells are an early component of the host response to viral infection.</a:t>
            </a:r>
            <a:endParaRPr lang="en-US" sz="2000" b="1" dirty="0"/>
          </a:p>
          <a:p>
            <a:pPr marL="0" indent="0">
              <a:buNone/>
            </a:pPr>
            <a:endParaRPr lang="en-GB" sz="2000" dirty="0"/>
          </a:p>
        </p:txBody>
      </p:sp>
      <p:grpSp>
        <p:nvGrpSpPr>
          <p:cNvPr id="5" name="Group 5">
            <a:extLst>
              <a:ext uri="{FF2B5EF4-FFF2-40B4-BE49-F238E27FC236}">
                <a16:creationId xmlns:a16="http://schemas.microsoft.com/office/drawing/2014/main" id="{24973C63-755C-48B7-923F-A1BDC9BBFA33}"/>
              </a:ext>
            </a:extLst>
          </p:cNvPr>
          <p:cNvGrpSpPr>
            <a:grpSpLocks/>
          </p:cNvGrpSpPr>
          <p:nvPr/>
        </p:nvGrpSpPr>
        <p:grpSpPr bwMode="auto">
          <a:xfrm rot="5400000">
            <a:off x="3340101" y="5243601"/>
            <a:ext cx="1535113" cy="1389063"/>
            <a:chOff x="1443" y="1831"/>
            <a:chExt cx="661" cy="701"/>
          </a:xfrm>
        </p:grpSpPr>
        <p:sp>
          <p:nvSpPr>
            <p:cNvPr id="23" name="Oval 6">
              <a:extLst>
                <a:ext uri="{FF2B5EF4-FFF2-40B4-BE49-F238E27FC236}">
                  <a16:creationId xmlns:a16="http://schemas.microsoft.com/office/drawing/2014/main" id="{FF96A1F9-226A-441F-BF14-473B68F84E05}"/>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rot="10800000" vert="eaVert" wrap="none" anchor="ctr"/>
            <a:lstStyle/>
            <a:p>
              <a:pPr eaLnBrk="1" hangingPunct="1"/>
              <a:endParaRPr lang="en-US"/>
            </a:p>
          </p:txBody>
        </p:sp>
        <p:sp>
          <p:nvSpPr>
            <p:cNvPr id="24" name="Oval 7">
              <a:extLst>
                <a:ext uri="{FF2B5EF4-FFF2-40B4-BE49-F238E27FC236}">
                  <a16:creationId xmlns:a16="http://schemas.microsoft.com/office/drawing/2014/main" id="{FA0C5F2F-E4C8-4982-A8A7-316666BF2E4B}"/>
                </a:ext>
              </a:extLst>
            </p:cNvPr>
            <p:cNvSpPr>
              <a:spLocks noChangeArrowheads="1"/>
            </p:cNvSpPr>
            <p:nvPr/>
          </p:nvSpPr>
          <p:spPr bwMode="auto">
            <a:xfrm>
              <a:off x="1543" y="1996"/>
              <a:ext cx="382" cy="399"/>
            </a:xfrm>
            <a:prstGeom prst="ellipse">
              <a:avLst/>
            </a:prstGeom>
            <a:solidFill>
              <a:srgbClr val="FFFF99"/>
            </a:solidFill>
            <a:ln w="9525">
              <a:solidFill>
                <a:schemeClr val="bg2"/>
              </a:solidFill>
              <a:round/>
              <a:headEnd/>
              <a:tailEnd/>
            </a:ln>
          </p:spPr>
          <p:txBody>
            <a:bodyPr rot="10800000" vert="eaVert" wrap="none" anchor="ctr"/>
            <a:lstStyle/>
            <a:p>
              <a:pPr eaLnBrk="1" hangingPunct="1"/>
              <a:endParaRPr lang="en-US"/>
            </a:p>
          </p:txBody>
        </p:sp>
        <p:sp>
          <p:nvSpPr>
            <p:cNvPr id="25" name="Oval 8">
              <a:extLst>
                <a:ext uri="{FF2B5EF4-FFF2-40B4-BE49-F238E27FC236}">
                  <a16:creationId xmlns:a16="http://schemas.microsoft.com/office/drawing/2014/main" id="{DEB7A411-CFA8-45A1-B914-F9389B704D58}"/>
                </a:ext>
              </a:extLst>
            </p:cNvPr>
            <p:cNvSpPr>
              <a:spLocks noChangeArrowheads="1"/>
            </p:cNvSpPr>
            <p:nvPr/>
          </p:nvSpPr>
          <p:spPr bwMode="auto">
            <a:xfrm>
              <a:off x="1859" y="1910"/>
              <a:ext cx="69" cy="69"/>
            </a:xfrm>
            <a:prstGeom prst="ellipse">
              <a:avLst/>
            </a:prstGeom>
            <a:solidFill>
              <a:srgbClr val="33CCFF"/>
            </a:solidFill>
            <a:ln w="9525">
              <a:solidFill>
                <a:schemeClr val="bg2"/>
              </a:solidFill>
              <a:round/>
              <a:headEnd/>
              <a:tailEnd/>
            </a:ln>
          </p:spPr>
          <p:txBody>
            <a:bodyPr rot="10800000" vert="eaVert" wrap="none" anchor="ctr"/>
            <a:lstStyle/>
            <a:p>
              <a:pPr eaLnBrk="1" hangingPunct="1"/>
              <a:endParaRPr lang="en-US"/>
            </a:p>
          </p:txBody>
        </p:sp>
        <p:sp>
          <p:nvSpPr>
            <p:cNvPr id="26" name="Oval 9">
              <a:extLst>
                <a:ext uri="{FF2B5EF4-FFF2-40B4-BE49-F238E27FC236}">
                  <a16:creationId xmlns:a16="http://schemas.microsoft.com/office/drawing/2014/main" id="{FE80E5EF-D829-4BB5-8D1A-118F50B3EB3A}"/>
                </a:ext>
              </a:extLst>
            </p:cNvPr>
            <p:cNvSpPr>
              <a:spLocks noChangeArrowheads="1"/>
            </p:cNvSpPr>
            <p:nvPr/>
          </p:nvSpPr>
          <p:spPr bwMode="auto">
            <a:xfrm>
              <a:off x="1960" y="2011"/>
              <a:ext cx="69" cy="69"/>
            </a:xfrm>
            <a:prstGeom prst="ellipse">
              <a:avLst/>
            </a:prstGeom>
            <a:solidFill>
              <a:srgbClr val="33CCFF"/>
            </a:solidFill>
            <a:ln w="9525">
              <a:solidFill>
                <a:schemeClr val="bg2"/>
              </a:solidFill>
              <a:round/>
              <a:headEnd/>
              <a:tailEnd/>
            </a:ln>
          </p:spPr>
          <p:txBody>
            <a:bodyPr rot="10800000" vert="eaVert" wrap="none" anchor="ctr"/>
            <a:lstStyle/>
            <a:p>
              <a:pPr eaLnBrk="1" hangingPunct="1"/>
              <a:endParaRPr lang="en-US"/>
            </a:p>
          </p:txBody>
        </p:sp>
        <p:sp>
          <p:nvSpPr>
            <p:cNvPr id="27" name="Oval 10">
              <a:extLst>
                <a:ext uri="{FF2B5EF4-FFF2-40B4-BE49-F238E27FC236}">
                  <a16:creationId xmlns:a16="http://schemas.microsoft.com/office/drawing/2014/main" id="{EAF5292B-0EC1-401D-A0EA-E7D4C5D89200}"/>
                </a:ext>
              </a:extLst>
            </p:cNvPr>
            <p:cNvSpPr>
              <a:spLocks noChangeArrowheads="1"/>
            </p:cNvSpPr>
            <p:nvPr/>
          </p:nvSpPr>
          <p:spPr bwMode="auto">
            <a:xfrm>
              <a:off x="1971" y="2170"/>
              <a:ext cx="69" cy="69"/>
            </a:xfrm>
            <a:prstGeom prst="ellipse">
              <a:avLst/>
            </a:prstGeom>
            <a:solidFill>
              <a:srgbClr val="33CCFF"/>
            </a:solidFill>
            <a:ln w="9525">
              <a:solidFill>
                <a:schemeClr val="bg2"/>
              </a:solidFill>
              <a:round/>
              <a:headEnd/>
              <a:tailEnd/>
            </a:ln>
          </p:spPr>
          <p:txBody>
            <a:bodyPr rot="10800000" vert="eaVert" wrap="none" anchor="ctr"/>
            <a:lstStyle/>
            <a:p>
              <a:pPr eaLnBrk="1" hangingPunct="1"/>
              <a:endParaRPr lang="en-US"/>
            </a:p>
          </p:txBody>
        </p:sp>
        <p:sp>
          <p:nvSpPr>
            <p:cNvPr id="28" name="Oval 11">
              <a:extLst>
                <a:ext uri="{FF2B5EF4-FFF2-40B4-BE49-F238E27FC236}">
                  <a16:creationId xmlns:a16="http://schemas.microsoft.com/office/drawing/2014/main" id="{CF5C8B51-F841-4DA0-AE3B-FF177E5682A2}"/>
                </a:ext>
              </a:extLst>
            </p:cNvPr>
            <p:cNvSpPr>
              <a:spLocks noChangeArrowheads="1"/>
            </p:cNvSpPr>
            <p:nvPr/>
          </p:nvSpPr>
          <p:spPr bwMode="auto">
            <a:xfrm>
              <a:off x="1805" y="2415"/>
              <a:ext cx="69" cy="69"/>
            </a:xfrm>
            <a:prstGeom prst="ellipse">
              <a:avLst/>
            </a:prstGeom>
            <a:solidFill>
              <a:srgbClr val="33CCFF"/>
            </a:solidFill>
            <a:ln w="9525">
              <a:solidFill>
                <a:schemeClr val="bg2"/>
              </a:solidFill>
              <a:round/>
              <a:headEnd/>
              <a:tailEnd/>
            </a:ln>
          </p:spPr>
          <p:txBody>
            <a:bodyPr rot="10800000" vert="eaVert" wrap="none" anchor="ctr"/>
            <a:lstStyle/>
            <a:p>
              <a:pPr eaLnBrk="1" hangingPunct="1"/>
              <a:endParaRPr lang="en-US"/>
            </a:p>
          </p:txBody>
        </p:sp>
        <p:sp>
          <p:nvSpPr>
            <p:cNvPr id="29" name="Oval 12">
              <a:extLst>
                <a:ext uri="{FF2B5EF4-FFF2-40B4-BE49-F238E27FC236}">
                  <a16:creationId xmlns:a16="http://schemas.microsoft.com/office/drawing/2014/main" id="{4DCA2DE7-B0FB-42DF-8503-DA660EEDB1BF}"/>
                </a:ext>
              </a:extLst>
            </p:cNvPr>
            <p:cNvSpPr>
              <a:spLocks noChangeArrowheads="1"/>
            </p:cNvSpPr>
            <p:nvPr/>
          </p:nvSpPr>
          <p:spPr bwMode="auto">
            <a:xfrm>
              <a:off x="1937" y="2303"/>
              <a:ext cx="69" cy="69"/>
            </a:xfrm>
            <a:prstGeom prst="ellipse">
              <a:avLst/>
            </a:prstGeom>
            <a:solidFill>
              <a:srgbClr val="33CCFF"/>
            </a:solidFill>
            <a:ln w="9525">
              <a:solidFill>
                <a:schemeClr val="bg2"/>
              </a:solidFill>
              <a:round/>
              <a:headEnd/>
              <a:tailEnd/>
            </a:ln>
          </p:spPr>
          <p:txBody>
            <a:bodyPr rot="10800000" vert="eaVert" wrap="none" anchor="ctr"/>
            <a:lstStyle/>
            <a:p>
              <a:pPr eaLnBrk="1" hangingPunct="1"/>
              <a:endParaRPr lang="en-US"/>
            </a:p>
          </p:txBody>
        </p:sp>
      </p:grpSp>
      <p:sp>
        <p:nvSpPr>
          <p:cNvPr id="6" name="Line 15">
            <a:extLst>
              <a:ext uri="{FF2B5EF4-FFF2-40B4-BE49-F238E27FC236}">
                <a16:creationId xmlns:a16="http://schemas.microsoft.com/office/drawing/2014/main" id="{403BEF1B-FF0F-4406-93DE-C33F6E988C1D}"/>
              </a:ext>
            </a:extLst>
          </p:cNvPr>
          <p:cNvSpPr>
            <a:spLocks noChangeShapeType="1"/>
          </p:cNvSpPr>
          <p:nvPr/>
        </p:nvSpPr>
        <p:spPr bwMode="auto">
          <a:xfrm rot="2236641" flipV="1">
            <a:off x="4918352" y="5816673"/>
            <a:ext cx="270389" cy="193428"/>
          </a:xfrm>
          <a:prstGeom prst="line">
            <a:avLst/>
          </a:prstGeom>
          <a:noFill/>
          <a:ln w="3810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7" name="Text Box 17">
            <a:extLst>
              <a:ext uri="{FF2B5EF4-FFF2-40B4-BE49-F238E27FC236}">
                <a16:creationId xmlns:a16="http://schemas.microsoft.com/office/drawing/2014/main" id="{AB5D8CA0-FAA6-4390-BA2C-6DEE0A6D95C2}"/>
              </a:ext>
            </a:extLst>
          </p:cNvPr>
          <p:cNvSpPr txBox="1">
            <a:spLocks noChangeArrowheads="1"/>
          </p:cNvSpPr>
          <p:nvPr/>
        </p:nvSpPr>
        <p:spPr bwMode="auto">
          <a:xfrm>
            <a:off x="5247235" y="5728721"/>
            <a:ext cx="179754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b="1" dirty="0" err="1">
                <a:latin typeface="+mj-lt"/>
              </a:rPr>
              <a:t>Secretion</a:t>
            </a:r>
            <a:r>
              <a:rPr lang="fr-CH" sz="1800" b="1" dirty="0">
                <a:latin typeface="+mj-lt"/>
              </a:rPr>
              <a:t> of IFN-</a:t>
            </a:r>
            <a:r>
              <a:rPr lang="fr-CH" sz="1800" b="1" dirty="0">
                <a:latin typeface="+mj-lt"/>
                <a:sym typeface="Symbol" charset="0"/>
              </a:rPr>
              <a:t></a:t>
            </a:r>
            <a:endParaRPr lang="fr-FR" sz="1800" b="1" dirty="0">
              <a:latin typeface="+mj-lt"/>
            </a:endParaRPr>
          </a:p>
        </p:txBody>
      </p:sp>
      <p:sp>
        <p:nvSpPr>
          <p:cNvPr id="8" name="Text Box 18">
            <a:extLst>
              <a:ext uri="{FF2B5EF4-FFF2-40B4-BE49-F238E27FC236}">
                <a16:creationId xmlns:a16="http://schemas.microsoft.com/office/drawing/2014/main" id="{65E9124F-D04B-4320-A51E-96BA28F5EBA9}"/>
              </a:ext>
            </a:extLst>
          </p:cNvPr>
          <p:cNvSpPr txBox="1">
            <a:spLocks noChangeArrowheads="1"/>
          </p:cNvSpPr>
          <p:nvPr/>
        </p:nvSpPr>
        <p:spPr bwMode="auto">
          <a:xfrm>
            <a:off x="1706563" y="5728721"/>
            <a:ext cx="173925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dirty="0">
                <a:latin typeface="+mj-lt"/>
              </a:rPr>
              <a:t>Natural killer </a:t>
            </a:r>
            <a:r>
              <a:rPr lang="fr-CH" sz="1800" dirty="0" err="1">
                <a:latin typeface="+mj-lt"/>
              </a:rPr>
              <a:t>cell</a:t>
            </a:r>
            <a:endParaRPr lang="fr-FR" sz="1800" dirty="0">
              <a:latin typeface="+mj-lt"/>
            </a:endParaRPr>
          </a:p>
        </p:txBody>
      </p:sp>
      <p:sp>
        <p:nvSpPr>
          <p:cNvPr id="10" name="Text Box 23">
            <a:extLst>
              <a:ext uri="{FF2B5EF4-FFF2-40B4-BE49-F238E27FC236}">
                <a16:creationId xmlns:a16="http://schemas.microsoft.com/office/drawing/2014/main" id="{0BFEADD0-FC28-42E8-B190-92700BFBCF14}"/>
              </a:ext>
            </a:extLst>
          </p:cNvPr>
          <p:cNvSpPr txBox="1">
            <a:spLocks noChangeArrowheads="1"/>
          </p:cNvSpPr>
          <p:nvPr/>
        </p:nvSpPr>
        <p:spPr bwMode="auto">
          <a:xfrm>
            <a:off x="1706563" y="2591444"/>
            <a:ext cx="135351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dirty="0">
                <a:latin typeface="+mj-lt"/>
              </a:rPr>
              <a:t>Macrophage</a:t>
            </a:r>
            <a:endParaRPr lang="fr-FR" sz="1800" dirty="0">
              <a:latin typeface="+mj-lt"/>
            </a:endParaRPr>
          </a:p>
        </p:txBody>
      </p:sp>
      <p:sp>
        <p:nvSpPr>
          <p:cNvPr id="11" name="Text Box 27">
            <a:extLst>
              <a:ext uri="{FF2B5EF4-FFF2-40B4-BE49-F238E27FC236}">
                <a16:creationId xmlns:a16="http://schemas.microsoft.com/office/drawing/2014/main" id="{5160E9AD-2E94-45CA-AE70-9C14F8E17942}"/>
              </a:ext>
            </a:extLst>
          </p:cNvPr>
          <p:cNvSpPr txBox="1">
            <a:spLocks noChangeArrowheads="1"/>
          </p:cNvSpPr>
          <p:nvPr/>
        </p:nvSpPr>
        <p:spPr bwMode="auto">
          <a:xfrm>
            <a:off x="3382138" y="4467960"/>
            <a:ext cx="145103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dirty="0">
                <a:latin typeface="+mj-lt"/>
              </a:rPr>
              <a:t>IL-12 / </a:t>
            </a:r>
            <a:r>
              <a:rPr lang="fr-CH" sz="1800" dirty="0" err="1">
                <a:latin typeface="+mj-lt"/>
              </a:rPr>
              <a:t>IFNa</a:t>
            </a:r>
            <a:r>
              <a:rPr lang="fr-CH" sz="1800" dirty="0">
                <a:latin typeface="+mj-lt"/>
              </a:rPr>
              <a:t>/ß</a:t>
            </a:r>
            <a:endParaRPr lang="fr-FR" sz="1800" dirty="0">
              <a:latin typeface="+mj-lt"/>
            </a:endParaRPr>
          </a:p>
        </p:txBody>
      </p:sp>
      <p:sp>
        <p:nvSpPr>
          <p:cNvPr id="12" name="Line 28">
            <a:extLst>
              <a:ext uri="{FF2B5EF4-FFF2-40B4-BE49-F238E27FC236}">
                <a16:creationId xmlns:a16="http://schemas.microsoft.com/office/drawing/2014/main" id="{5685D531-CBF5-4F3D-94B9-550354574F53}"/>
              </a:ext>
            </a:extLst>
          </p:cNvPr>
          <p:cNvSpPr>
            <a:spLocks noChangeShapeType="1"/>
          </p:cNvSpPr>
          <p:nvPr/>
        </p:nvSpPr>
        <p:spPr bwMode="auto">
          <a:xfrm>
            <a:off x="4107657" y="4122576"/>
            <a:ext cx="0" cy="286251"/>
          </a:xfrm>
          <a:prstGeom prst="line">
            <a:avLst/>
          </a:prstGeom>
          <a:noFill/>
          <a:ln w="2857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3" name="Line 29">
            <a:extLst>
              <a:ext uri="{FF2B5EF4-FFF2-40B4-BE49-F238E27FC236}">
                <a16:creationId xmlns:a16="http://schemas.microsoft.com/office/drawing/2014/main" id="{E295993D-2092-4BEB-BAFB-846AAEFC9D50}"/>
              </a:ext>
            </a:extLst>
          </p:cNvPr>
          <p:cNvSpPr>
            <a:spLocks noChangeShapeType="1"/>
          </p:cNvSpPr>
          <p:nvPr/>
        </p:nvSpPr>
        <p:spPr bwMode="auto">
          <a:xfrm>
            <a:off x="4107657" y="4821076"/>
            <a:ext cx="0" cy="286251"/>
          </a:xfrm>
          <a:prstGeom prst="line">
            <a:avLst/>
          </a:prstGeom>
          <a:noFill/>
          <a:ln w="2857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grpSp>
        <p:nvGrpSpPr>
          <p:cNvPr id="30" name="Group 29">
            <a:extLst>
              <a:ext uri="{FF2B5EF4-FFF2-40B4-BE49-F238E27FC236}">
                <a16:creationId xmlns:a16="http://schemas.microsoft.com/office/drawing/2014/main" id="{58FB8B32-79B4-494D-9C63-66C065003DDA}"/>
              </a:ext>
            </a:extLst>
          </p:cNvPr>
          <p:cNvGrpSpPr/>
          <p:nvPr/>
        </p:nvGrpSpPr>
        <p:grpSpPr>
          <a:xfrm rot="1698759">
            <a:off x="3233738" y="2581363"/>
            <a:ext cx="1747838" cy="1477963"/>
            <a:chOff x="2852738" y="4118063"/>
            <a:chExt cx="1747838" cy="1477963"/>
          </a:xfrm>
        </p:grpSpPr>
        <p:grpSp>
          <p:nvGrpSpPr>
            <p:cNvPr id="9" name="Group 20">
              <a:extLst>
                <a:ext uri="{FF2B5EF4-FFF2-40B4-BE49-F238E27FC236}">
                  <a16:creationId xmlns:a16="http://schemas.microsoft.com/office/drawing/2014/main" id="{E6F8D788-6E7E-48F9-9F26-03620E1FD5BB}"/>
                </a:ext>
              </a:extLst>
            </p:cNvPr>
            <p:cNvGrpSpPr>
              <a:grpSpLocks/>
            </p:cNvGrpSpPr>
            <p:nvPr/>
          </p:nvGrpSpPr>
          <p:grpSpPr bwMode="auto">
            <a:xfrm rot="19566422">
              <a:off x="2852738" y="4118063"/>
              <a:ext cx="1747838" cy="1477963"/>
              <a:chOff x="2249" y="1020"/>
              <a:chExt cx="724" cy="759"/>
            </a:xfrm>
          </p:grpSpPr>
          <p:sp>
            <p:nvSpPr>
              <p:cNvPr id="21" name="Freeform 21">
                <a:extLst>
                  <a:ext uri="{FF2B5EF4-FFF2-40B4-BE49-F238E27FC236}">
                    <a16:creationId xmlns:a16="http://schemas.microsoft.com/office/drawing/2014/main" id="{800FFE4C-EB8F-49FC-978D-43B0879F9EC8}"/>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chemeClr val="tx1"/>
                </a:solidFill>
                <a:round/>
                <a:headEnd/>
                <a:tailEnd/>
              </a:ln>
            </p:spPr>
            <p:txBody>
              <a:bodyPr/>
              <a:lstStyle/>
              <a:p>
                <a:endParaRPr lang="en-US"/>
              </a:p>
            </p:txBody>
          </p:sp>
          <p:sp>
            <p:nvSpPr>
              <p:cNvPr id="22" name="Freeform 22">
                <a:extLst>
                  <a:ext uri="{FF2B5EF4-FFF2-40B4-BE49-F238E27FC236}">
                    <a16:creationId xmlns:a16="http://schemas.microsoft.com/office/drawing/2014/main" id="{8928DD85-370B-4332-A092-00EF8922B090}"/>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4" name="Oval 31">
              <a:extLst>
                <a:ext uri="{FF2B5EF4-FFF2-40B4-BE49-F238E27FC236}">
                  <a16:creationId xmlns:a16="http://schemas.microsoft.com/office/drawing/2014/main" id="{5D38DDB1-3252-45F4-9A19-13D11CCA5ACC}"/>
                </a:ext>
              </a:extLst>
            </p:cNvPr>
            <p:cNvSpPr>
              <a:spLocks noChangeArrowheads="1"/>
            </p:cNvSpPr>
            <p:nvPr/>
          </p:nvSpPr>
          <p:spPr bwMode="auto">
            <a:xfrm>
              <a:off x="3833813" y="4497476"/>
              <a:ext cx="419100" cy="285750"/>
            </a:xfrm>
            <a:prstGeom prst="ellipse">
              <a:avLst/>
            </a:prstGeom>
            <a:solidFill>
              <a:schemeClr val="bg1"/>
            </a:solidFill>
            <a:ln w="9525">
              <a:solidFill>
                <a:schemeClr val="tx1"/>
              </a:solidFill>
              <a:round/>
              <a:headEnd/>
              <a:tailEnd/>
            </a:ln>
          </p:spPr>
          <p:txBody>
            <a:bodyPr wrap="none" anchor="ctr"/>
            <a:lstStyle/>
            <a:p>
              <a:pPr eaLnBrk="1" hangingPunct="1"/>
              <a:endParaRPr lang="en-US"/>
            </a:p>
          </p:txBody>
        </p:sp>
        <p:grpSp>
          <p:nvGrpSpPr>
            <p:cNvPr id="15" name="Group 24">
              <a:extLst>
                <a:ext uri="{FF2B5EF4-FFF2-40B4-BE49-F238E27FC236}">
                  <a16:creationId xmlns:a16="http://schemas.microsoft.com/office/drawing/2014/main" id="{A73343C1-065D-45FA-8634-759E11931DA7}"/>
                </a:ext>
              </a:extLst>
            </p:cNvPr>
            <p:cNvGrpSpPr>
              <a:grpSpLocks/>
            </p:cNvGrpSpPr>
            <p:nvPr/>
          </p:nvGrpSpPr>
          <p:grpSpPr bwMode="auto">
            <a:xfrm rot="647639">
              <a:off x="3868738" y="4595901"/>
              <a:ext cx="392113" cy="63500"/>
              <a:chOff x="3076" y="1300"/>
              <a:chExt cx="247" cy="40"/>
            </a:xfrm>
          </p:grpSpPr>
          <p:sp>
            <p:nvSpPr>
              <p:cNvPr id="19" name="Freeform 25">
                <a:extLst>
                  <a:ext uri="{FF2B5EF4-FFF2-40B4-BE49-F238E27FC236}">
                    <a16:creationId xmlns:a16="http://schemas.microsoft.com/office/drawing/2014/main" id="{47147127-3E40-4EF8-950E-E1EB252302D9}"/>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rot="10800000" wrap="none" anchor="ctr"/>
              <a:lstStyle/>
              <a:p>
                <a:endParaRPr lang="en-US"/>
              </a:p>
            </p:txBody>
          </p:sp>
          <p:sp>
            <p:nvSpPr>
              <p:cNvPr id="20" name="Oval 26">
                <a:extLst>
                  <a:ext uri="{FF2B5EF4-FFF2-40B4-BE49-F238E27FC236}">
                    <a16:creationId xmlns:a16="http://schemas.microsoft.com/office/drawing/2014/main" id="{DDCB12C3-26B0-4BDB-90D3-43966A1668B9}"/>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rot="10800000" wrap="none" anchor="ctr"/>
              <a:lstStyle/>
              <a:p>
                <a:pPr eaLnBrk="1" hangingPunct="1"/>
                <a:endParaRPr lang="en-US"/>
              </a:p>
            </p:txBody>
          </p:sp>
        </p:grpSp>
      </p:grpSp>
      <p:sp>
        <p:nvSpPr>
          <p:cNvPr id="18" name="Text Box 34">
            <a:extLst>
              <a:ext uri="{FF2B5EF4-FFF2-40B4-BE49-F238E27FC236}">
                <a16:creationId xmlns:a16="http://schemas.microsoft.com/office/drawing/2014/main" id="{C217DF7A-9258-4C65-9127-72484C59DA48}"/>
              </a:ext>
            </a:extLst>
          </p:cNvPr>
          <p:cNvSpPr txBox="1">
            <a:spLocks noChangeArrowheads="1"/>
          </p:cNvSpPr>
          <p:nvPr/>
        </p:nvSpPr>
        <p:spPr bwMode="auto">
          <a:xfrm>
            <a:off x="4891635" y="2591444"/>
            <a:ext cx="324909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800" dirty="0">
                <a:latin typeface="+mj-lt"/>
              </a:rPr>
              <a:t>Activation of </a:t>
            </a:r>
            <a:r>
              <a:rPr lang="fr-CH" sz="1800" dirty="0" err="1">
                <a:latin typeface="+mj-lt"/>
              </a:rPr>
              <a:t>microbicidal</a:t>
            </a:r>
            <a:r>
              <a:rPr lang="fr-CH" sz="1800" dirty="0">
                <a:latin typeface="+mj-lt"/>
              </a:rPr>
              <a:t> </a:t>
            </a:r>
            <a:r>
              <a:rPr lang="fr-CH" sz="1800" dirty="0" err="1">
                <a:latin typeface="+mj-lt"/>
              </a:rPr>
              <a:t>activity</a:t>
            </a:r>
            <a:endParaRPr lang="fr-FR" sz="1800" dirty="0">
              <a:latin typeface="+mj-lt"/>
            </a:endParaRPr>
          </a:p>
        </p:txBody>
      </p:sp>
      <p:cxnSp>
        <p:nvCxnSpPr>
          <p:cNvPr id="32" name="Connector: Elbow 31">
            <a:extLst>
              <a:ext uri="{FF2B5EF4-FFF2-40B4-BE49-F238E27FC236}">
                <a16:creationId xmlns:a16="http://schemas.microsoft.com/office/drawing/2014/main" id="{48A426B9-3A6B-4BFA-8450-DE52C7C0C93E}"/>
              </a:ext>
            </a:extLst>
          </p:cNvPr>
          <p:cNvCxnSpPr>
            <a:cxnSpLocks/>
          </p:cNvCxnSpPr>
          <p:nvPr/>
        </p:nvCxnSpPr>
        <p:spPr>
          <a:xfrm rot="16200000" flipV="1">
            <a:off x="4789035" y="3671801"/>
            <a:ext cx="2419666" cy="1756364"/>
          </a:xfrm>
          <a:prstGeom prst="bentConnector3">
            <a:avLst>
              <a:gd name="adj1" fmla="val 99862"/>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92821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347511-1326-42EB-8D91-9EDA8DD59A8C}"/>
              </a:ext>
            </a:extLst>
          </p:cNvPr>
          <p:cNvSpPr>
            <a:spLocks noGrp="1"/>
          </p:cNvSpPr>
          <p:nvPr>
            <p:ph type="title"/>
          </p:nvPr>
        </p:nvSpPr>
        <p:spPr/>
        <p:txBody>
          <a:bodyPr>
            <a:normAutofit/>
          </a:bodyPr>
          <a:lstStyle/>
          <a:p>
            <a:r>
              <a:rPr lang="en-GB" dirty="0"/>
              <a:t>Natural killer cells: recognition mechanisms</a:t>
            </a:r>
          </a:p>
        </p:txBody>
      </p:sp>
      <p:sp>
        <p:nvSpPr>
          <p:cNvPr id="3" name="Content Placeholder 2">
            <a:extLst>
              <a:ext uri="{FF2B5EF4-FFF2-40B4-BE49-F238E27FC236}">
                <a16:creationId xmlns:a16="http://schemas.microsoft.com/office/drawing/2014/main" id="{72DBC2EB-2B86-4532-9C3E-8FE4E55A6CA3}"/>
              </a:ext>
            </a:extLst>
          </p:cNvPr>
          <p:cNvSpPr>
            <a:spLocks noGrp="1"/>
          </p:cNvSpPr>
          <p:nvPr>
            <p:ph idx="1"/>
          </p:nvPr>
        </p:nvSpPr>
        <p:spPr>
          <a:xfrm>
            <a:off x="489648" y="1132510"/>
            <a:ext cx="8164703" cy="5365216"/>
          </a:xfrm>
        </p:spPr>
        <p:txBody>
          <a:bodyPr>
            <a:normAutofit/>
          </a:bodyPr>
          <a:lstStyle/>
          <a:p>
            <a:pPr marL="0" indent="0" algn="ctr">
              <a:buNone/>
            </a:pPr>
            <a:r>
              <a:rPr lang="en-GB" b="1" dirty="0">
                <a:solidFill>
                  <a:srgbClr val="C00000"/>
                </a:solidFill>
              </a:rPr>
              <a:t>How is NK cell-mediated lysis of target cells regulated </a:t>
            </a:r>
          </a:p>
          <a:p>
            <a:pPr marL="0" indent="0" algn="ctr">
              <a:buNone/>
            </a:pPr>
            <a:r>
              <a:rPr lang="en-GB" b="1" dirty="0">
                <a:solidFill>
                  <a:srgbClr val="C00000"/>
                </a:solidFill>
              </a:rPr>
              <a:t>if they are constitutively cytotoxic?</a:t>
            </a:r>
          </a:p>
          <a:p>
            <a:pPr marL="0" indent="0" algn="ctr">
              <a:buNone/>
            </a:pPr>
            <a:endParaRPr lang="en-GB" sz="2000" b="1" dirty="0">
              <a:solidFill>
                <a:srgbClr val="C00000"/>
              </a:solidFill>
            </a:endParaRPr>
          </a:p>
          <a:p>
            <a:r>
              <a:rPr lang="en-GB" sz="2000" dirty="0"/>
              <a:t>Two modes of recognition involving either </a:t>
            </a:r>
            <a:r>
              <a:rPr lang="en-GB" sz="2000" b="1" dirty="0"/>
              <a:t>NK Receptors (NKR) </a:t>
            </a:r>
            <a:r>
              <a:rPr lang="en-GB" sz="2000" dirty="0"/>
              <a:t>or </a:t>
            </a:r>
            <a:r>
              <a:rPr lang="en-GB" sz="2000" b="1" dirty="0"/>
              <a:t>low affinity </a:t>
            </a:r>
            <a:r>
              <a:rPr lang="en-GB" sz="2000" b="1" dirty="0" err="1"/>
              <a:t>FcR</a:t>
            </a:r>
            <a:r>
              <a:rPr lang="en-GB" sz="2000" b="1" dirty="0"/>
              <a:t> receptor to IgG</a:t>
            </a:r>
          </a:p>
          <a:p>
            <a:r>
              <a:rPr lang="en-GB" sz="2000" dirty="0"/>
              <a:t>Recognize either ‘missing self’ or ‘altered self’ through distinct NKRs.</a:t>
            </a:r>
          </a:p>
          <a:p>
            <a:r>
              <a:rPr lang="en-GB" sz="2000" dirty="0"/>
              <a:t>Dynamic balance between</a:t>
            </a:r>
          </a:p>
          <a:p>
            <a:pPr lvl="1">
              <a:buFont typeface="Courier New" panose="02070309020205020404" pitchFamily="49" charset="0"/>
              <a:buChar char="o"/>
            </a:pPr>
            <a:r>
              <a:rPr lang="en-GB" b="1" dirty="0"/>
              <a:t>Activating receptors </a:t>
            </a:r>
            <a:r>
              <a:rPr lang="en-GB" dirty="0"/>
              <a:t>(sensing viral proteins, or host stress proteins (MICA, MICB)</a:t>
            </a:r>
          </a:p>
          <a:p>
            <a:pPr lvl="1">
              <a:buFont typeface="Courier New" panose="02070309020205020404" pitchFamily="49" charset="0"/>
              <a:buChar char="o"/>
            </a:pPr>
            <a:r>
              <a:rPr lang="en-GB" b="1" dirty="0"/>
              <a:t>Inhibitory receptors </a:t>
            </a:r>
            <a:r>
              <a:rPr lang="en-GB" dirty="0"/>
              <a:t>(sensing MHC class 1, host molecular signature of ‘self’)</a:t>
            </a:r>
          </a:p>
          <a:p>
            <a:endParaRPr lang="en-GB" sz="2000" dirty="0"/>
          </a:p>
          <a:p>
            <a:endParaRPr lang="en-GB" sz="2000" dirty="0"/>
          </a:p>
        </p:txBody>
      </p:sp>
    </p:spTree>
    <p:extLst>
      <p:ext uri="{BB962C8B-B14F-4D97-AF65-F5344CB8AC3E}">
        <p14:creationId xmlns:p14="http://schemas.microsoft.com/office/powerpoint/2010/main" val="348879745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BCBC5F-4691-41AC-A8F7-02962BA81048}"/>
              </a:ext>
            </a:extLst>
          </p:cNvPr>
          <p:cNvSpPr>
            <a:spLocks noGrp="1"/>
          </p:cNvSpPr>
          <p:nvPr>
            <p:ph type="title"/>
          </p:nvPr>
        </p:nvSpPr>
        <p:spPr/>
        <p:txBody>
          <a:bodyPr>
            <a:normAutofit/>
          </a:bodyPr>
          <a:lstStyle/>
          <a:p>
            <a:r>
              <a:rPr lang="en-GB" dirty="0"/>
              <a:t>Natural killer cells: Recognition by ‘missing self’</a:t>
            </a:r>
          </a:p>
        </p:txBody>
      </p:sp>
      <p:sp>
        <p:nvSpPr>
          <p:cNvPr id="3" name="Content Placeholder 2">
            <a:extLst>
              <a:ext uri="{FF2B5EF4-FFF2-40B4-BE49-F238E27FC236}">
                <a16:creationId xmlns:a16="http://schemas.microsoft.com/office/drawing/2014/main" id="{11F3EFC9-6F48-49A4-B856-525008CD98B2}"/>
              </a:ext>
            </a:extLst>
          </p:cNvPr>
          <p:cNvSpPr>
            <a:spLocks noGrp="1"/>
          </p:cNvSpPr>
          <p:nvPr>
            <p:ph idx="1"/>
          </p:nvPr>
        </p:nvSpPr>
        <p:spPr>
          <a:xfrm>
            <a:off x="233629" y="802503"/>
            <a:ext cx="8734806" cy="5365216"/>
          </a:xfrm>
        </p:spPr>
        <p:txBody>
          <a:bodyPr>
            <a:normAutofit/>
          </a:bodyPr>
          <a:lstStyle/>
          <a:p>
            <a:r>
              <a:rPr lang="en-GB" sz="2000" dirty="0"/>
              <a:t>The </a:t>
            </a:r>
            <a:r>
              <a:rPr lang="en-GB" sz="2000" b="1" dirty="0"/>
              <a:t>missing self recognition </a:t>
            </a:r>
            <a:r>
              <a:rPr lang="en-GB" sz="2000" dirty="0"/>
              <a:t>is based on the detection of self molecules that are:</a:t>
            </a:r>
          </a:p>
          <a:p>
            <a:pPr lvl="1">
              <a:buFont typeface="Courier New" panose="02070309020205020404" pitchFamily="49" charset="0"/>
              <a:buChar char="o"/>
            </a:pPr>
            <a:r>
              <a:rPr lang="en-GB" sz="1800" dirty="0"/>
              <a:t>normally expressed by healthy host cells.</a:t>
            </a:r>
          </a:p>
          <a:p>
            <a:pPr lvl="1">
              <a:buFont typeface="Courier New" panose="02070309020205020404" pitchFamily="49" charset="0"/>
              <a:buChar char="o"/>
            </a:pPr>
            <a:r>
              <a:rPr lang="en-GB" sz="1800" dirty="0"/>
              <a:t>down-regulated or lost in host cells upon infection or malignant transformation. </a:t>
            </a:r>
          </a:p>
          <a:p>
            <a:r>
              <a:rPr lang="en-GB" sz="2000" dirty="0"/>
              <a:t>NK cells express </a:t>
            </a:r>
            <a:r>
              <a:rPr lang="en-GB" sz="2000" b="1" dirty="0"/>
              <a:t>two types of receptors</a:t>
            </a:r>
            <a:r>
              <a:rPr lang="en-GB" sz="2000" dirty="0"/>
              <a:t>: </a:t>
            </a:r>
          </a:p>
          <a:p>
            <a:pPr lvl="1">
              <a:buFont typeface="Courier New" panose="02070309020205020404" pitchFamily="49" charset="0"/>
              <a:buChar char="o"/>
            </a:pPr>
            <a:r>
              <a:rPr lang="en-GB" sz="1800" b="1" dirty="0"/>
              <a:t>Activating receptors </a:t>
            </a:r>
            <a:r>
              <a:rPr lang="en-GB" sz="1800" dirty="0"/>
              <a:t>recognize yet undefined activating ligands on host cells and promote NK cell activation.</a:t>
            </a:r>
          </a:p>
          <a:p>
            <a:pPr lvl="1">
              <a:buFont typeface="Courier New" panose="02070309020205020404" pitchFamily="49" charset="0"/>
              <a:buChar char="o"/>
            </a:pPr>
            <a:r>
              <a:rPr lang="en-GB" sz="1800" b="1" dirty="0"/>
              <a:t>Inhibitory receptors </a:t>
            </a:r>
            <a:r>
              <a:rPr lang="en-GB" sz="1800" dirty="0"/>
              <a:t>are specific for MHC I molecules and prevent NK cell activation.</a:t>
            </a:r>
          </a:p>
        </p:txBody>
      </p:sp>
      <p:pic>
        <p:nvPicPr>
          <p:cNvPr id="4" name="Image 3" descr="diapo_27a.jpg">
            <a:extLst>
              <a:ext uri="{FF2B5EF4-FFF2-40B4-BE49-F238E27FC236}">
                <a16:creationId xmlns:a16="http://schemas.microsoft.com/office/drawing/2014/main" id="{2916AB62-FEA1-447F-B231-9C5F0E7A7DB7}"/>
              </a:ext>
            </a:extLst>
          </p:cNvPr>
          <p:cNvPicPr>
            <a:picLocks noChangeAspect="1"/>
          </p:cNvPicPr>
          <p:nvPr/>
        </p:nvPicPr>
        <p:blipFill rotWithShape="1">
          <a:blip r:embed="rId2">
            <a:extLst>
              <a:ext uri="{28A0092B-C50C-407E-A947-70E740481C1C}">
                <a14:useLocalDpi xmlns:a14="http://schemas.microsoft.com/office/drawing/2010/main" val="0"/>
              </a:ext>
            </a:extLst>
          </a:blip>
          <a:srcRect l="16957" t="16878" r="20868" b="15848"/>
          <a:stretch/>
        </p:blipFill>
        <p:spPr bwMode="auto">
          <a:xfrm>
            <a:off x="470587" y="3732278"/>
            <a:ext cx="3809313" cy="2884906"/>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pic>
      <p:pic>
        <p:nvPicPr>
          <p:cNvPr id="5" name="Image 3" descr="diapo_27b.jpg">
            <a:extLst>
              <a:ext uri="{FF2B5EF4-FFF2-40B4-BE49-F238E27FC236}">
                <a16:creationId xmlns:a16="http://schemas.microsoft.com/office/drawing/2014/main" id="{B0148DDB-25D9-41CF-882D-3EC3687B643E}"/>
              </a:ext>
            </a:extLst>
          </p:cNvPr>
          <p:cNvPicPr>
            <a:picLocks noChangeAspect="1"/>
          </p:cNvPicPr>
          <p:nvPr/>
        </p:nvPicPr>
        <p:blipFill rotWithShape="1">
          <a:blip r:embed="rId3">
            <a:extLst>
              <a:ext uri="{28A0092B-C50C-407E-A947-70E740481C1C}">
                <a14:useLocalDpi xmlns:a14="http://schemas.microsoft.com/office/drawing/2010/main" val="0"/>
              </a:ext>
            </a:extLst>
          </a:blip>
          <a:srcRect l="17149" t="16942" r="20416" b="15528"/>
          <a:stretch/>
        </p:blipFill>
        <p:spPr bwMode="auto">
          <a:xfrm>
            <a:off x="4718899" y="3732277"/>
            <a:ext cx="3809313" cy="288490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EAA12685-795E-47D7-A217-6664518B6FDA}"/>
              </a:ext>
            </a:extLst>
          </p:cNvPr>
          <p:cNvSpPr/>
          <p:nvPr/>
        </p:nvSpPr>
        <p:spPr>
          <a:xfrm>
            <a:off x="470587" y="3244295"/>
            <a:ext cx="3808089"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latin typeface="+mj-lt"/>
              </a:rPr>
              <a:t>No NK cell activation</a:t>
            </a:r>
          </a:p>
        </p:txBody>
      </p:sp>
      <p:sp>
        <p:nvSpPr>
          <p:cNvPr id="8" name="Rectangle 7">
            <a:extLst>
              <a:ext uri="{FF2B5EF4-FFF2-40B4-BE49-F238E27FC236}">
                <a16:creationId xmlns:a16="http://schemas.microsoft.com/office/drawing/2014/main" id="{9060BF65-CD94-4F23-8A8A-6490E304864D}"/>
              </a:ext>
            </a:extLst>
          </p:cNvPr>
          <p:cNvSpPr/>
          <p:nvPr/>
        </p:nvSpPr>
        <p:spPr>
          <a:xfrm>
            <a:off x="4718899" y="3244294"/>
            <a:ext cx="3809313"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latin typeface="+mj-lt"/>
              </a:rPr>
              <a:t>NK cell degranulation</a:t>
            </a:r>
          </a:p>
        </p:txBody>
      </p:sp>
    </p:spTree>
    <p:extLst>
      <p:ext uri="{BB962C8B-B14F-4D97-AF65-F5344CB8AC3E}">
        <p14:creationId xmlns:p14="http://schemas.microsoft.com/office/powerpoint/2010/main" val="10318899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054859-A86D-43AA-9FD8-7776D125513F}"/>
              </a:ext>
            </a:extLst>
          </p:cNvPr>
          <p:cNvSpPr>
            <a:spLocks noGrp="1"/>
          </p:cNvSpPr>
          <p:nvPr>
            <p:ph type="title"/>
          </p:nvPr>
        </p:nvSpPr>
        <p:spPr/>
        <p:txBody>
          <a:bodyPr>
            <a:normAutofit/>
          </a:bodyPr>
          <a:lstStyle/>
          <a:p>
            <a:r>
              <a:rPr lang="en-GB" dirty="0"/>
              <a:t>Natural killer cells: Recognition by ‘altered self’</a:t>
            </a:r>
          </a:p>
        </p:txBody>
      </p:sp>
      <p:sp>
        <p:nvSpPr>
          <p:cNvPr id="3" name="Content Placeholder 2">
            <a:extLst>
              <a:ext uri="{FF2B5EF4-FFF2-40B4-BE49-F238E27FC236}">
                <a16:creationId xmlns:a16="http://schemas.microsoft.com/office/drawing/2014/main" id="{3284B1C2-5E7F-4D3A-83FB-F89B5E6C0C4A}"/>
              </a:ext>
            </a:extLst>
          </p:cNvPr>
          <p:cNvSpPr>
            <a:spLocks noGrp="1"/>
          </p:cNvSpPr>
          <p:nvPr>
            <p:ph idx="1"/>
          </p:nvPr>
        </p:nvSpPr>
        <p:spPr>
          <a:xfrm>
            <a:off x="204597" y="808013"/>
            <a:ext cx="8734806" cy="5365216"/>
          </a:xfrm>
        </p:spPr>
        <p:txBody>
          <a:bodyPr>
            <a:normAutofit/>
          </a:bodyPr>
          <a:lstStyle/>
          <a:p>
            <a:r>
              <a:rPr lang="en-GB" sz="2000" dirty="0"/>
              <a:t>The </a:t>
            </a:r>
            <a:r>
              <a:rPr lang="en-GB" sz="2000" b="1" dirty="0"/>
              <a:t>altered self recognition </a:t>
            </a:r>
            <a:r>
              <a:rPr lang="en-GB" sz="2000" dirty="0"/>
              <a:t>is based on the detection of markers that are:</a:t>
            </a:r>
          </a:p>
          <a:p>
            <a:pPr lvl="1">
              <a:buFont typeface="Courier New" panose="02070309020205020404" pitchFamily="49" charset="0"/>
              <a:buChar char="o"/>
            </a:pPr>
            <a:r>
              <a:rPr lang="en-GB" sz="1800" dirty="0"/>
              <a:t>normally absent or expressed at low level on healthy host cells.</a:t>
            </a:r>
          </a:p>
          <a:p>
            <a:pPr lvl="1">
              <a:buFont typeface="Courier New" panose="02070309020205020404" pitchFamily="49" charset="0"/>
              <a:buChar char="o"/>
            </a:pPr>
            <a:r>
              <a:rPr lang="en-GB" sz="1800" dirty="0"/>
              <a:t>up-regulated in host cells upon infection or malignant transformation. </a:t>
            </a:r>
          </a:p>
          <a:p>
            <a:r>
              <a:rPr lang="en-GB" sz="2000" dirty="0"/>
              <a:t>Typical example: </a:t>
            </a:r>
            <a:r>
              <a:rPr lang="en-GB" sz="2000" b="1" dirty="0"/>
              <a:t>inducible self proteins </a:t>
            </a:r>
            <a:r>
              <a:rPr lang="en-GB" sz="2000" dirty="0"/>
              <a:t>such as MICA and MICB</a:t>
            </a:r>
          </a:p>
          <a:p>
            <a:pPr lvl="1">
              <a:buFont typeface="Courier New" panose="02070309020205020404" pitchFamily="49" charset="0"/>
              <a:buChar char="o"/>
            </a:pPr>
            <a:r>
              <a:rPr lang="en-GB" sz="1800" dirty="0"/>
              <a:t>"non-classical" MHC class I molecules that are normally present a low levels but up-regulated in response to cellular stress (epithelial </a:t>
            </a:r>
            <a:r>
              <a:rPr lang="en-GB" sz="1800" dirty="0" err="1"/>
              <a:t>tumors</a:t>
            </a:r>
            <a:r>
              <a:rPr lang="en-GB" sz="1800" dirty="0"/>
              <a:t>, Mycobacterium tuberculosis infection). </a:t>
            </a:r>
          </a:p>
          <a:p>
            <a:pPr lvl="1">
              <a:buFont typeface="Courier New" panose="02070309020205020404" pitchFamily="49" charset="0"/>
              <a:buChar char="o"/>
            </a:pPr>
            <a:r>
              <a:rPr lang="en-GB" sz="1800" dirty="0"/>
              <a:t>ligands for by NKG2D (activating receptor on NK cells)</a:t>
            </a:r>
          </a:p>
        </p:txBody>
      </p:sp>
      <p:graphicFrame>
        <p:nvGraphicFramePr>
          <p:cNvPr id="34" name="Object 2">
            <a:extLst>
              <a:ext uri="{FF2B5EF4-FFF2-40B4-BE49-F238E27FC236}">
                <a16:creationId xmlns:a16="http://schemas.microsoft.com/office/drawing/2014/main" id="{C69256F7-BD79-4D90-826F-2D098D876A3C}"/>
              </a:ext>
            </a:extLst>
          </p:cNvPr>
          <p:cNvGraphicFramePr>
            <a:graphicFrameLocks noChangeAspect="1"/>
          </p:cNvGraphicFramePr>
          <p:nvPr>
            <p:extLst>
              <p:ext uri="{D42A27DB-BD31-4B8C-83A1-F6EECF244321}">
                <p14:modId xmlns:p14="http://schemas.microsoft.com/office/powerpoint/2010/main" val="787850133"/>
              </p:ext>
            </p:extLst>
          </p:nvPr>
        </p:nvGraphicFramePr>
        <p:xfrm>
          <a:off x="534087" y="3872160"/>
          <a:ext cx="3808089" cy="2985840"/>
        </p:xfrm>
        <a:graphic>
          <a:graphicData uri="http://schemas.openxmlformats.org/presentationml/2006/ole">
            <mc:AlternateContent xmlns:mc="http://schemas.openxmlformats.org/markup-compatibility/2006">
              <mc:Choice xmlns:v="urn:schemas-microsoft-com:vml" Requires="v">
                <p:oleObj spid="_x0000_s4135" name="Image" r:id="rId3" imgW="4393651" imgH="3441270" progId="Photoshop.Image.8">
                  <p:embed/>
                </p:oleObj>
              </mc:Choice>
              <mc:Fallback>
                <p:oleObj name="Image" r:id="rId3" imgW="4393651" imgH="3441270" progId="Photoshop.Image.8">
                  <p:embed/>
                  <p:pic>
                    <p:nvPicPr>
                      <p:cNvPr id="69638"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087" y="3872160"/>
                        <a:ext cx="3808089" cy="2985840"/>
                      </a:xfrm>
                      <a:prstGeom prst="rect">
                        <a:avLst/>
                      </a:prstGeom>
                      <a:noFill/>
                      <a:ln w="9525">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48" name="Object 3">
            <a:extLst>
              <a:ext uri="{FF2B5EF4-FFF2-40B4-BE49-F238E27FC236}">
                <a16:creationId xmlns:a16="http://schemas.microsoft.com/office/drawing/2014/main" id="{5E4603CE-F4D2-45B9-AB65-35DC1DC10046}"/>
              </a:ext>
            </a:extLst>
          </p:cNvPr>
          <p:cNvGraphicFramePr>
            <a:graphicFrameLocks noChangeAspect="1"/>
          </p:cNvGraphicFramePr>
          <p:nvPr>
            <p:extLst>
              <p:ext uri="{D42A27DB-BD31-4B8C-83A1-F6EECF244321}">
                <p14:modId xmlns:p14="http://schemas.microsoft.com/office/powerpoint/2010/main" val="3514792306"/>
              </p:ext>
            </p:extLst>
          </p:nvPr>
        </p:nvGraphicFramePr>
        <p:xfrm>
          <a:off x="4788556" y="3872160"/>
          <a:ext cx="3669602" cy="2985840"/>
        </p:xfrm>
        <a:graphic>
          <a:graphicData uri="http://schemas.openxmlformats.org/presentationml/2006/ole">
            <mc:AlternateContent xmlns:mc="http://schemas.openxmlformats.org/markup-compatibility/2006">
              <mc:Choice xmlns:v="urn:schemas-microsoft-com:vml" Requires="v">
                <p:oleObj spid="_x0000_s4136" name="Image" r:id="rId5" imgW="4419048" imgH="3441270" progId="Photoshop.Image.8">
                  <p:embed/>
                </p:oleObj>
              </mc:Choice>
              <mc:Fallback>
                <p:oleObj name="Image" r:id="rId5" imgW="4419048" imgH="3441270" progId="Photoshop.Image.8">
                  <p:embed/>
                  <p:pic>
                    <p:nvPicPr>
                      <p:cNvPr id="69652"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88556" y="3872160"/>
                        <a:ext cx="3669602" cy="2985840"/>
                      </a:xfrm>
                      <a:prstGeom prst="rect">
                        <a:avLst/>
                      </a:prstGeom>
                      <a:noFill/>
                      <a:ln w="9525">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49" name="Line 30">
            <a:extLst>
              <a:ext uri="{FF2B5EF4-FFF2-40B4-BE49-F238E27FC236}">
                <a16:creationId xmlns:a16="http://schemas.microsoft.com/office/drawing/2014/main" id="{FFEB29B8-D1DA-4158-8E8D-1D55A797F91A}"/>
              </a:ext>
            </a:extLst>
          </p:cNvPr>
          <p:cNvSpPr>
            <a:spLocks noChangeShapeType="1"/>
          </p:cNvSpPr>
          <p:nvPr/>
        </p:nvSpPr>
        <p:spPr bwMode="auto">
          <a:xfrm flipH="1">
            <a:off x="5362169" y="4840018"/>
            <a:ext cx="675542"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50" name="Line 32">
            <a:extLst>
              <a:ext uri="{FF2B5EF4-FFF2-40B4-BE49-F238E27FC236}">
                <a16:creationId xmlns:a16="http://schemas.microsoft.com/office/drawing/2014/main" id="{8CF18D20-9EA5-4FB7-BAC9-5F83B2DC94FF}"/>
              </a:ext>
            </a:extLst>
          </p:cNvPr>
          <p:cNvSpPr>
            <a:spLocks noChangeShapeType="1"/>
          </p:cNvSpPr>
          <p:nvPr/>
        </p:nvSpPr>
        <p:spPr bwMode="auto">
          <a:xfrm flipH="1">
            <a:off x="5368173" y="5062720"/>
            <a:ext cx="675542"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51" name="Line 33">
            <a:extLst>
              <a:ext uri="{FF2B5EF4-FFF2-40B4-BE49-F238E27FC236}">
                <a16:creationId xmlns:a16="http://schemas.microsoft.com/office/drawing/2014/main" id="{843F2E93-3704-4696-B006-B3E085A2F303}"/>
              </a:ext>
            </a:extLst>
          </p:cNvPr>
          <p:cNvSpPr>
            <a:spLocks noChangeShapeType="1"/>
          </p:cNvSpPr>
          <p:nvPr/>
        </p:nvSpPr>
        <p:spPr bwMode="auto">
          <a:xfrm flipH="1">
            <a:off x="5377181" y="5410888"/>
            <a:ext cx="675542"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52" name="Text Box 34">
            <a:extLst>
              <a:ext uri="{FF2B5EF4-FFF2-40B4-BE49-F238E27FC236}">
                <a16:creationId xmlns:a16="http://schemas.microsoft.com/office/drawing/2014/main" id="{CC7A2688-2DA6-420F-9743-BFC2AEF7AC3D}"/>
              </a:ext>
            </a:extLst>
          </p:cNvPr>
          <p:cNvSpPr txBox="1">
            <a:spLocks noChangeArrowheads="1"/>
          </p:cNvSpPr>
          <p:nvPr/>
        </p:nvSpPr>
        <p:spPr bwMode="auto">
          <a:xfrm>
            <a:off x="5121976" y="4691027"/>
            <a:ext cx="289733" cy="307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400"/>
              <a:t>+</a:t>
            </a:r>
            <a:endParaRPr lang="fr-FR" sz="1400"/>
          </a:p>
        </p:txBody>
      </p:sp>
      <p:sp>
        <p:nvSpPr>
          <p:cNvPr id="53" name="Text Box 35">
            <a:extLst>
              <a:ext uri="{FF2B5EF4-FFF2-40B4-BE49-F238E27FC236}">
                <a16:creationId xmlns:a16="http://schemas.microsoft.com/office/drawing/2014/main" id="{67D0E789-436F-452D-92EE-18781EA97200}"/>
              </a:ext>
            </a:extLst>
          </p:cNvPr>
          <p:cNvSpPr txBox="1">
            <a:spLocks noChangeArrowheads="1"/>
          </p:cNvSpPr>
          <p:nvPr/>
        </p:nvSpPr>
        <p:spPr bwMode="auto">
          <a:xfrm>
            <a:off x="5130983" y="4898046"/>
            <a:ext cx="289733" cy="307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400"/>
              <a:t>+</a:t>
            </a:r>
            <a:endParaRPr lang="fr-FR" sz="1400"/>
          </a:p>
        </p:txBody>
      </p:sp>
      <p:sp>
        <p:nvSpPr>
          <p:cNvPr id="54" name="Text Box 36">
            <a:extLst>
              <a:ext uri="{FF2B5EF4-FFF2-40B4-BE49-F238E27FC236}">
                <a16:creationId xmlns:a16="http://schemas.microsoft.com/office/drawing/2014/main" id="{56CC4781-5AA1-4749-80BC-C6FA86DFDE10}"/>
              </a:ext>
            </a:extLst>
          </p:cNvPr>
          <p:cNvSpPr txBox="1">
            <a:spLocks noChangeArrowheads="1"/>
          </p:cNvSpPr>
          <p:nvPr/>
        </p:nvSpPr>
        <p:spPr bwMode="auto">
          <a:xfrm>
            <a:off x="5165511" y="5236804"/>
            <a:ext cx="244696" cy="307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400"/>
              <a:t>-</a:t>
            </a:r>
            <a:endParaRPr lang="fr-FR" sz="1400"/>
          </a:p>
        </p:txBody>
      </p:sp>
      <p:sp>
        <p:nvSpPr>
          <p:cNvPr id="37" name="Text Box 38">
            <a:extLst>
              <a:ext uri="{FF2B5EF4-FFF2-40B4-BE49-F238E27FC236}">
                <a16:creationId xmlns:a16="http://schemas.microsoft.com/office/drawing/2014/main" id="{88817560-4AE2-477D-B770-372220E90845}"/>
              </a:ext>
            </a:extLst>
          </p:cNvPr>
          <p:cNvSpPr txBox="1">
            <a:spLocks noChangeArrowheads="1"/>
          </p:cNvSpPr>
          <p:nvPr/>
        </p:nvSpPr>
        <p:spPr bwMode="auto">
          <a:xfrm>
            <a:off x="4788556" y="4578004"/>
            <a:ext cx="618784" cy="246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000" b="1"/>
              <a:t>NK cell</a:t>
            </a:r>
            <a:endParaRPr lang="fr-FR" sz="1000" b="1"/>
          </a:p>
        </p:txBody>
      </p:sp>
      <p:sp>
        <p:nvSpPr>
          <p:cNvPr id="38" name="Text Box 39">
            <a:extLst>
              <a:ext uri="{FF2B5EF4-FFF2-40B4-BE49-F238E27FC236}">
                <a16:creationId xmlns:a16="http://schemas.microsoft.com/office/drawing/2014/main" id="{DCD76B51-3177-4A1F-9855-A91B1C23DE75}"/>
              </a:ext>
            </a:extLst>
          </p:cNvPr>
          <p:cNvSpPr txBox="1">
            <a:spLocks noChangeArrowheads="1"/>
          </p:cNvSpPr>
          <p:nvPr/>
        </p:nvSpPr>
        <p:spPr bwMode="auto">
          <a:xfrm>
            <a:off x="4822420" y="5490361"/>
            <a:ext cx="726533" cy="400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000"/>
              <a:t>NK cell</a:t>
            </a:r>
          </a:p>
          <a:p>
            <a:pPr eaLnBrk="1" hangingPunct="1"/>
            <a:r>
              <a:rPr lang="fr-CH" sz="1000"/>
              <a:t>activation</a:t>
            </a:r>
            <a:endParaRPr lang="fr-FR" sz="1000"/>
          </a:p>
        </p:txBody>
      </p:sp>
      <p:sp>
        <p:nvSpPr>
          <p:cNvPr id="40" name="Text Box 49">
            <a:extLst>
              <a:ext uri="{FF2B5EF4-FFF2-40B4-BE49-F238E27FC236}">
                <a16:creationId xmlns:a16="http://schemas.microsoft.com/office/drawing/2014/main" id="{BE390E8E-72F4-4691-96FB-3D3F88488765}"/>
              </a:ext>
            </a:extLst>
          </p:cNvPr>
          <p:cNvSpPr txBox="1">
            <a:spLocks noChangeArrowheads="1"/>
          </p:cNvSpPr>
          <p:nvPr/>
        </p:nvSpPr>
        <p:spPr bwMode="auto">
          <a:xfrm>
            <a:off x="7301987" y="5772532"/>
            <a:ext cx="962040" cy="400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000" b="1" dirty="0" err="1"/>
              <a:t>Transformed</a:t>
            </a:r>
            <a:endParaRPr lang="fr-CH" sz="1000" b="1" dirty="0"/>
          </a:p>
          <a:p>
            <a:pPr eaLnBrk="1" hangingPunct="1"/>
            <a:r>
              <a:rPr lang="fr-CH" sz="1000" b="1" dirty="0" err="1"/>
              <a:t>cell</a:t>
            </a:r>
            <a:endParaRPr lang="fr-FR" sz="1000" b="1" dirty="0"/>
          </a:p>
        </p:txBody>
      </p:sp>
      <p:sp>
        <p:nvSpPr>
          <p:cNvPr id="64" name="Rectangle 63">
            <a:extLst>
              <a:ext uri="{FF2B5EF4-FFF2-40B4-BE49-F238E27FC236}">
                <a16:creationId xmlns:a16="http://schemas.microsoft.com/office/drawing/2014/main" id="{FD666885-E36A-419E-BFF1-D9636B1FCB85}"/>
              </a:ext>
            </a:extLst>
          </p:cNvPr>
          <p:cNvSpPr/>
          <p:nvPr/>
        </p:nvSpPr>
        <p:spPr>
          <a:xfrm>
            <a:off x="534087" y="3370465"/>
            <a:ext cx="3808089"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latin typeface="+mj-lt"/>
              </a:rPr>
              <a:t>No NK cell activation</a:t>
            </a:r>
          </a:p>
        </p:txBody>
      </p:sp>
      <p:sp>
        <p:nvSpPr>
          <p:cNvPr id="65" name="Rectangle 64">
            <a:extLst>
              <a:ext uri="{FF2B5EF4-FFF2-40B4-BE49-F238E27FC236}">
                <a16:creationId xmlns:a16="http://schemas.microsoft.com/office/drawing/2014/main" id="{28C05EF9-6FBD-48C9-A80D-3083BC0B12E7}"/>
              </a:ext>
            </a:extLst>
          </p:cNvPr>
          <p:cNvSpPr/>
          <p:nvPr/>
        </p:nvSpPr>
        <p:spPr>
          <a:xfrm>
            <a:off x="4782399" y="3370464"/>
            <a:ext cx="3675759"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latin typeface="+mj-lt"/>
              </a:rPr>
              <a:t>NK cell degranulation</a:t>
            </a:r>
          </a:p>
        </p:txBody>
      </p:sp>
      <p:sp>
        <p:nvSpPr>
          <p:cNvPr id="67" name="Rectangle 66">
            <a:extLst>
              <a:ext uri="{FF2B5EF4-FFF2-40B4-BE49-F238E27FC236}">
                <a16:creationId xmlns:a16="http://schemas.microsoft.com/office/drawing/2014/main" id="{FAD73011-F4F5-4359-8016-B9413B044641}"/>
              </a:ext>
            </a:extLst>
          </p:cNvPr>
          <p:cNvSpPr/>
          <p:nvPr/>
        </p:nvSpPr>
        <p:spPr>
          <a:xfrm>
            <a:off x="521387" y="3872160"/>
            <a:ext cx="3830162" cy="2985840"/>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a:extLst>
              <a:ext uri="{FF2B5EF4-FFF2-40B4-BE49-F238E27FC236}">
                <a16:creationId xmlns:a16="http://schemas.microsoft.com/office/drawing/2014/main" id="{CD7FB63F-0007-4A63-8514-11BD9BC1F105}"/>
              </a:ext>
            </a:extLst>
          </p:cNvPr>
          <p:cNvSpPr/>
          <p:nvPr/>
        </p:nvSpPr>
        <p:spPr>
          <a:xfrm>
            <a:off x="4782399" y="3872160"/>
            <a:ext cx="3675759" cy="2985840"/>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7711501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B2BF2F-88EE-4F8A-9547-1209564DC764}"/>
              </a:ext>
            </a:extLst>
          </p:cNvPr>
          <p:cNvSpPr>
            <a:spLocks noGrp="1"/>
          </p:cNvSpPr>
          <p:nvPr>
            <p:ph type="title"/>
          </p:nvPr>
        </p:nvSpPr>
        <p:spPr/>
        <p:txBody>
          <a:bodyPr>
            <a:normAutofit/>
          </a:bodyPr>
          <a:lstStyle/>
          <a:p>
            <a:r>
              <a:rPr lang="en-GB" dirty="0"/>
              <a:t>Natural killer cells: Recognition by </a:t>
            </a:r>
            <a:r>
              <a:rPr lang="en-GB" dirty="0" err="1"/>
              <a:t>FcR</a:t>
            </a:r>
            <a:endParaRPr lang="en-GB" dirty="0"/>
          </a:p>
        </p:txBody>
      </p:sp>
      <p:sp>
        <p:nvSpPr>
          <p:cNvPr id="3" name="Content Placeholder 2">
            <a:extLst>
              <a:ext uri="{FF2B5EF4-FFF2-40B4-BE49-F238E27FC236}">
                <a16:creationId xmlns:a16="http://schemas.microsoft.com/office/drawing/2014/main" id="{331946A8-80D3-4DBC-99A1-F35811BA62FD}"/>
              </a:ext>
            </a:extLst>
          </p:cNvPr>
          <p:cNvSpPr>
            <a:spLocks noGrp="1"/>
          </p:cNvSpPr>
          <p:nvPr>
            <p:ph idx="1"/>
          </p:nvPr>
        </p:nvSpPr>
        <p:spPr/>
        <p:txBody>
          <a:bodyPr>
            <a:normAutofit/>
          </a:bodyPr>
          <a:lstStyle/>
          <a:p>
            <a:r>
              <a:rPr lang="en-GB" sz="2000" dirty="0"/>
              <a:t>Typical example: </a:t>
            </a:r>
            <a:r>
              <a:rPr lang="en-GB" sz="2000" b="1" dirty="0"/>
              <a:t>host cells express foreign molecules</a:t>
            </a:r>
          </a:p>
          <a:p>
            <a:pPr lvl="1">
              <a:buFont typeface="Courier New" panose="02070309020205020404" pitchFamily="49" charset="0"/>
              <a:buChar char="o"/>
            </a:pPr>
            <a:r>
              <a:rPr lang="en-GB" b="1" dirty="0"/>
              <a:t>DNA viruses </a:t>
            </a:r>
            <a:r>
              <a:rPr lang="en-GB" dirty="0"/>
              <a:t>are implicated in the development of a variety of </a:t>
            </a:r>
            <a:r>
              <a:rPr lang="en-GB" b="1" dirty="0" err="1"/>
              <a:t>tumors</a:t>
            </a:r>
            <a:r>
              <a:rPr lang="en-GB" b="1" dirty="0"/>
              <a:t> </a:t>
            </a:r>
            <a:r>
              <a:rPr lang="en-GB" dirty="0"/>
              <a:t>(e.g. EBV causes B cell lymphomas)</a:t>
            </a:r>
          </a:p>
          <a:p>
            <a:pPr lvl="1">
              <a:buFont typeface="Courier New" panose="02070309020205020404" pitchFamily="49" charset="0"/>
              <a:buChar char="o"/>
            </a:pPr>
            <a:r>
              <a:rPr lang="en-GB" dirty="0"/>
              <a:t>In such </a:t>
            </a:r>
            <a:r>
              <a:rPr lang="en-GB" dirty="0" err="1"/>
              <a:t>tumors</a:t>
            </a:r>
            <a:r>
              <a:rPr lang="en-GB" dirty="0"/>
              <a:t>, </a:t>
            </a:r>
            <a:r>
              <a:rPr lang="en-GB" b="1" dirty="0"/>
              <a:t>virus-encoded protein antigens </a:t>
            </a:r>
            <a:r>
              <a:rPr lang="en-GB" dirty="0"/>
              <a:t>may be found on the surface of the </a:t>
            </a:r>
            <a:r>
              <a:rPr lang="en-GB" dirty="0" err="1"/>
              <a:t>tumor</a:t>
            </a:r>
            <a:r>
              <a:rPr lang="en-GB" dirty="0"/>
              <a:t> cells.</a:t>
            </a:r>
          </a:p>
          <a:p>
            <a:pPr lvl="1">
              <a:buFont typeface="Courier New" panose="02070309020205020404" pitchFamily="49" charset="0"/>
              <a:buChar char="o"/>
            </a:pPr>
            <a:r>
              <a:rPr lang="en-GB" dirty="0"/>
              <a:t>NK cells are directed to IgG-coated target cells by way of their </a:t>
            </a:r>
            <a:r>
              <a:rPr lang="en-GB" dirty="0" err="1"/>
              <a:t>FcR</a:t>
            </a:r>
            <a:r>
              <a:rPr lang="en-GB" dirty="0"/>
              <a:t> receptors </a:t>
            </a:r>
          </a:p>
        </p:txBody>
      </p:sp>
      <p:pic>
        <p:nvPicPr>
          <p:cNvPr id="4" name="Image 3" descr="diapo_29.jpg">
            <a:extLst>
              <a:ext uri="{FF2B5EF4-FFF2-40B4-BE49-F238E27FC236}">
                <a16:creationId xmlns:a16="http://schemas.microsoft.com/office/drawing/2014/main" id="{A891354A-EF22-41F7-BDBE-51813838D8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857" y="3074364"/>
            <a:ext cx="686435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92431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96F3F-90EF-4AB6-AF59-0A888B5D8F26}"/>
              </a:ext>
            </a:extLst>
          </p:cNvPr>
          <p:cNvSpPr>
            <a:spLocks noGrp="1"/>
          </p:cNvSpPr>
          <p:nvPr>
            <p:ph type="title"/>
          </p:nvPr>
        </p:nvSpPr>
        <p:spPr/>
        <p:txBody>
          <a:bodyPr/>
          <a:lstStyle/>
          <a:p>
            <a:r>
              <a:rPr lang="en-GB" dirty="0"/>
              <a:t>The Innate Immune system</a:t>
            </a:r>
          </a:p>
        </p:txBody>
      </p:sp>
      <p:sp>
        <p:nvSpPr>
          <p:cNvPr id="3" name="Content Placeholder 2">
            <a:extLst>
              <a:ext uri="{FF2B5EF4-FFF2-40B4-BE49-F238E27FC236}">
                <a16:creationId xmlns:a16="http://schemas.microsoft.com/office/drawing/2014/main" id="{54CFA536-0042-4040-B276-528BB8B1ECDC}"/>
              </a:ext>
            </a:extLst>
          </p:cNvPr>
          <p:cNvSpPr>
            <a:spLocks noGrp="1"/>
          </p:cNvSpPr>
          <p:nvPr>
            <p:ph idx="1"/>
          </p:nvPr>
        </p:nvSpPr>
        <p:spPr>
          <a:xfrm>
            <a:off x="158405" y="805016"/>
            <a:ext cx="8734806" cy="5365216"/>
          </a:xfrm>
        </p:spPr>
        <p:txBody>
          <a:bodyPr>
            <a:normAutofit/>
          </a:bodyPr>
          <a:lstStyle/>
          <a:p>
            <a:pPr marL="0" indent="0">
              <a:buNone/>
            </a:pPr>
            <a:r>
              <a:rPr lang="fr-CH" sz="2000" dirty="0"/>
              <a:t>The </a:t>
            </a:r>
            <a:r>
              <a:rPr lang="fr-CH" sz="2000" dirty="0" err="1"/>
              <a:t>innate</a:t>
            </a:r>
            <a:r>
              <a:rPr lang="fr-CH" sz="2000" dirty="0"/>
              <a:t> immune </a:t>
            </a:r>
            <a:r>
              <a:rPr lang="fr-CH" sz="2000" dirty="0" err="1"/>
              <a:t>response</a:t>
            </a:r>
            <a:r>
              <a:rPr lang="fr-CH" sz="2000" dirty="0"/>
              <a:t> </a:t>
            </a:r>
            <a:r>
              <a:rPr lang="fr-CH" sz="2000" dirty="0" err="1"/>
              <a:t>is</a:t>
            </a:r>
            <a:r>
              <a:rPr lang="fr-CH" sz="2000" dirty="0"/>
              <a:t> </a:t>
            </a:r>
            <a:r>
              <a:rPr lang="fr-CH" sz="2000" dirty="0" err="1"/>
              <a:t>mediated</a:t>
            </a:r>
            <a:r>
              <a:rPr lang="fr-CH" sz="2000" dirty="0"/>
              <a:t> by the </a:t>
            </a:r>
            <a:r>
              <a:rPr lang="fr-CH" sz="2000" dirty="0" err="1"/>
              <a:t>coordinated</a:t>
            </a:r>
            <a:r>
              <a:rPr lang="fr-CH" sz="2000" dirty="0"/>
              <a:t> action of </a:t>
            </a:r>
            <a:r>
              <a:rPr lang="fr-CH" sz="2000" dirty="0" err="1"/>
              <a:t>several</a:t>
            </a:r>
            <a:r>
              <a:rPr lang="fr-CH" sz="2000" dirty="0"/>
              <a:t> types of :</a:t>
            </a:r>
            <a:r>
              <a:rPr lang="fr-CH" sz="2000" b="1" dirty="0"/>
              <a:t> </a:t>
            </a:r>
          </a:p>
          <a:p>
            <a:pPr>
              <a:buFont typeface="Wingdings" panose="05000000000000000000" pitchFamily="2" charset="2"/>
              <a:buChar char="q"/>
            </a:pPr>
            <a:r>
              <a:rPr lang="fr-CH" sz="2000" dirty="0"/>
              <a:t> </a:t>
            </a:r>
            <a:r>
              <a:rPr lang="fr-CH" sz="2000" b="1" dirty="0" err="1"/>
              <a:t>effector</a:t>
            </a:r>
            <a:r>
              <a:rPr lang="fr-CH" sz="2000" b="1" dirty="0"/>
              <a:t> </a:t>
            </a:r>
            <a:r>
              <a:rPr lang="fr-CH" sz="2000" b="1" dirty="0" err="1"/>
              <a:t>cells</a:t>
            </a:r>
            <a:endParaRPr lang="fr-CH" sz="2000" b="1" dirty="0"/>
          </a:p>
          <a:p>
            <a:pPr lvl="1"/>
            <a:r>
              <a:rPr lang="fr-CH" b="1" dirty="0"/>
              <a:t> </a:t>
            </a:r>
            <a:r>
              <a:rPr lang="fr-CH" dirty="0" err="1"/>
              <a:t>stationed</a:t>
            </a:r>
            <a:r>
              <a:rPr lang="fr-CH" dirty="0"/>
              <a:t> in tissues (macrophages, </a:t>
            </a:r>
            <a:r>
              <a:rPr lang="fr-CH" dirty="0" err="1"/>
              <a:t>mast</a:t>
            </a:r>
            <a:r>
              <a:rPr lang="fr-CH" dirty="0"/>
              <a:t> </a:t>
            </a:r>
            <a:r>
              <a:rPr lang="fr-CH" dirty="0" err="1"/>
              <a:t>cells</a:t>
            </a:r>
            <a:r>
              <a:rPr lang="fr-CH" dirty="0"/>
              <a:t>, </a:t>
            </a:r>
            <a:r>
              <a:rPr lang="fr-CH" dirty="0" err="1"/>
              <a:t>dendritic</a:t>
            </a:r>
            <a:r>
              <a:rPr lang="fr-CH" dirty="0"/>
              <a:t> </a:t>
            </a:r>
            <a:r>
              <a:rPr lang="fr-CH" dirty="0" err="1"/>
              <a:t>cells</a:t>
            </a:r>
            <a:r>
              <a:rPr lang="fr-CH" dirty="0"/>
              <a:t>)</a:t>
            </a:r>
          </a:p>
          <a:p>
            <a:pPr lvl="1"/>
            <a:r>
              <a:rPr lang="fr-CH" dirty="0"/>
              <a:t> </a:t>
            </a:r>
            <a:r>
              <a:rPr lang="fr-CH" dirty="0" err="1"/>
              <a:t>circulating</a:t>
            </a:r>
            <a:r>
              <a:rPr lang="fr-CH" dirty="0"/>
              <a:t> in </a:t>
            </a:r>
            <a:r>
              <a:rPr lang="fr-CH" dirty="0" err="1"/>
              <a:t>blood</a:t>
            </a:r>
            <a:r>
              <a:rPr lang="fr-CH" dirty="0"/>
              <a:t> (monocytes, </a:t>
            </a:r>
            <a:r>
              <a:rPr lang="fr-CH" dirty="0" err="1"/>
              <a:t>natural</a:t>
            </a:r>
            <a:r>
              <a:rPr lang="fr-CH" dirty="0"/>
              <a:t> killer </a:t>
            </a:r>
            <a:r>
              <a:rPr lang="fr-CH" dirty="0" err="1"/>
              <a:t>cells</a:t>
            </a:r>
            <a:r>
              <a:rPr lang="fr-CH" dirty="0"/>
              <a:t>, </a:t>
            </a:r>
            <a:r>
              <a:rPr lang="fr-CH" dirty="0" err="1"/>
              <a:t>neutrophils</a:t>
            </a:r>
            <a:r>
              <a:rPr lang="fr-CH" dirty="0"/>
              <a:t>)</a:t>
            </a:r>
          </a:p>
          <a:p>
            <a:pPr>
              <a:buFont typeface="Wingdings" panose="05000000000000000000" pitchFamily="2" charset="2"/>
              <a:buChar char="q"/>
            </a:pPr>
            <a:r>
              <a:rPr lang="fr-CH" sz="2000" b="1" dirty="0"/>
              <a:t> </a:t>
            </a:r>
            <a:r>
              <a:rPr lang="fr-CH" sz="2000" b="1" dirty="0" err="1"/>
              <a:t>effector</a:t>
            </a:r>
            <a:r>
              <a:rPr lang="fr-CH" sz="2000" b="1" dirty="0"/>
              <a:t> </a:t>
            </a:r>
            <a:r>
              <a:rPr lang="fr-CH" sz="2000" b="1" dirty="0" err="1"/>
              <a:t>molecules</a:t>
            </a:r>
            <a:endParaRPr lang="fr-CH" sz="2000" b="1" dirty="0"/>
          </a:p>
          <a:p>
            <a:pPr lvl="1"/>
            <a:r>
              <a:rPr lang="fr-CH" b="1" dirty="0"/>
              <a:t> </a:t>
            </a:r>
            <a:r>
              <a:rPr lang="fr-CH" dirty="0" err="1"/>
              <a:t>complement</a:t>
            </a:r>
            <a:r>
              <a:rPr lang="fr-CH" dirty="0"/>
              <a:t> system (</a:t>
            </a:r>
            <a:r>
              <a:rPr lang="fr-CH" dirty="0" err="1"/>
              <a:t>blood</a:t>
            </a:r>
            <a:r>
              <a:rPr lang="fr-CH" dirty="0"/>
              <a:t>)</a:t>
            </a:r>
          </a:p>
          <a:p>
            <a:pPr lvl="1"/>
            <a:r>
              <a:rPr lang="fr-CH" dirty="0"/>
              <a:t> acute phase </a:t>
            </a:r>
            <a:r>
              <a:rPr lang="fr-CH" dirty="0" err="1"/>
              <a:t>proteins</a:t>
            </a:r>
            <a:r>
              <a:rPr lang="fr-CH" dirty="0"/>
              <a:t> (</a:t>
            </a:r>
            <a:r>
              <a:rPr lang="fr-CH" dirty="0" err="1"/>
              <a:t>blood</a:t>
            </a:r>
            <a:r>
              <a:rPr lang="fr-CH" dirty="0"/>
              <a:t>)</a:t>
            </a:r>
            <a:endParaRPr lang="fr-FR" dirty="0"/>
          </a:p>
          <a:p>
            <a:pPr marL="0" indent="0" algn="just">
              <a:buNone/>
            </a:pPr>
            <a:endParaRPr lang="fr-CH" dirty="0"/>
          </a:p>
        </p:txBody>
      </p:sp>
      <p:sp>
        <p:nvSpPr>
          <p:cNvPr id="3648" name="Rectangle 969">
            <a:extLst>
              <a:ext uri="{FF2B5EF4-FFF2-40B4-BE49-F238E27FC236}">
                <a16:creationId xmlns:a16="http://schemas.microsoft.com/office/drawing/2014/main" id="{59232815-A138-4E2C-ABB7-8569FD359ECC}"/>
              </a:ext>
            </a:extLst>
          </p:cNvPr>
          <p:cNvSpPr>
            <a:spLocks noChangeArrowheads="1"/>
          </p:cNvSpPr>
          <p:nvPr/>
        </p:nvSpPr>
        <p:spPr bwMode="auto">
          <a:xfrm>
            <a:off x="0" y="3788735"/>
            <a:ext cx="9144000" cy="2183440"/>
          </a:xfrm>
          <a:prstGeom prst="rect">
            <a:avLst/>
          </a:prstGeom>
          <a:solidFill>
            <a:srgbClr val="FFEFEF">
              <a:alpha val="40000"/>
            </a:srgbClr>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nvGrpSpPr>
          <p:cNvPr id="3649" name="Group 18">
            <a:extLst>
              <a:ext uri="{FF2B5EF4-FFF2-40B4-BE49-F238E27FC236}">
                <a16:creationId xmlns:a16="http://schemas.microsoft.com/office/drawing/2014/main" id="{F8430EA2-9B45-4A56-A910-92CF1FC1754E}"/>
              </a:ext>
            </a:extLst>
          </p:cNvPr>
          <p:cNvGrpSpPr>
            <a:grpSpLocks/>
          </p:cNvGrpSpPr>
          <p:nvPr/>
        </p:nvGrpSpPr>
        <p:grpSpPr bwMode="auto">
          <a:xfrm>
            <a:off x="1539875" y="3595688"/>
            <a:ext cx="7038975" cy="531812"/>
            <a:chOff x="1746" y="3249"/>
            <a:chExt cx="4434" cy="335"/>
          </a:xfrm>
        </p:grpSpPr>
        <p:grpSp>
          <p:nvGrpSpPr>
            <p:cNvPr id="3650" name="Group 19">
              <a:extLst>
                <a:ext uri="{FF2B5EF4-FFF2-40B4-BE49-F238E27FC236}">
                  <a16:creationId xmlns:a16="http://schemas.microsoft.com/office/drawing/2014/main" id="{CBADA8E4-5BAE-42F2-A7F9-96590D268EC7}"/>
                </a:ext>
              </a:extLst>
            </p:cNvPr>
            <p:cNvGrpSpPr>
              <a:grpSpLocks/>
            </p:cNvGrpSpPr>
            <p:nvPr/>
          </p:nvGrpSpPr>
          <p:grpSpPr bwMode="auto">
            <a:xfrm>
              <a:off x="1746" y="3249"/>
              <a:ext cx="1245" cy="319"/>
              <a:chOff x="2023" y="1419"/>
              <a:chExt cx="1653" cy="576"/>
            </a:xfrm>
          </p:grpSpPr>
          <p:grpSp>
            <p:nvGrpSpPr>
              <p:cNvPr id="4075" name="Group 20">
                <a:extLst>
                  <a:ext uri="{FF2B5EF4-FFF2-40B4-BE49-F238E27FC236}">
                    <a16:creationId xmlns:a16="http://schemas.microsoft.com/office/drawing/2014/main" id="{110E81BC-BDA2-4028-9D0F-341A0411C4BA}"/>
                  </a:ext>
                </a:extLst>
              </p:cNvPr>
              <p:cNvGrpSpPr>
                <a:grpSpLocks/>
              </p:cNvGrpSpPr>
              <p:nvPr/>
            </p:nvGrpSpPr>
            <p:grpSpPr bwMode="auto">
              <a:xfrm>
                <a:off x="2023" y="1419"/>
                <a:ext cx="1653" cy="576"/>
                <a:chOff x="537" y="995"/>
                <a:chExt cx="1647" cy="1128"/>
              </a:xfrm>
            </p:grpSpPr>
            <p:grpSp>
              <p:nvGrpSpPr>
                <p:cNvPr id="4077" name="Group 21">
                  <a:extLst>
                    <a:ext uri="{FF2B5EF4-FFF2-40B4-BE49-F238E27FC236}">
                      <a16:creationId xmlns:a16="http://schemas.microsoft.com/office/drawing/2014/main" id="{3C019C57-CD6E-43BA-A078-23E9E9A15647}"/>
                    </a:ext>
                  </a:extLst>
                </p:cNvPr>
                <p:cNvGrpSpPr>
                  <a:grpSpLocks/>
                </p:cNvGrpSpPr>
                <p:nvPr/>
              </p:nvGrpSpPr>
              <p:grpSpPr bwMode="auto">
                <a:xfrm>
                  <a:off x="537" y="995"/>
                  <a:ext cx="1647" cy="1128"/>
                  <a:chOff x="1887" y="1697"/>
                  <a:chExt cx="1647" cy="1128"/>
                </a:xfrm>
              </p:grpSpPr>
              <p:sp>
                <p:nvSpPr>
                  <p:cNvPr id="4146" name="Freeform 22">
                    <a:extLst>
                      <a:ext uri="{FF2B5EF4-FFF2-40B4-BE49-F238E27FC236}">
                        <a16:creationId xmlns:a16="http://schemas.microsoft.com/office/drawing/2014/main" id="{7DFF1940-13D1-4343-88AC-535A5D1D9DF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7" name="Freeform 23">
                    <a:extLst>
                      <a:ext uri="{FF2B5EF4-FFF2-40B4-BE49-F238E27FC236}">
                        <a16:creationId xmlns:a16="http://schemas.microsoft.com/office/drawing/2014/main" id="{D0B9B127-A8F5-4463-AB0C-FB277CB3A9C0}"/>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8" name="Freeform 24">
                    <a:extLst>
                      <a:ext uri="{FF2B5EF4-FFF2-40B4-BE49-F238E27FC236}">
                        <a16:creationId xmlns:a16="http://schemas.microsoft.com/office/drawing/2014/main" id="{BFEAE456-CFFD-4EA2-B8BD-8095110703D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9" name="Freeform 25">
                    <a:extLst>
                      <a:ext uri="{FF2B5EF4-FFF2-40B4-BE49-F238E27FC236}">
                        <a16:creationId xmlns:a16="http://schemas.microsoft.com/office/drawing/2014/main" id="{36C3E106-50CA-4A99-94A8-8DE5F94B594E}"/>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0" name="Freeform 26">
                    <a:extLst>
                      <a:ext uri="{FF2B5EF4-FFF2-40B4-BE49-F238E27FC236}">
                        <a16:creationId xmlns:a16="http://schemas.microsoft.com/office/drawing/2014/main" id="{3ECE823C-2333-4156-B9D1-541DBB8F1E9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1" name="Freeform 27">
                    <a:extLst>
                      <a:ext uri="{FF2B5EF4-FFF2-40B4-BE49-F238E27FC236}">
                        <a16:creationId xmlns:a16="http://schemas.microsoft.com/office/drawing/2014/main" id="{EB9E2066-592B-4159-818C-8BD3B61AEFFF}"/>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2" name="Freeform 28">
                    <a:extLst>
                      <a:ext uri="{FF2B5EF4-FFF2-40B4-BE49-F238E27FC236}">
                        <a16:creationId xmlns:a16="http://schemas.microsoft.com/office/drawing/2014/main" id="{740A2D63-5A61-4AC9-B212-82EE2BE6E259}"/>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3" name="Freeform 29">
                    <a:extLst>
                      <a:ext uri="{FF2B5EF4-FFF2-40B4-BE49-F238E27FC236}">
                        <a16:creationId xmlns:a16="http://schemas.microsoft.com/office/drawing/2014/main" id="{E61B72DD-BBF3-41C1-A154-4DC8D5103C61}"/>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4" name="Freeform 30">
                    <a:extLst>
                      <a:ext uri="{FF2B5EF4-FFF2-40B4-BE49-F238E27FC236}">
                        <a16:creationId xmlns:a16="http://schemas.microsoft.com/office/drawing/2014/main" id="{28DDC931-7E11-4515-9731-DCF58ED73D9B}"/>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5" name="Freeform 31">
                    <a:extLst>
                      <a:ext uri="{FF2B5EF4-FFF2-40B4-BE49-F238E27FC236}">
                        <a16:creationId xmlns:a16="http://schemas.microsoft.com/office/drawing/2014/main" id="{C7E78C30-CA60-4AFE-9254-901198A3C466}"/>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6" name="Freeform 32">
                    <a:extLst>
                      <a:ext uri="{FF2B5EF4-FFF2-40B4-BE49-F238E27FC236}">
                        <a16:creationId xmlns:a16="http://schemas.microsoft.com/office/drawing/2014/main" id="{EDB704BA-A45E-4FE7-8753-DC5ABF24A595}"/>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7" name="Freeform 33">
                    <a:extLst>
                      <a:ext uri="{FF2B5EF4-FFF2-40B4-BE49-F238E27FC236}">
                        <a16:creationId xmlns:a16="http://schemas.microsoft.com/office/drawing/2014/main" id="{9E6FE978-8294-4D39-A2DE-D10CB3D9C007}"/>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8" name="Freeform 34">
                    <a:extLst>
                      <a:ext uri="{FF2B5EF4-FFF2-40B4-BE49-F238E27FC236}">
                        <a16:creationId xmlns:a16="http://schemas.microsoft.com/office/drawing/2014/main" id="{32A264C7-9FEA-4EBB-9776-F4D6712F8536}"/>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9" name="Freeform 35">
                    <a:extLst>
                      <a:ext uri="{FF2B5EF4-FFF2-40B4-BE49-F238E27FC236}">
                        <a16:creationId xmlns:a16="http://schemas.microsoft.com/office/drawing/2014/main" id="{C620401E-DB90-47F1-BDAF-A12E43F2753B}"/>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0" name="Freeform 36">
                    <a:extLst>
                      <a:ext uri="{FF2B5EF4-FFF2-40B4-BE49-F238E27FC236}">
                        <a16:creationId xmlns:a16="http://schemas.microsoft.com/office/drawing/2014/main" id="{49AF06CC-D969-4D25-B259-AC883D643A8F}"/>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1" name="Freeform 37">
                    <a:extLst>
                      <a:ext uri="{FF2B5EF4-FFF2-40B4-BE49-F238E27FC236}">
                        <a16:creationId xmlns:a16="http://schemas.microsoft.com/office/drawing/2014/main" id="{F9A88511-8A30-4ED1-9279-2A8FFB8B34A8}"/>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2" name="Freeform 38">
                    <a:extLst>
                      <a:ext uri="{FF2B5EF4-FFF2-40B4-BE49-F238E27FC236}">
                        <a16:creationId xmlns:a16="http://schemas.microsoft.com/office/drawing/2014/main" id="{A5B2E985-A36F-4527-8DE1-5975A18E6E51}"/>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3" name="Freeform 39">
                    <a:extLst>
                      <a:ext uri="{FF2B5EF4-FFF2-40B4-BE49-F238E27FC236}">
                        <a16:creationId xmlns:a16="http://schemas.microsoft.com/office/drawing/2014/main" id="{D32DCC2B-F61D-43BE-BF2D-9858FF98E686}"/>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4" name="Freeform 40">
                    <a:extLst>
                      <a:ext uri="{FF2B5EF4-FFF2-40B4-BE49-F238E27FC236}">
                        <a16:creationId xmlns:a16="http://schemas.microsoft.com/office/drawing/2014/main" id="{8551D79E-F73A-4F5E-A0E2-255B8484D1F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5" name="Freeform 41">
                    <a:extLst>
                      <a:ext uri="{FF2B5EF4-FFF2-40B4-BE49-F238E27FC236}">
                        <a16:creationId xmlns:a16="http://schemas.microsoft.com/office/drawing/2014/main" id="{C823A38F-1AA0-490C-8D51-EAEE7DA6AC5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6" name="Freeform 42">
                    <a:extLst>
                      <a:ext uri="{FF2B5EF4-FFF2-40B4-BE49-F238E27FC236}">
                        <a16:creationId xmlns:a16="http://schemas.microsoft.com/office/drawing/2014/main" id="{107A1537-1C76-4FFE-B173-64A58184D61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7" name="Freeform 43">
                    <a:extLst>
                      <a:ext uri="{FF2B5EF4-FFF2-40B4-BE49-F238E27FC236}">
                        <a16:creationId xmlns:a16="http://schemas.microsoft.com/office/drawing/2014/main" id="{2B6F4071-441E-4ADE-85B2-0766F09897E9}"/>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8" name="Freeform 44">
                    <a:extLst>
                      <a:ext uri="{FF2B5EF4-FFF2-40B4-BE49-F238E27FC236}">
                        <a16:creationId xmlns:a16="http://schemas.microsoft.com/office/drawing/2014/main" id="{E3C930B4-67F7-4DA3-94C2-ABF8FBDA935F}"/>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9" name="Freeform 45">
                    <a:extLst>
                      <a:ext uri="{FF2B5EF4-FFF2-40B4-BE49-F238E27FC236}">
                        <a16:creationId xmlns:a16="http://schemas.microsoft.com/office/drawing/2014/main" id="{6847E287-8859-4715-83C1-16804780C590}"/>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0" name="Freeform 46">
                    <a:extLst>
                      <a:ext uri="{FF2B5EF4-FFF2-40B4-BE49-F238E27FC236}">
                        <a16:creationId xmlns:a16="http://schemas.microsoft.com/office/drawing/2014/main" id="{73EBF451-18B3-435A-8BEC-614537ACEFAF}"/>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1" name="Freeform 47">
                    <a:extLst>
                      <a:ext uri="{FF2B5EF4-FFF2-40B4-BE49-F238E27FC236}">
                        <a16:creationId xmlns:a16="http://schemas.microsoft.com/office/drawing/2014/main" id="{3B3C6D8B-4B9D-4368-9E5F-8D0BBAFCD2FB}"/>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2" name="Freeform 48">
                    <a:extLst>
                      <a:ext uri="{FF2B5EF4-FFF2-40B4-BE49-F238E27FC236}">
                        <a16:creationId xmlns:a16="http://schemas.microsoft.com/office/drawing/2014/main" id="{8D8FB41C-BB08-4AFF-9C7D-30B15665FF4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3" name="Freeform 49">
                    <a:extLst>
                      <a:ext uri="{FF2B5EF4-FFF2-40B4-BE49-F238E27FC236}">
                        <a16:creationId xmlns:a16="http://schemas.microsoft.com/office/drawing/2014/main" id="{929792C5-EE3F-4E2A-BBF1-48182CE7AFDB}"/>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4" name="Freeform 50">
                    <a:extLst>
                      <a:ext uri="{FF2B5EF4-FFF2-40B4-BE49-F238E27FC236}">
                        <a16:creationId xmlns:a16="http://schemas.microsoft.com/office/drawing/2014/main" id="{83B30F7B-327F-49E9-AEBB-7F2CCEF95B1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5" name="Freeform 51">
                    <a:extLst>
                      <a:ext uri="{FF2B5EF4-FFF2-40B4-BE49-F238E27FC236}">
                        <a16:creationId xmlns:a16="http://schemas.microsoft.com/office/drawing/2014/main" id="{081B7516-63F4-4C87-8B66-704D4F1D7150}"/>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6" name="Freeform 52">
                    <a:extLst>
                      <a:ext uri="{FF2B5EF4-FFF2-40B4-BE49-F238E27FC236}">
                        <a16:creationId xmlns:a16="http://schemas.microsoft.com/office/drawing/2014/main" id="{2D71F94C-F715-4BF4-A6BD-90899AD4D16E}"/>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7" name="Freeform 53">
                    <a:extLst>
                      <a:ext uri="{FF2B5EF4-FFF2-40B4-BE49-F238E27FC236}">
                        <a16:creationId xmlns:a16="http://schemas.microsoft.com/office/drawing/2014/main" id="{6C460793-6C10-4A55-982F-E5B6A993646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8" name="Freeform 54">
                    <a:extLst>
                      <a:ext uri="{FF2B5EF4-FFF2-40B4-BE49-F238E27FC236}">
                        <a16:creationId xmlns:a16="http://schemas.microsoft.com/office/drawing/2014/main" id="{870A7E8C-F563-4882-A332-36CB00BD92A6}"/>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9" name="Freeform 55">
                    <a:extLst>
                      <a:ext uri="{FF2B5EF4-FFF2-40B4-BE49-F238E27FC236}">
                        <a16:creationId xmlns:a16="http://schemas.microsoft.com/office/drawing/2014/main" id="{325B9E87-09B9-407D-AF2F-27BB2540FF4B}"/>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0" name="Freeform 56">
                    <a:extLst>
                      <a:ext uri="{FF2B5EF4-FFF2-40B4-BE49-F238E27FC236}">
                        <a16:creationId xmlns:a16="http://schemas.microsoft.com/office/drawing/2014/main" id="{8A516C34-FE40-4A1E-B874-623931CED76B}"/>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1" name="Freeform 57">
                    <a:extLst>
                      <a:ext uri="{FF2B5EF4-FFF2-40B4-BE49-F238E27FC236}">
                        <a16:creationId xmlns:a16="http://schemas.microsoft.com/office/drawing/2014/main" id="{0832891A-D34C-4E9E-96CA-6F48C1C629C1}"/>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2" name="Freeform 58">
                    <a:extLst>
                      <a:ext uri="{FF2B5EF4-FFF2-40B4-BE49-F238E27FC236}">
                        <a16:creationId xmlns:a16="http://schemas.microsoft.com/office/drawing/2014/main" id="{CE9F9F06-97A7-4D5B-8555-8CD02861A660}"/>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3" name="Freeform 59">
                    <a:extLst>
                      <a:ext uri="{FF2B5EF4-FFF2-40B4-BE49-F238E27FC236}">
                        <a16:creationId xmlns:a16="http://schemas.microsoft.com/office/drawing/2014/main" id="{52FFC009-53FD-4887-BBF1-87AB2D28102F}"/>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4" name="Freeform 60">
                    <a:extLst>
                      <a:ext uri="{FF2B5EF4-FFF2-40B4-BE49-F238E27FC236}">
                        <a16:creationId xmlns:a16="http://schemas.microsoft.com/office/drawing/2014/main" id="{F97D3074-BC46-49DF-A3CD-81DA06E57D1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5" name="Freeform 61">
                    <a:extLst>
                      <a:ext uri="{FF2B5EF4-FFF2-40B4-BE49-F238E27FC236}">
                        <a16:creationId xmlns:a16="http://schemas.microsoft.com/office/drawing/2014/main" id="{E34A6BAF-A765-4FE7-85F8-C7926BC8F5D5}"/>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6" name="Freeform 62">
                    <a:extLst>
                      <a:ext uri="{FF2B5EF4-FFF2-40B4-BE49-F238E27FC236}">
                        <a16:creationId xmlns:a16="http://schemas.microsoft.com/office/drawing/2014/main" id="{5B362DDE-FD57-44BA-8561-7AC901FBA17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7" name="Freeform 63">
                    <a:extLst>
                      <a:ext uri="{FF2B5EF4-FFF2-40B4-BE49-F238E27FC236}">
                        <a16:creationId xmlns:a16="http://schemas.microsoft.com/office/drawing/2014/main" id="{1EB0E8AA-310B-479C-9A48-112DF0A4A1A6}"/>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8" name="Freeform 64">
                    <a:extLst>
                      <a:ext uri="{FF2B5EF4-FFF2-40B4-BE49-F238E27FC236}">
                        <a16:creationId xmlns:a16="http://schemas.microsoft.com/office/drawing/2014/main" id="{C1DB6B44-468A-4B15-B2A9-EDA06F270E61}"/>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9" name="Freeform 65">
                    <a:extLst>
                      <a:ext uri="{FF2B5EF4-FFF2-40B4-BE49-F238E27FC236}">
                        <a16:creationId xmlns:a16="http://schemas.microsoft.com/office/drawing/2014/main" id="{B2EE470F-A50C-4C51-9F5D-ADAAC1A08F80}"/>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0" name="Freeform 66">
                    <a:extLst>
                      <a:ext uri="{FF2B5EF4-FFF2-40B4-BE49-F238E27FC236}">
                        <a16:creationId xmlns:a16="http://schemas.microsoft.com/office/drawing/2014/main" id="{E9A916C8-2987-4DD1-BD57-6192BB1D8930}"/>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1" name="Freeform 67">
                    <a:extLst>
                      <a:ext uri="{FF2B5EF4-FFF2-40B4-BE49-F238E27FC236}">
                        <a16:creationId xmlns:a16="http://schemas.microsoft.com/office/drawing/2014/main" id="{E8784141-7A7D-4345-8208-F8749DA7648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2" name="Freeform 68">
                    <a:extLst>
                      <a:ext uri="{FF2B5EF4-FFF2-40B4-BE49-F238E27FC236}">
                        <a16:creationId xmlns:a16="http://schemas.microsoft.com/office/drawing/2014/main" id="{6D3D277A-51EA-44F8-AB32-E856D80CCB3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3" name="Freeform 69">
                    <a:extLst>
                      <a:ext uri="{FF2B5EF4-FFF2-40B4-BE49-F238E27FC236}">
                        <a16:creationId xmlns:a16="http://schemas.microsoft.com/office/drawing/2014/main" id="{D4A3D2C6-8611-4114-A101-3F065A31D463}"/>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4" name="Freeform 70">
                    <a:extLst>
                      <a:ext uri="{FF2B5EF4-FFF2-40B4-BE49-F238E27FC236}">
                        <a16:creationId xmlns:a16="http://schemas.microsoft.com/office/drawing/2014/main" id="{0F26ACB6-ED8A-4E4B-91EB-FFB13057D6EF}"/>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5" name="Freeform 71">
                    <a:extLst>
                      <a:ext uri="{FF2B5EF4-FFF2-40B4-BE49-F238E27FC236}">
                        <a16:creationId xmlns:a16="http://schemas.microsoft.com/office/drawing/2014/main" id="{1A0D6E25-2052-4BDC-90E0-441CB78D6780}"/>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6" name="Freeform 72">
                    <a:extLst>
                      <a:ext uri="{FF2B5EF4-FFF2-40B4-BE49-F238E27FC236}">
                        <a16:creationId xmlns:a16="http://schemas.microsoft.com/office/drawing/2014/main" id="{4C815622-3FF6-4F23-B995-6E7CD5751EC2}"/>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7" name="Freeform 73">
                    <a:extLst>
                      <a:ext uri="{FF2B5EF4-FFF2-40B4-BE49-F238E27FC236}">
                        <a16:creationId xmlns:a16="http://schemas.microsoft.com/office/drawing/2014/main" id="{84DB52A9-2519-4F80-8AAF-85AFBDA63056}"/>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8" name="Freeform 74">
                    <a:extLst>
                      <a:ext uri="{FF2B5EF4-FFF2-40B4-BE49-F238E27FC236}">
                        <a16:creationId xmlns:a16="http://schemas.microsoft.com/office/drawing/2014/main" id="{5C87E6CD-CD94-49B5-8C7B-013EA1C3499B}"/>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9" name="Freeform 75">
                    <a:extLst>
                      <a:ext uri="{FF2B5EF4-FFF2-40B4-BE49-F238E27FC236}">
                        <a16:creationId xmlns:a16="http://schemas.microsoft.com/office/drawing/2014/main" id="{8D45870E-C5C9-4FAB-ABDA-B36AA443726E}"/>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0" name="Freeform 76">
                    <a:extLst>
                      <a:ext uri="{FF2B5EF4-FFF2-40B4-BE49-F238E27FC236}">
                        <a16:creationId xmlns:a16="http://schemas.microsoft.com/office/drawing/2014/main" id="{2BE2A1A7-26F1-416E-8B40-6F3BF96A8C9E}"/>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1" name="Freeform 77">
                    <a:extLst>
                      <a:ext uri="{FF2B5EF4-FFF2-40B4-BE49-F238E27FC236}">
                        <a16:creationId xmlns:a16="http://schemas.microsoft.com/office/drawing/2014/main" id="{5A309EE3-AF8C-47D9-9456-5AEDE4655E8C}"/>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2" name="Freeform 78">
                    <a:extLst>
                      <a:ext uri="{FF2B5EF4-FFF2-40B4-BE49-F238E27FC236}">
                        <a16:creationId xmlns:a16="http://schemas.microsoft.com/office/drawing/2014/main" id="{4CBB4004-704D-4912-99FF-4565A2A40AE5}"/>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3" name="Freeform 79">
                    <a:extLst>
                      <a:ext uri="{FF2B5EF4-FFF2-40B4-BE49-F238E27FC236}">
                        <a16:creationId xmlns:a16="http://schemas.microsoft.com/office/drawing/2014/main" id="{5702081C-0C21-40CA-9604-8C37213EE645}"/>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4" name="Freeform 80">
                    <a:extLst>
                      <a:ext uri="{FF2B5EF4-FFF2-40B4-BE49-F238E27FC236}">
                        <a16:creationId xmlns:a16="http://schemas.microsoft.com/office/drawing/2014/main" id="{011E5C85-F546-4C86-8CE0-74C0015B213F}"/>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5" name="Freeform 81">
                    <a:extLst>
                      <a:ext uri="{FF2B5EF4-FFF2-40B4-BE49-F238E27FC236}">
                        <a16:creationId xmlns:a16="http://schemas.microsoft.com/office/drawing/2014/main" id="{D8E8C413-3A73-469D-AD15-D80FC13E6A40}"/>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6" name="Freeform 82">
                    <a:extLst>
                      <a:ext uri="{FF2B5EF4-FFF2-40B4-BE49-F238E27FC236}">
                        <a16:creationId xmlns:a16="http://schemas.microsoft.com/office/drawing/2014/main" id="{F6CECD64-5082-425D-B37D-91C3999FCA79}"/>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7" name="Freeform 83">
                    <a:extLst>
                      <a:ext uri="{FF2B5EF4-FFF2-40B4-BE49-F238E27FC236}">
                        <a16:creationId xmlns:a16="http://schemas.microsoft.com/office/drawing/2014/main" id="{D3D0B991-1EBF-40DE-8478-CE4C28054EDC}"/>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8" name="Freeform 84">
                    <a:extLst>
                      <a:ext uri="{FF2B5EF4-FFF2-40B4-BE49-F238E27FC236}">
                        <a16:creationId xmlns:a16="http://schemas.microsoft.com/office/drawing/2014/main" id="{99B09EAE-23E7-4B98-A0A8-457A90C8ACFA}"/>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9" name="Freeform 85">
                    <a:extLst>
                      <a:ext uri="{FF2B5EF4-FFF2-40B4-BE49-F238E27FC236}">
                        <a16:creationId xmlns:a16="http://schemas.microsoft.com/office/drawing/2014/main" id="{FC22DD21-EB68-465F-8025-BCC3A8CE2B36}"/>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0" name="Freeform 86">
                    <a:extLst>
                      <a:ext uri="{FF2B5EF4-FFF2-40B4-BE49-F238E27FC236}">
                        <a16:creationId xmlns:a16="http://schemas.microsoft.com/office/drawing/2014/main" id="{08C36EF7-C790-4DBF-87C0-234D6CEF30F3}"/>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1" name="Freeform 87">
                    <a:extLst>
                      <a:ext uri="{FF2B5EF4-FFF2-40B4-BE49-F238E27FC236}">
                        <a16:creationId xmlns:a16="http://schemas.microsoft.com/office/drawing/2014/main" id="{E75EB9CA-6DD4-4F1F-80B8-647BE92DC37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2" name="Freeform 88">
                    <a:extLst>
                      <a:ext uri="{FF2B5EF4-FFF2-40B4-BE49-F238E27FC236}">
                        <a16:creationId xmlns:a16="http://schemas.microsoft.com/office/drawing/2014/main" id="{ACFCD6B3-F5B2-4300-87D5-D5830C54C1B1}"/>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3" name="Freeform 89">
                    <a:extLst>
                      <a:ext uri="{FF2B5EF4-FFF2-40B4-BE49-F238E27FC236}">
                        <a16:creationId xmlns:a16="http://schemas.microsoft.com/office/drawing/2014/main" id="{076582FF-C05F-4110-9D9F-5BFFABFCAA7C}"/>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4" name="Freeform 90">
                    <a:extLst>
                      <a:ext uri="{FF2B5EF4-FFF2-40B4-BE49-F238E27FC236}">
                        <a16:creationId xmlns:a16="http://schemas.microsoft.com/office/drawing/2014/main" id="{6EEF32B0-CC41-4FBD-B9F2-7C915A0F6488}"/>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078" name="Oval 91">
                  <a:extLst>
                    <a:ext uri="{FF2B5EF4-FFF2-40B4-BE49-F238E27FC236}">
                      <a16:creationId xmlns:a16="http://schemas.microsoft.com/office/drawing/2014/main" id="{803AB721-128B-4704-8CA6-EB0F444A1EE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9" name="Oval 92">
                  <a:extLst>
                    <a:ext uri="{FF2B5EF4-FFF2-40B4-BE49-F238E27FC236}">
                      <a16:creationId xmlns:a16="http://schemas.microsoft.com/office/drawing/2014/main" id="{CB2A525E-02E1-43CC-96D9-5509447F1987}"/>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0" name="Oval 93">
                  <a:extLst>
                    <a:ext uri="{FF2B5EF4-FFF2-40B4-BE49-F238E27FC236}">
                      <a16:creationId xmlns:a16="http://schemas.microsoft.com/office/drawing/2014/main" id="{D5729257-D820-4EB1-97AE-FBED5B250A64}"/>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1" name="Oval 94">
                  <a:extLst>
                    <a:ext uri="{FF2B5EF4-FFF2-40B4-BE49-F238E27FC236}">
                      <a16:creationId xmlns:a16="http://schemas.microsoft.com/office/drawing/2014/main" id="{F0300287-D0F9-47F8-9F21-D19F74E7DBFC}"/>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2" name="Oval 95">
                  <a:extLst>
                    <a:ext uri="{FF2B5EF4-FFF2-40B4-BE49-F238E27FC236}">
                      <a16:creationId xmlns:a16="http://schemas.microsoft.com/office/drawing/2014/main" id="{DB808D03-B34C-4EA3-BAAB-6A3C53657695}"/>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3" name="Oval 96">
                  <a:extLst>
                    <a:ext uri="{FF2B5EF4-FFF2-40B4-BE49-F238E27FC236}">
                      <a16:creationId xmlns:a16="http://schemas.microsoft.com/office/drawing/2014/main" id="{821B59C1-4966-4607-932E-DC75CF2CD087}"/>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4" name="Oval 97">
                  <a:extLst>
                    <a:ext uri="{FF2B5EF4-FFF2-40B4-BE49-F238E27FC236}">
                      <a16:creationId xmlns:a16="http://schemas.microsoft.com/office/drawing/2014/main" id="{F9236220-9F7C-456C-825A-CB0B7260A82A}"/>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5" name="Oval 98">
                  <a:extLst>
                    <a:ext uri="{FF2B5EF4-FFF2-40B4-BE49-F238E27FC236}">
                      <a16:creationId xmlns:a16="http://schemas.microsoft.com/office/drawing/2014/main" id="{43CB067D-1EB6-4DC4-BBE9-5B012C7A1BE5}"/>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6" name="Oval 99">
                  <a:extLst>
                    <a:ext uri="{FF2B5EF4-FFF2-40B4-BE49-F238E27FC236}">
                      <a16:creationId xmlns:a16="http://schemas.microsoft.com/office/drawing/2014/main" id="{BD9D091B-5B5E-4A07-9F56-7DDEE62AB34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7" name="Oval 100">
                  <a:extLst>
                    <a:ext uri="{FF2B5EF4-FFF2-40B4-BE49-F238E27FC236}">
                      <a16:creationId xmlns:a16="http://schemas.microsoft.com/office/drawing/2014/main" id="{78C7FAB8-3E0A-4AA8-8D86-62BB6EC83DA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8" name="Oval 101">
                  <a:extLst>
                    <a:ext uri="{FF2B5EF4-FFF2-40B4-BE49-F238E27FC236}">
                      <a16:creationId xmlns:a16="http://schemas.microsoft.com/office/drawing/2014/main" id="{F658A932-7929-44C9-8F31-7146C67D8799}"/>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9" name="Oval 102">
                  <a:extLst>
                    <a:ext uri="{FF2B5EF4-FFF2-40B4-BE49-F238E27FC236}">
                      <a16:creationId xmlns:a16="http://schemas.microsoft.com/office/drawing/2014/main" id="{A94E8101-CB43-41E2-AE55-F45D102762AA}"/>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0" name="Oval 103">
                  <a:extLst>
                    <a:ext uri="{FF2B5EF4-FFF2-40B4-BE49-F238E27FC236}">
                      <a16:creationId xmlns:a16="http://schemas.microsoft.com/office/drawing/2014/main" id="{4524DD21-CAEC-4B27-94F6-9B284CBA0178}"/>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1" name="Oval 104">
                  <a:extLst>
                    <a:ext uri="{FF2B5EF4-FFF2-40B4-BE49-F238E27FC236}">
                      <a16:creationId xmlns:a16="http://schemas.microsoft.com/office/drawing/2014/main" id="{FE735886-7156-48C0-9D31-15B7B97FA435}"/>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2" name="Oval 105">
                  <a:extLst>
                    <a:ext uri="{FF2B5EF4-FFF2-40B4-BE49-F238E27FC236}">
                      <a16:creationId xmlns:a16="http://schemas.microsoft.com/office/drawing/2014/main" id="{BC421E58-C1D0-4DE7-A78F-5B36F55E7B4F}"/>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3" name="Oval 106">
                  <a:extLst>
                    <a:ext uri="{FF2B5EF4-FFF2-40B4-BE49-F238E27FC236}">
                      <a16:creationId xmlns:a16="http://schemas.microsoft.com/office/drawing/2014/main" id="{7962D8EE-3A91-41DF-AD51-21ADD8CC9DB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4" name="Oval 107">
                  <a:extLst>
                    <a:ext uri="{FF2B5EF4-FFF2-40B4-BE49-F238E27FC236}">
                      <a16:creationId xmlns:a16="http://schemas.microsoft.com/office/drawing/2014/main" id="{99E21898-9068-4833-B894-9E3AC2DC2266}"/>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5" name="Oval 108">
                  <a:extLst>
                    <a:ext uri="{FF2B5EF4-FFF2-40B4-BE49-F238E27FC236}">
                      <a16:creationId xmlns:a16="http://schemas.microsoft.com/office/drawing/2014/main" id="{05479C31-2FB2-4A0F-94CA-297E58B150A9}"/>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6" name="Oval 109">
                  <a:extLst>
                    <a:ext uri="{FF2B5EF4-FFF2-40B4-BE49-F238E27FC236}">
                      <a16:creationId xmlns:a16="http://schemas.microsoft.com/office/drawing/2014/main" id="{3B195096-8BF9-4268-8FD8-7133277D5D8F}"/>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7" name="Oval 110">
                  <a:extLst>
                    <a:ext uri="{FF2B5EF4-FFF2-40B4-BE49-F238E27FC236}">
                      <a16:creationId xmlns:a16="http://schemas.microsoft.com/office/drawing/2014/main" id="{ED38537F-D47C-467C-8D9D-B48D7C1D5745}"/>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8" name="Oval 111">
                  <a:extLst>
                    <a:ext uri="{FF2B5EF4-FFF2-40B4-BE49-F238E27FC236}">
                      <a16:creationId xmlns:a16="http://schemas.microsoft.com/office/drawing/2014/main" id="{B826E788-76AA-4844-9AF3-FC1EC78A0039}"/>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9" name="Oval 112">
                  <a:extLst>
                    <a:ext uri="{FF2B5EF4-FFF2-40B4-BE49-F238E27FC236}">
                      <a16:creationId xmlns:a16="http://schemas.microsoft.com/office/drawing/2014/main" id="{569F7724-9939-49C1-B39B-14150EE8131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0" name="Oval 113">
                  <a:extLst>
                    <a:ext uri="{FF2B5EF4-FFF2-40B4-BE49-F238E27FC236}">
                      <a16:creationId xmlns:a16="http://schemas.microsoft.com/office/drawing/2014/main" id="{9576D71E-7821-4728-8F38-EE047EA4947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1" name="Oval 114">
                  <a:extLst>
                    <a:ext uri="{FF2B5EF4-FFF2-40B4-BE49-F238E27FC236}">
                      <a16:creationId xmlns:a16="http://schemas.microsoft.com/office/drawing/2014/main" id="{B1E8F620-9227-47CC-A280-4E151D06C03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2" name="Oval 115">
                  <a:extLst>
                    <a:ext uri="{FF2B5EF4-FFF2-40B4-BE49-F238E27FC236}">
                      <a16:creationId xmlns:a16="http://schemas.microsoft.com/office/drawing/2014/main" id="{A36C7CAF-9ACF-4E14-BF86-1C0F9145F8F8}"/>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3" name="Oval 116">
                  <a:extLst>
                    <a:ext uri="{FF2B5EF4-FFF2-40B4-BE49-F238E27FC236}">
                      <a16:creationId xmlns:a16="http://schemas.microsoft.com/office/drawing/2014/main" id="{782F6B7A-73DE-47C8-9DA5-93F32AAA440A}"/>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4" name="Oval 117">
                  <a:extLst>
                    <a:ext uri="{FF2B5EF4-FFF2-40B4-BE49-F238E27FC236}">
                      <a16:creationId xmlns:a16="http://schemas.microsoft.com/office/drawing/2014/main" id="{6D7CC397-AE4E-4D54-A888-767F189FB65C}"/>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5" name="Oval 118">
                  <a:extLst>
                    <a:ext uri="{FF2B5EF4-FFF2-40B4-BE49-F238E27FC236}">
                      <a16:creationId xmlns:a16="http://schemas.microsoft.com/office/drawing/2014/main" id="{68185034-CDCC-4E91-B604-389BCD13CD8C}"/>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6" name="Oval 119">
                  <a:extLst>
                    <a:ext uri="{FF2B5EF4-FFF2-40B4-BE49-F238E27FC236}">
                      <a16:creationId xmlns:a16="http://schemas.microsoft.com/office/drawing/2014/main" id="{2011CBB3-D2DD-4FE4-93D7-5B1B062583DE}"/>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7" name="Oval 120">
                  <a:extLst>
                    <a:ext uri="{FF2B5EF4-FFF2-40B4-BE49-F238E27FC236}">
                      <a16:creationId xmlns:a16="http://schemas.microsoft.com/office/drawing/2014/main" id="{164FCD73-F4AE-4DF0-930F-19D1D27DE4FD}"/>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8" name="Oval 121">
                  <a:extLst>
                    <a:ext uri="{FF2B5EF4-FFF2-40B4-BE49-F238E27FC236}">
                      <a16:creationId xmlns:a16="http://schemas.microsoft.com/office/drawing/2014/main" id="{4A74C828-2CDB-40FE-A784-9CFA94DBA9FC}"/>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9" name="Oval 122">
                  <a:extLst>
                    <a:ext uri="{FF2B5EF4-FFF2-40B4-BE49-F238E27FC236}">
                      <a16:creationId xmlns:a16="http://schemas.microsoft.com/office/drawing/2014/main" id="{B3226EF0-6719-4185-837A-14C8E9387590}"/>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0" name="Oval 123">
                  <a:extLst>
                    <a:ext uri="{FF2B5EF4-FFF2-40B4-BE49-F238E27FC236}">
                      <a16:creationId xmlns:a16="http://schemas.microsoft.com/office/drawing/2014/main" id="{71620B97-A7F9-4A20-AFCD-FCF3D20A33EE}"/>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1" name="Oval 124">
                  <a:extLst>
                    <a:ext uri="{FF2B5EF4-FFF2-40B4-BE49-F238E27FC236}">
                      <a16:creationId xmlns:a16="http://schemas.microsoft.com/office/drawing/2014/main" id="{27689A3E-6B8F-4126-AA11-084358EDD633}"/>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2" name="Oval 125">
                  <a:extLst>
                    <a:ext uri="{FF2B5EF4-FFF2-40B4-BE49-F238E27FC236}">
                      <a16:creationId xmlns:a16="http://schemas.microsoft.com/office/drawing/2014/main" id="{D6E32B42-7D94-44B6-8F07-5E8DC5250EAC}"/>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3" name="Oval 126">
                  <a:extLst>
                    <a:ext uri="{FF2B5EF4-FFF2-40B4-BE49-F238E27FC236}">
                      <a16:creationId xmlns:a16="http://schemas.microsoft.com/office/drawing/2014/main" id="{9834E7EA-43B1-46D0-A045-CC23944B0217}"/>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4" name="Oval 127">
                  <a:extLst>
                    <a:ext uri="{FF2B5EF4-FFF2-40B4-BE49-F238E27FC236}">
                      <a16:creationId xmlns:a16="http://schemas.microsoft.com/office/drawing/2014/main" id="{9560C921-A3E8-4F27-9B4D-42FE57BA8BD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5" name="Oval 128">
                  <a:extLst>
                    <a:ext uri="{FF2B5EF4-FFF2-40B4-BE49-F238E27FC236}">
                      <a16:creationId xmlns:a16="http://schemas.microsoft.com/office/drawing/2014/main" id="{27B2557D-4485-4951-9EF4-C8CB9F08657F}"/>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6" name="Oval 129">
                  <a:extLst>
                    <a:ext uri="{FF2B5EF4-FFF2-40B4-BE49-F238E27FC236}">
                      <a16:creationId xmlns:a16="http://schemas.microsoft.com/office/drawing/2014/main" id="{7FE14E15-BB48-4F65-9580-8F2EBF5F2D0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7" name="Oval 130">
                  <a:extLst>
                    <a:ext uri="{FF2B5EF4-FFF2-40B4-BE49-F238E27FC236}">
                      <a16:creationId xmlns:a16="http://schemas.microsoft.com/office/drawing/2014/main" id="{5382E572-D30C-4BCB-BCBC-545B9EF66DA6}"/>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8" name="Oval 131">
                  <a:extLst>
                    <a:ext uri="{FF2B5EF4-FFF2-40B4-BE49-F238E27FC236}">
                      <a16:creationId xmlns:a16="http://schemas.microsoft.com/office/drawing/2014/main" id="{9E4622BA-9E33-437D-86D1-FFA60D994EBA}"/>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9" name="Oval 132">
                  <a:extLst>
                    <a:ext uri="{FF2B5EF4-FFF2-40B4-BE49-F238E27FC236}">
                      <a16:creationId xmlns:a16="http://schemas.microsoft.com/office/drawing/2014/main" id="{9C1CCDD0-5988-4B0D-92FF-E2C1BC5E5D42}"/>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0" name="Oval 133">
                  <a:extLst>
                    <a:ext uri="{FF2B5EF4-FFF2-40B4-BE49-F238E27FC236}">
                      <a16:creationId xmlns:a16="http://schemas.microsoft.com/office/drawing/2014/main" id="{6B0D1233-88F6-4CE9-9534-AB1E026EFFE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1" name="Oval 134">
                  <a:extLst>
                    <a:ext uri="{FF2B5EF4-FFF2-40B4-BE49-F238E27FC236}">
                      <a16:creationId xmlns:a16="http://schemas.microsoft.com/office/drawing/2014/main" id="{D315D2B8-A063-4A56-8CE6-5879B7E1B809}"/>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2" name="Oval 135">
                  <a:extLst>
                    <a:ext uri="{FF2B5EF4-FFF2-40B4-BE49-F238E27FC236}">
                      <a16:creationId xmlns:a16="http://schemas.microsoft.com/office/drawing/2014/main" id="{A0B1EA58-CC05-487C-9247-4E402BC7839C}"/>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3" name="Oval 136">
                  <a:extLst>
                    <a:ext uri="{FF2B5EF4-FFF2-40B4-BE49-F238E27FC236}">
                      <a16:creationId xmlns:a16="http://schemas.microsoft.com/office/drawing/2014/main" id="{458B43AA-D863-4B76-BCD0-17A530DFD0D3}"/>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4" name="Oval 137">
                  <a:extLst>
                    <a:ext uri="{FF2B5EF4-FFF2-40B4-BE49-F238E27FC236}">
                      <a16:creationId xmlns:a16="http://schemas.microsoft.com/office/drawing/2014/main" id="{DD5CB836-4C80-45AD-8C57-4EE729D305ED}"/>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5" name="Oval 138">
                  <a:extLst>
                    <a:ext uri="{FF2B5EF4-FFF2-40B4-BE49-F238E27FC236}">
                      <a16:creationId xmlns:a16="http://schemas.microsoft.com/office/drawing/2014/main" id="{71ADF8C0-D9D2-4DC4-B712-713E31C2143C}"/>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6" name="Oval 139">
                  <a:extLst>
                    <a:ext uri="{FF2B5EF4-FFF2-40B4-BE49-F238E27FC236}">
                      <a16:creationId xmlns:a16="http://schemas.microsoft.com/office/drawing/2014/main" id="{CCA2F23B-21AD-4E4D-ADB5-EAE142883601}"/>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7" name="Oval 140">
                  <a:extLst>
                    <a:ext uri="{FF2B5EF4-FFF2-40B4-BE49-F238E27FC236}">
                      <a16:creationId xmlns:a16="http://schemas.microsoft.com/office/drawing/2014/main" id="{16ADF27C-EDA2-49DC-9CB1-D0EAAA807432}"/>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8" name="Oval 141">
                  <a:extLst>
                    <a:ext uri="{FF2B5EF4-FFF2-40B4-BE49-F238E27FC236}">
                      <a16:creationId xmlns:a16="http://schemas.microsoft.com/office/drawing/2014/main" id="{AF1BC899-84CF-43A3-87A2-BF83BEEFE26E}"/>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9" name="Oval 142">
                  <a:extLst>
                    <a:ext uri="{FF2B5EF4-FFF2-40B4-BE49-F238E27FC236}">
                      <a16:creationId xmlns:a16="http://schemas.microsoft.com/office/drawing/2014/main" id="{E6DD15C3-EAEC-4991-A0EE-8792A3CC0F2D}"/>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0" name="Oval 143">
                  <a:extLst>
                    <a:ext uri="{FF2B5EF4-FFF2-40B4-BE49-F238E27FC236}">
                      <a16:creationId xmlns:a16="http://schemas.microsoft.com/office/drawing/2014/main" id="{AB1737C4-CFED-4E11-85C8-A92841E25C46}"/>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1" name="Oval 144">
                  <a:extLst>
                    <a:ext uri="{FF2B5EF4-FFF2-40B4-BE49-F238E27FC236}">
                      <a16:creationId xmlns:a16="http://schemas.microsoft.com/office/drawing/2014/main" id="{3E6DBECA-5828-4C4B-B3D7-6257CD1B5E1D}"/>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2" name="Oval 145">
                  <a:extLst>
                    <a:ext uri="{FF2B5EF4-FFF2-40B4-BE49-F238E27FC236}">
                      <a16:creationId xmlns:a16="http://schemas.microsoft.com/office/drawing/2014/main" id="{EB4F589A-F2C1-4F47-A2EC-B689D9BF14E6}"/>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3" name="Oval 146">
                  <a:extLst>
                    <a:ext uri="{FF2B5EF4-FFF2-40B4-BE49-F238E27FC236}">
                      <a16:creationId xmlns:a16="http://schemas.microsoft.com/office/drawing/2014/main" id="{27BFBBAE-7F82-45A9-B3EF-0E37AC6C2EE3}"/>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4" name="Oval 147">
                  <a:extLst>
                    <a:ext uri="{FF2B5EF4-FFF2-40B4-BE49-F238E27FC236}">
                      <a16:creationId xmlns:a16="http://schemas.microsoft.com/office/drawing/2014/main" id="{33442591-C23C-47F1-9358-F8A41D53A80C}"/>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5" name="Oval 148">
                  <a:extLst>
                    <a:ext uri="{FF2B5EF4-FFF2-40B4-BE49-F238E27FC236}">
                      <a16:creationId xmlns:a16="http://schemas.microsoft.com/office/drawing/2014/main" id="{457C8547-CDBD-453C-B8C6-360840516C38}"/>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6" name="Oval 149">
                  <a:extLst>
                    <a:ext uri="{FF2B5EF4-FFF2-40B4-BE49-F238E27FC236}">
                      <a16:creationId xmlns:a16="http://schemas.microsoft.com/office/drawing/2014/main" id="{3DD02368-86AC-4828-9BD1-C4ADA1CD6DF5}"/>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7" name="Oval 150">
                  <a:extLst>
                    <a:ext uri="{FF2B5EF4-FFF2-40B4-BE49-F238E27FC236}">
                      <a16:creationId xmlns:a16="http://schemas.microsoft.com/office/drawing/2014/main" id="{9181AA47-5823-4666-A317-FA6D3913AF63}"/>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8" name="Oval 151">
                  <a:extLst>
                    <a:ext uri="{FF2B5EF4-FFF2-40B4-BE49-F238E27FC236}">
                      <a16:creationId xmlns:a16="http://schemas.microsoft.com/office/drawing/2014/main" id="{EAFE6F0B-6F85-4BA6-AE6B-87661817530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9" name="Oval 152">
                  <a:extLst>
                    <a:ext uri="{FF2B5EF4-FFF2-40B4-BE49-F238E27FC236}">
                      <a16:creationId xmlns:a16="http://schemas.microsoft.com/office/drawing/2014/main" id="{B982D0BF-33F7-49DF-8F5C-F3DAAE16B335}"/>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0" name="Oval 153">
                  <a:extLst>
                    <a:ext uri="{FF2B5EF4-FFF2-40B4-BE49-F238E27FC236}">
                      <a16:creationId xmlns:a16="http://schemas.microsoft.com/office/drawing/2014/main" id="{88CA6019-9B78-45ED-BA15-07126EA29FF2}"/>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1" name="Oval 154">
                  <a:extLst>
                    <a:ext uri="{FF2B5EF4-FFF2-40B4-BE49-F238E27FC236}">
                      <a16:creationId xmlns:a16="http://schemas.microsoft.com/office/drawing/2014/main" id="{7F2CE50A-D901-4D4A-BE1E-C1C5B36ECF07}"/>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2" name="Oval 155">
                  <a:extLst>
                    <a:ext uri="{FF2B5EF4-FFF2-40B4-BE49-F238E27FC236}">
                      <a16:creationId xmlns:a16="http://schemas.microsoft.com/office/drawing/2014/main" id="{988F01D1-094A-408F-819F-8A3670A08204}"/>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3" name="Oval 156">
                  <a:extLst>
                    <a:ext uri="{FF2B5EF4-FFF2-40B4-BE49-F238E27FC236}">
                      <a16:creationId xmlns:a16="http://schemas.microsoft.com/office/drawing/2014/main" id="{44EBD106-D4B2-4049-BE3D-5975E9BD1A7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4" name="Oval 157">
                  <a:extLst>
                    <a:ext uri="{FF2B5EF4-FFF2-40B4-BE49-F238E27FC236}">
                      <a16:creationId xmlns:a16="http://schemas.microsoft.com/office/drawing/2014/main" id="{E1546EA4-2D82-4BE5-913D-EE46CD366EA5}"/>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5" name="Oval 158">
                  <a:extLst>
                    <a:ext uri="{FF2B5EF4-FFF2-40B4-BE49-F238E27FC236}">
                      <a16:creationId xmlns:a16="http://schemas.microsoft.com/office/drawing/2014/main" id="{B8CB9272-260C-4915-8168-E7F963B8CA6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076" name="Freeform 159">
                <a:extLst>
                  <a:ext uri="{FF2B5EF4-FFF2-40B4-BE49-F238E27FC236}">
                    <a16:creationId xmlns:a16="http://schemas.microsoft.com/office/drawing/2014/main" id="{23B4EBD6-DD17-4D20-BF74-2EEFF5A7B9AF}"/>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1" name="Group 160">
              <a:extLst>
                <a:ext uri="{FF2B5EF4-FFF2-40B4-BE49-F238E27FC236}">
                  <a16:creationId xmlns:a16="http://schemas.microsoft.com/office/drawing/2014/main" id="{D18856B7-76BB-4D63-9D29-F9EBDC8F2548}"/>
                </a:ext>
              </a:extLst>
            </p:cNvPr>
            <p:cNvGrpSpPr>
              <a:grpSpLocks/>
            </p:cNvGrpSpPr>
            <p:nvPr/>
          </p:nvGrpSpPr>
          <p:grpSpPr bwMode="auto">
            <a:xfrm>
              <a:off x="2808" y="3255"/>
              <a:ext cx="3372" cy="329"/>
              <a:chOff x="2754" y="3249"/>
              <a:chExt cx="3372" cy="329"/>
            </a:xfrm>
          </p:grpSpPr>
          <p:grpSp>
            <p:nvGrpSpPr>
              <p:cNvPr id="3652" name="Group 161">
                <a:extLst>
                  <a:ext uri="{FF2B5EF4-FFF2-40B4-BE49-F238E27FC236}">
                    <a16:creationId xmlns:a16="http://schemas.microsoft.com/office/drawing/2014/main" id="{310DD8DF-8CEA-4DBC-A33B-DD4AF5F0DCC2}"/>
                  </a:ext>
                </a:extLst>
              </p:cNvPr>
              <p:cNvGrpSpPr>
                <a:grpSpLocks/>
              </p:cNvGrpSpPr>
              <p:nvPr/>
            </p:nvGrpSpPr>
            <p:grpSpPr bwMode="auto">
              <a:xfrm>
                <a:off x="3816" y="3255"/>
                <a:ext cx="1245" cy="319"/>
                <a:chOff x="2023" y="1419"/>
                <a:chExt cx="1653" cy="576"/>
              </a:xfrm>
            </p:grpSpPr>
            <p:grpSp>
              <p:nvGrpSpPr>
                <p:cNvPr id="3935" name="Group 162">
                  <a:extLst>
                    <a:ext uri="{FF2B5EF4-FFF2-40B4-BE49-F238E27FC236}">
                      <a16:creationId xmlns:a16="http://schemas.microsoft.com/office/drawing/2014/main" id="{BD1E9D36-35C0-4962-BCAE-6B880B3AF49E}"/>
                    </a:ext>
                  </a:extLst>
                </p:cNvPr>
                <p:cNvGrpSpPr>
                  <a:grpSpLocks/>
                </p:cNvGrpSpPr>
                <p:nvPr/>
              </p:nvGrpSpPr>
              <p:grpSpPr bwMode="auto">
                <a:xfrm>
                  <a:off x="2023" y="1419"/>
                  <a:ext cx="1653" cy="576"/>
                  <a:chOff x="537" y="995"/>
                  <a:chExt cx="1647" cy="1128"/>
                </a:xfrm>
              </p:grpSpPr>
              <p:grpSp>
                <p:nvGrpSpPr>
                  <p:cNvPr id="3937" name="Group 163">
                    <a:extLst>
                      <a:ext uri="{FF2B5EF4-FFF2-40B4-BE49-F238E27FC236}">
                        <a16:creationId xmlns:a16="http://schemas.microsoft.com/office/drawing/2014/main" id="{D8AD5EE0-5F49-4D40-8275-183C0EF4057F}"/>
                      </a:ext>
                    </a:extLst>
                  </p:cNvPr>
                  <p:cNvGrpSpPr>
                    <a:grpSpLocks/>
                  </p:cNvGrpSpPr>
                  <p:nvPr/>
                </p:nvGrpSpPr>
                <p:grpSpPr bwMode="auto">
                  <a:xfrm>
                    <a:off x="537" y="995"/>
                    <a:ext cx="1647" cy="1128"/>
                    <a:chOff x="1887" y="1697"/>
                    <a:chExt cx="1647" cy="1128"/>
                  </a:xfrm>
                </p:grpSpPr>
                <p:sp>
                  <p:nvSpPr>
                    <p:cNvPr id="4006" name="Freeform 164">
                      <a:extLst>
                        <a:ext uri="{FF2B5EF4-FFF2-40B4-BE49-F238E27FC236}">
                          <a16:creationId xmlns:a16="http://schemas.microsoft.com/office/drawing/2014/main" id="{CE922A3D-43C9-44BF-BFD8-F86B1371FA2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7" name="Freeform 165">
                      <a:extLst>
                        <a:ext uri="{FF2B5EF4-FFF2-40B4-BE49-F238E27FC236}">
                          <a16:creationId xmlns:a16="http://schemas.microsoft.com/office/drawing/2014/main" id="{3E909E89-0120-42FE-8D67-073E76E95C64}"/>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8" name="Freeform 166">
                      <a:extLst>
                        <a:ext uri="{FF2B5EF4-FFF2-40B4-BE49-F238E27FC236}">
                          <a16:creationId xmlns:a16="http://schemas.microsoft.com/office/drawing/2014/main" id="{BBD8ABE5-86F9-4941-84F2-3159F71197B3}"/>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9" name="Freeform 167">
                      <a:extLst>
                        <a:ext uri="{FF2B5EF4-FFF2-40B4-BE49-F238E27FC236}">
                          <a16:creationId xmlns:a16="http://schemas.microsoft.com/office/drawing/2014/main" id="{C5C02B9F-60ED-439B-ACA0-FAC2E654560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0" name="Freeform 168">
                      <a:extLst>
                        <a:ext uri="{FF2B5EF4-FFF2-40B4-BE49-F238E27FC236}">
                          <a16:creationId xmlns:a16="http://schemas.microsoft.com/office/drawing/2014/main" id="{06EB72D3-F26B-4571-A856-9194BDF03D49}"/>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1" name="Freeform 169">
                      <a:extLst>
                        <a:ext uri="{FF2B5EF4-FFF2-40B4-BE49-F238E27FC236}">
                          <a16:creationId xmlns:a16="http://schemas.microsoft.com/office/drawing/2014/main" id="{C9094DF9-BFCF-42E9-9284-AEF79B0F1885}"/>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2" name="Freeform 170">
                      <a:extLst>
                        <a:ext uri="{FF2B5EF4-FFF2-40B4-BE49-F238E27FC236}">
                          <a16:creationId xmlns:a16="http://schemas.microsoft.com/office/drawing/2014/main" id="{9194CC3A-DB2F-4F92-A39A-A9C2C19F9384}"/>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3" name="Freeform 171">
                      <a:extLst>
                        <a:ext uri="{FF2B5EF4-FFF2-40B4-BE49-F238E27FC236}">
                          <a16:creationId xmlns:a16="http://schemas.microsoft.com/office/drawing/2014/main" id="{F459D258-E848-49DD-881F-7BE6FF1BF44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4" name="Freeform 172">
                      <a:extLst>
                        <a:ext uri="{FF2B5EF4-FFF2-40B4-BE49-F238E27FC236}">
                          <a16:creationId xmlns:a16="http://schemas.microsoft.com/office/drawing/2014/main" id="{13F0AB48-33C9-4ACD-88C0-97860832E0E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5" name="Freeform 173">
                      <a:extLst>
                        <a:ext uri="{FF2B5EF4-FFF2-40B4-BE49-F238E27FC236}">
                          <a16:creationId xmlns:a16="http://schemas.microsoft.com/office/drawing/2014/main" id="{07B832E0-4B78-4415-9092-BE920136C4D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6" name="Freeform 174">
                      <a:extLst>
                        <a:ext uri="{FF2B5EF4-FFF2-40B4-BE49-F238E27FC236}">
                          <a16:creationId xmlns:a16="http://schemas.microsoft.com/office/drawing/2014/main" id="{0E78AE8B-FEDF-457E-A9A4-C02BFB4E2C9C}"/>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7" name="Freeform 175">
                      <a:extLst>
                        <a:ext uri="{FF2B5EF4-FFF2-40B4-BE49-F238E27FC236}">
                          <a16:creationId xmlns:a16="http://schemas.microsoft.com/office/drawing/2014/main" id="{37C728E1-2734-46D3-8116-5A32115E8D85}"/>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8" name="Freeform 176">
                      <a:extLst>
                        <a:ext uri="{FF2B5EF4-FFF2-40B4-BE49-F238E27FC236}">
                          <a16:creationId xmlns:a16="http://schemas.microsoft.com/office/drawing/2014/main" id="{075637AB-F283-40B9-9CD1-572FC62E0D7B}"/>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9" name="Freeform 177">
                      <a:extLst>
                        <a:ext uri="{FF2B5EF4-FFF2-40B4-BE49-F238E27FC236}">
                          <a16:creationId xmlns:a16="http://schemas.microsoft.com/office/drawing/2014/main" id="{6C8551BD-90AA-4620-9130-EDAF0B0D906D}"/>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0" name="Freeform 178">
                      <a:extLst>
                        <a:ext uri="{FF2B5EF4-FFF2-40B4-BE49-F238E27FC236}">
                          <a16:creationId xmlns:a16="http://schemas.microsoft.com/office/drawing/2014/main" id="{FF363EBC-B591-4F00-9525-1D58FDFB49CA}"/>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1" name="Freeform 179">
                      <a:extLst>
                        <a:ext uri="{FF2B5EF4-FFF2-40B4-BE49-F238E27FC236}">
                          <a16:creationId xmlns:a16="http://schemas.microsoft.com/office/drawing/2014/main" id="{538F5D7B-28D3-489E-A775-E3DD8D36EEEC}"/>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2" name="Freeform 180">
                      <a:extLst>
                        <a:ext uri="{FF2B5EF4-FFF2-40B4-BE49-F238E27FC236}">
                          <a16:creationId xmlns:a16="http://schemas.microsoft.com/office/drawing/2014/main" id="{D40C40C5-12B3-4280-869C-AD67CE4209B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3" name="Freeform 181">
                      <a:extLst>
                        <a:ext uri="{FF2B5EF4-FFF2-40B4-BE49-F238E27FC236}">
                          <a16:creationId xmlns:a16="http://schemas.microsoft.com/office/drawing/2014/main" id="{8FC1B74B-E42E-4481-BFD8-A89709D6B42A}"/>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4" name="Freeform 182">
                      <a:extLst>
                        <a:ext uri="{FF2B5EF4-FFF2-40B4-BE49-F238E27FC236}">
                          <a16:creationId xmlns:a16="http://schemas.microsoft.com/office/drawing/2014/main" id="{3204C3E5-56A7-406F-A893-25AC97F090A9}"/>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5" name="Freeform 183">
                      <a:extLst>
                        <a:ext uri="{FF2B5EF4-FFF2-40B4-BE49-F238E27FC236}">
                          <a16:creationId xmlns:a16="http://schemas.microsoft.com/office/drawing/2014/main" id="{BFE12216-F9E4-448A-A5E2-952FEE836DD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6" name="Freeform 184">
                      <a:extLst>
                        <a:ext uri="{FF2B5EF4-FFF2-40B4-BE49-F238E27FC236}">
                          <a16:creationId xmlns:a16="http://schemas.microsoft.com/office/drawing/2014/main" id="{B1D3004A-FFFA-481D-9223-49034F9B7B87}"/>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7" name="Freeform 185">
                      <a:extLst>
                        <a:ext uri="{FF2B5EF4-FFF2-40B4-BE49-F238E27FC236}">
                          <a16:creationId xmlns:a16="http://schemas.microsoft.com/office/drawing/2014/main" id="{65030AC4-BD76-412B-A871-E22D2ECD9DE8}"/>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8" name="Freeform 186">
                      <a:extLst>
                        <a:ext uri="{FF2B5EF4-FFF2-40B4-BE49-F238E27FC236}">
                          <a16:creationId xmlns:a16="http://schemas.microsoft.com/office/drawing/2014/main" id="{2E4E1A3B-71E1-4836-BAA8-3C979DF08101}"/>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9" name="Freeform 187">
                      <a:extLst>
                        <a:ext uri="{FF2B5EF4-FFF2-40B4-BE49-F238E27FC236}">
                          <a16:creationId xmlns:a16="http://schemas.microsoft.com/office/drawing/2014/main" id="{B2B12ED2-E1BD-4864-AE87-4B3B2CB29BED}"/>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0" name="Freeform 188">
                      <a:extLst>
                        <a:ext uri="{FF2B5EF4-FFF2-40B4-BE49-F238E27FC236}">
                          <a16:creationId xmlns:a16="http://schemas.microsoft.com/office/drawing/2014/main" id="{D67D2CA0-0DEC-46BD-8434-C6E8732F0F0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1" name="Freeform 189">
                      <a:extLst>
                        <a:ext uri="{FF2B5EF4-FFF2-40B4-BE49-F238E27FC236}">
                          <a16:creationId xmlns:a16="http://schemas.microsoft.com/office/drawing/2014/main" id="{89267B13-48B8-4E06-B670-D44E0DEE11C0}"/>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2" name="Freeform 190">
                      <a:extLst>
                        <a:ext uri="{FF2B5EF4-FFF2-40B4-BE49-F238E27FC236}">
                          <a16:creationId xmlns:a16="http://schemas.microsoft.com/office/drawing/2014/main" id="{99D835A7-0FA8-4497-BB07-C6C8DDEF6C1C}"/>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3" name="Freeform 191">
                      <a:extLst>
                        <a:ext uri="{FF2B5EF4-FFF2-40B4-BE49-F238E27FC236}">
                          <a16:creationId xmlns:a16="http://schemas.microsoft.com/office/drawing/2014/main" id="{F3980A5F-03C8-4838-8B2D-4F2BAF61344B}"/>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4" name="Freeform 192">
                      <a:extLst>
                        <a:ext uri="{FF2B5EF4-FFF2-40B4-BE49-F238E27FC236}">
                          <a16:creationId xmlns:a16="http://schemas.microsoft.com/office/drawing/2014/main" id="{82588467-8D91-4D2D-8B5D-0777803C8581}"/>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5" name="Freeform 193">
                      <a:extLst>
                        <a:ext uri="{FF2B5EF4-FFF2-40B4-BE49-F238E27FC236}">
                          <a16:creationId xmlns:a16="http://schemas.microsoft.com/office/drawing/2014/main" id="{82179A26-6EFD-47A0-A496-0B86BDB90941}"/>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6" name="Freeform 194">
                      <a:extLst>
                        <a:ext uri="{FF2B5EF4-FFF2-40B4-BE49-F238E27FC236}">
                          <a16:creationId xmlns:a16="http://schemas.microsoft.com/office/drawing/2014/main" id="{90E10A5E-2A05-4C32-B790-E9BB45BC166B}"/>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7" name="Freeform 195">
                      <a:extLst>
                        <a:ext uri="{FF2B5EF4-FFF2-40B4-BE49-F238E27FC236}">
                          <a16:creationId xmlns:a16="http://schemas.microsoft.com/office/drawing/2014/main" id="{1EA185CF-40B5-415F-889C-4C838263A9F4}"/>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8" name="Freeform 196">
                      <a:extLst>
                        <a:ext uri="{FF2B5EF4-FFF2-40B4-BE49-F238E27FC236}">
                          <a16:creationId xmlns:a16="http://schemas.microsoft.com/office/drawing/2014/main" id="{5B820D68-EE45-4A0E-9AD1-3DE81BA765F9}"/>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9" name="Freeform 197">
                      <a:extLst>
                        <a:ext uri="{FF2B5EF4-FFF2-40B4-BE49-F238E27FC236}">
                          <a16:creationId xmlns:a16="http://schemas.microsoft.com/office/drawing/2014/main" id="{04192537-157C-491E-A26F-159440EBA77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0" name="Freeform 198">
                      <a:extLst>
                        <a:ext uri="{FF2B5EF4-FFF2-40B4-BE49-F238E27FC236}">
                          <a16:creationId xmlns:a16="http://schemas.microsoft.com/office/drawing/2014/main" id="{93898F1D-F540-4C7A-A200-7E08EC56F28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1" name="Freeform 199">
                      <a:extLst>
                        <a:ext uri="{FF2B5EF4-FFF2-40B4-BE49-F238E27FC236}">
                          <a16:creationId xmlns:a16="http://schemas.microsoft.com/office/drawing/2014/main" id="{5DD8E354-8689-419C-A196-AD2F75C8852E}"/>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2" name="Freeform 200">
                      <a:extLst>
                        <a:ext uri="{FF2B5EF4-FFF2-40B4-BE49-F238E27FC236}">
                          <a16:creationId xmlns:a16="http://schemas.microsoft.com/office/drawing/2014/main" id="{22AA0605-62D9-4DD0-A497-D51E3B01211B}"/>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3" name="Freeform 201">
                      <a:extLst>
                        <a:ext uri="{FF2B5EF4-FFF2-40B4-BE49-F238E27FC236}">
                          <a16:creationId xmlns:a16="http://schemas.microsoft.com/office/drawing/2014/main" id="{293CF7C2-F1F6-4E7A-A7A9-363E5161C75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4" name="Freeform 202">
                      <a:extLst>
                        <a:ext uri="{FF2B5EF4-FFF2-40B4-BE49-F238E27FC236}">
                          <a16:creationId xmlns:a16="http://schemas.microsoft.com/office/drawing/2014/main" id="{5181E7D3-B788-4EF1-98D3-DCB5129DD4F4}"/>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5" name="Freeform 203">
                      <a:extLst>
                        <a:ext uri="{FF2B5EF4-FFF2-40B4-BE49-F238E27FC236}">
                          <a16:creationId xmlns:a16="http://schemas.microsoft.com/office/drawing/2014/main" id="{40B6A725-C460-483F-A3BF-2AB2FFF76278}"/>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6" name="Freeform 204">
                      <a:extLst>
                        <a:ext uri="{FF2B5EF4-FFF2-40B4-BE49-F238E27FC236}">
                          <a16:creationId xmlns:a16="http://schemas.microsoft.com/office/drawing/2014/main" id="{438A3BBC-D460-4BFD-99E6-536A0D1ECEE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7" name="Freeform 205">
                      <a:extLst>
                        <a:ext uri="{FF2B5EF4-FFF2-40B4-BE49-F238E27FC236}">
                          <a16:creationId xmlns:a16="http://schemas.microsoft.com/office/drawing/2014/main" id="{72CF901D-7AC9-46CF-9188-C31966FDBD7D}"/>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8" name="Freeform 206">
                      <a:extLst>
                        <a:ext uri="{FF2B5EF4-FFF2-40B4-BE49-F238E27FC236}">
                          <a16:creationId xmlns:a16="http://schemas.microsoft.com/office/drawing/2014/main" id="{4757CA9F-674A-4A2F-ACD8-F6713DFB420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9" name="Freeform 207">
                      <a:extLst>
                        <a:ext uri="{FF2B5EF4-FFF2-40B4-BE49-F238E27FC236}">
                          <a16:creationId xmlns:a16="http://schemas.microsoft.com/office/drawing/2014/main" id="{BB51A5A5-DB87-4ECF-9EA4-C844604F926F}"/>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0" name="Freeform 208">
                      <a:extLst>
                        <a:ext uri="{FF2B5EF4-FFF2-40B4-BE49-F238E27FC236}">
                          <a16:creationId xmlns:a16="http://schemas.microsoft.com/office/drawing/2014/main" id="{FC1539CA-D31F-496C-8D1B-380DF75F13F9}"/>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1" name="Freeform 209">
                      <a:extLst>
                        <a:ext uri="{FF2B5EF4-FFF2-40B4-BE49-F238E27FC236}">
                          <a16:creationId xmlns:a16="http://schemas.microsoft.com/office/drawing/2014/main" id="{4DC7F173-150A-4FF7-9AB1-BA62DE894BB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2" name="Freeform 210">
                      <a:extLst>
                        <a:ext uri="{FF2B5EF4-FFF2-40B4-BE49-F238E27FC236}">
                          <a16:creationId xmlns:a16="http://schemas.microsoft.com/office/drawing/2014/main" id="{7ACFD224-1DC7-4F31-AA17-8AB9983BD600}"/>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3" name="Freeform 211">
                      <a:extLst>
                        <a:ext uri="{FF2B5EF4-FFF2-40B4-BE49-F238E27FC236}">
                          <a16:creationId xmlns:a16="http://schemas.microsoft.com/office/drawing/2014/main" id="{7C6BA46A-A8E9-465E-83A1-8C6336E4411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4" name="Freeform 212">
                      <a:extLst>
                        <a:ext uri="{FF2B5EF4-FFF2-40B4-BE49-F238E27FC236}">
                          <a16:creationId xmlns:a16="http://schemas.microsoft.com/office/drawing/2014/main" id="{A46D18E6-6CC5-4ABB-BBAA-4FB760761B51}"/>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5" name="Freeform 213">
                      <a:extLst>
                        <a:ext uri="{FF2B5EF4-FFF2-40B4-BE49-F238E27FC236}">
                          <a16:creationId xmlns:a16="http://schemas.microsoft.com/office/drawing/2014/main" id="{D8A07A22-97AE-40DA-8D0F-AF93884AFB1D}"/>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6" name="Freeform 214">
                      <a:extLst>
                        <a:ext uri="{FF2B5EF4-FFF2-40B4-BE49-F238E27FC236}">
                          <a16:creationId xmlns:a16="http://schemas.microsoft.com/office/drawing/2014/main" id="{E1C71E5F-3D37-4A19-8784-90C001D675A2}"/>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7" name="Freeform 215">
                      <a:extLst>
                        <a:ext uri="{FF2B5EF4-FFF2-40B4-BE49-F238E27FC236}">
                          <a16:creationId xmlns:a16="http://schemas.microsoft.com/office/drawing/2014/main" id="{329652D7-FA3E-450F-B97D-22492480740F}"/>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8" name="Freeform 216">
                      <a:extLst>
                        <a:ext uri="{FF2B5EF4-FFF2-40B4-BE49-F238E27FC236}">
                          <a16:creationId xmlns:a16="http://schemas.microsoft.com/office/drawing/2014/main" id="{ED865E8D-5F03-4F10-9ABD-26F62FFA092E}"/>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9" name="Freeform 217">
                      <a:extLst>
                        <a:ext uri="{FF2B5EF4-FFF2-40B4-BE49-F238E27FC236}">
                          <a16:creationId xmlns:a16="http://schemas.microsoft.com/office/drawing/2014/main" id="{82B0B3AF-582B-48B6-AC96-AC22A5AB56BF}"/>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0" name="Freeform 218">
                      <a:extLst>
                        <a:ext uri="{FF2B5EF4-FFF2-40B4-BE49-F238E27FC236}">
                          <a16:creationId xmlns:a16="http://schemas.microsoft.com/office/drawing/2014/main" id="{DDFD5165-27D6-4B32-BE6D-565FE021676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1" name="Freeform 219">
                      <a:extLst>
                        <a:ext uri="{FF2B5EF4-FFF2-40B4-BE49-F238E27FC236}">
                          <a16:creationId xmlns:a16="http://schemas.microsoft.com/office/drawing/2014/main" id="{AC7A3077-1C6E-4B40-8A11-D18A0E11E1B8}"/>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2" name="Freeform 220">
                      <a:extLst>
                        <a:ext uri="{FF2B5EF4-FFF2-40B4-BE49-F238E27FC236}">
                          <a16:creationId xmlns:a16="http://schemas.microsoft.com/office/drawing/2014/main" id="{68912DE1-DC4F-4A2D-BC4E-07488CF79099}"/>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3" name="Freeform 221">
                      <a:extLst>
                        <a:ext uri="{FF2B5EF4-FFF2-40B4-BE49-F238E27FC236}">
                          <a16:creationId xmlns:a16="http://schemas.microsoft.com/office/drawing/2014/main" id="{D8E6DEC8-2AC8-4E66-8211-3C1221CFE3D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4" name="Freeform 222">
                      <a:extLst>
                        <a:ext uri="{FF2B5EF4-FFF2-40B4-BE49-F238E27FC236}">
                          <a16:creationId xmlns:a16="http://schemas.microsoft.com/office/drawing/2014/main" id="{0A2E9739-1721-43D5-8086-36CE726DA5E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5" name="Freeform 223">
                      <a:extLst>
                        <a:ext uri="{FF2B5EF4-FFF2-40B4-BE49-F238E27FC236}">
                          <a16:creationId xmlns:a16="http://schemas.microsoft.com/office/drawing/2014/main" id="{141061E3-6802-4ADA-91A5-FC22DE6D60DD}"/>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6" name="Freeform 224">
                      <a:extLst>
                        <a:ext uri="{FF2B5EF4-FFF2-40B4-BE49-F238E27FC236}">
                          <a16:creationId xmlns:a16="http://schemas.microsoft.com/office/drawing/2014/main" id="{9DC7A096-4F5F-48F8-B3E4-4B6071B79B9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7" name="Freeform 225">
                      <a:extLst>
                        <a:ext uri="{FF2B5EF4-FFF2-40B4-BE49-F238E27FC236}">
                          <a16:creationId xmlns:a16="http://schemas.microsoft.com/office/drawing/2014/main" id="{D49759C1-36A6-41F8-91AF-A6888B9F074A}"/>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8" name="Freeform 226">
                      <a:extLst>
                        <a:ext uri="{FF2B5EF4-FFF2-40B4-BE49-F238E27FC236}">
                          <a16:creationId xmlns:a16="http://schemas.microsoft.com/office/drawing/2014/main" id="{36143711-3003-4EE9-8B42-469879B838F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9" name="Freeform 227">
                      <a:extLst>
                        <a:ext uri="{FF2B5EF4-FFF2-40B4-BE49-F238E27FC236}">
                          <a16:creationId xmlns:a16="http://schemas.microsoft.com/office/drawing/2014/main" id="{F17DB8FC-24F7-4A2A-BFB2-4BCD56CD3BBC}"/>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0" name="Freeform 228">
                      <a:extLst>
                        <a:ext uri="{FF2B5EF4-FFF2-40B4-BE49-F238E27FC236}">
                          <a16:creationId xmlns:a16="http://schemas.microsoft.com/office/drawing/2014/main" id="{69373AD9-E77F-4AF2-8AF4-A42A2FE7140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1" name="Freeform 229">
                      <a:extLst>
                        <a:ext uri="{FF2B5EF4-FFF2-40B4-BE49-F238E27FC236}">
                          <a16:creationId xmlns:a16="http://schemas.microsoft.com/office/drawing/2014/main" id="{42401B9E-E545-45A9-9005-2D06035F33A7}"/>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2" name="Freeform 230">
                      <a:extLst>
                        <a:ext uri="{FF2B5EF4-FFF2-40B4-BE49-F238E27FC236}">
                          <a16:creationId xmlns:a16="http://schemas.microsoft.com/office/drawing/2014/main" id="{808908B4-78AE-4CC6-BA59-61F520657A3B}"/>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3" name="Freeform 231">
                      <a:extLst>
                        <a:ext uri="{FF2B5EF4-FFF2-40B4-BE49-F238E27FC236}">
                          <a16:creationId xmlns:a16="http://schemas.microsoft.com/office/drawing/2014/main" id="{6231B1F3-2C4E-4BEA-9157-155798DF3A0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4" name="Freeform 232">
                      <a:extLst>
                        <a:ext uri="{FF2B5EF4-FFF2-40B4-BE49-F238E27FC236}">
                          <a16:creationId xmlns:a16="http://schemas.microsoft.com/office/drawing/2014/main" id="{EF4F5BC6-4A3E-4709-84AB-DA32A94775C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938" name="Oval 233">
                    <a:extLst>
                      <a:ext uri="{FF2B5EF4-FFF2-40B4-BE49-F238E27FC236}">
                        <a16:creationId xmlns:a16="http://schemas.microsoft.com/office/drawing/2014/main" id="{9A2B00A0-BD1A-41DE-9557-46420B9A134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9" name="Oval 234">
                    <a:extLst>
                      <a:ext uri="{FF2B5EF4-FFF2-40B4-BE49-F238E27FC236}">
                        <a16:creationId xmlns:a16="http://schemas.microsoft.com/office/drawing/2014/main" id="{AF2CDFAB-0395-4506-B6BD-162830719BF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0" name="Oval 235">
                    <a:extLst>
                      <a:ext uri="{FF2B5EF4-FFF2-40B4-BE49-F238E27FC236}">
                        <a16:creationId xmlns:a16="http://schemas.microsoft.com/office/drawing/2014/main" id="{051E3EE4-926C-4F51-ADFE-F8F29FD8020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1" name="Oval 236">
                    <a:extLst>
                      <a:ext uri="{FF2B5EF4-FFF2-40B4-BE49-F238E27FC236}">
                        <a16:creationId xmlns:a16="http://schemas.microsoft.com/office/drawing/2014/main" id="{8A0FABCF-1A30-4ED8-9B49-B1EABAFD8EE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2" name="Oval 237">
                    <a:extLst>
                      <a:ext uri="{FF2B5EF4-FFF2-40B4-BE49-F238E27FC236}">
                        <a16:creationId xmlns:a16="http://schemas.microsoft.com/office/drawing/2014/main" id="{BC5FAF31-BAC8-4B56-8E97-CCF8F5D7577E}"/>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3" name="Oval 238">
                    <a:extLst>
                      <a:ext uri="{FF2B5EF4-FFF2-40B4-BE49-F238E27FC236}">
                        <a16:creationId xmlns:a16="http://schemas.microsoft.com/office/drawing/2014/main" id="{8B6FF1AE-BF4F-4983-B5C6-F2A39DE8CBB4}"/>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4" name="Oval 239">
                    <a:extLst>
                      <a:ext uri="{FF2B5EF4-FFF2-40B4-BE49-F238E27FC236}">
                        <a16:creationId xmlns:a16="http://schemas.microsoft.com/office/drawing/2014/main" id="{86B595CA-2622-41F4-A222-3CFA5722ED6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5" name="Oval 240">
                    <a:extLst>
                      <a:ext uri="{FF2B5EF4-FFF2-40B4-BE49-F238E27FC236}">
                        <a16:creationId xmlns:a16="http://schemas.microsoft.com/office/drawing/2014/main" id="{6F7AB498-370A-4244-8392-76937608476D}"/>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6" name="Oval 241">
                    <a:extLst>
                      <a:ext uri="{FF2B5EF4-FFF2-40B4-BE49-F238E27FC236}">
                        <a16:creationId xmlns:a16="http://schemas.microsoft.com/office/drawing/2014/main" id="{75C728A8-7124-40EB-A224-3818CB64A1C0}"/>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7" name="Oval 242">
                    <a:extLst>
                      <a:ext uri="{FF2B5EF4-FFF2-40B4-BE49-F238E27FC236}">
                        <a16:creationId xmlns:a16="http://schemas.microsoft.com/office/drawing/2014/main" id="{EE08DBF5-DE0A-483E-8286-01AF831F1BF8}"/>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8" name="Oval 243">
                    <a:extLst>
                      <a:ext uri="{FF2B5EF4-FFF2-40B4-BE49-F238E27FC236}">
                        <a16:creationId xmlns:a16="http://schemas.microsoft.com/office/drawing/2014/main" id="{6A55ACB9-3566-46C9-B99E-51994D5E2AB2}"/>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9" name="Oval 244">
                    <a:extLst>
                      <a:ext uri="{FF2B5EF4-FFF2-40B4-BE49-F238E27FC236}">
                        <a16:creationId xmlns:a16="http://schemas.microsoft.com/office/drawing/2014/main" id="{4C13206D-AEF7-450D-A8AF-F51C89575211}"/>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0" name="Oval 245">
                    <a:extLst>
                      <a:ext uri="{FF2B5EF4-FFF2-40B4-BE49-F238E27FC236}">
                        <a16:creationId xmlns:a16="http://schemas.microsoft.com/office/drawing/2014/main" id="{4E8E1EB5-F5FE-4F2D-B283-D8A37758594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1" name="Oval 246">
                    <a:extLst>
                      <a:ext uri="{FF2B5EF4-FFF2-40B4-BE49-F238E27FC236}">
                        <a16:creationId xmlns:a16="http://schemas.microsoft.com/office/drawing/2014/main" id="{5D5CC8B9-3BEA-49BC-91B1-1743198C9A96}"/>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2" name="Oval 247">
                    <a:extLst>
                      <a:ext uri="{FF2B5EF4-FFF2-40B4-BE49-F238E27FC236}">
                        <a16:creationId xmlns:a16="http://schemas.microsoft.com/office/drawing/2014/main" id="{D253EF89-549C-4847-A586-D16C2A0CD13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3" name="Oval 248">
                    <a:extLst>
                      <a:ext uri="{FF2B5EF4-FFF2-40B4-BE49-F238E27FC236}">
                        <a16:creationId xmlns:a16="http://schemas.microsoft.com/office/drawing/2014/main" id="{98511E81-6B2A-4FF8-831A-888AD672073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4" name="Oval 249">
                    <a:extLst>
                      <a:ext uri="{FF2B5EF4-FFF2-40B4-BE49-F238E27FC236}">
                        <a16:creationId xmlns:a16="http://schemas.microsoft.com/office/drawing/2014/main" id="{2D8A141B-8BDB-4BBE-A05C-7FBAE87F5C09}"/>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5" name="Oval 250">
                    <a:extLst>
                      <a:ext uri="{FF2B5EF4-FFF2-40B4-BE49-F238E27FC236}">
                        <a16:creationId xmlns:a16="http://schemas.microsoft.com/office/drawing/2014/main" id="{F1726B52-6717-48C7-9551-FB82A8C0BD4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6" name="Oval 251">
                    <a:extLst>
                      <a:ext uri="{FF2B5EF4-FFF2-40B4-BE49-F238E27FC236}">
                        <a16:creationId xmlns:a16="http://schemas.microsoft.com/office/drawing/2014/main" id="{6FBA875C-BF67-495E-B21B-210D93EF853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7" name="Oval 252">
                    <a:extLst>
                      <a:ext uri="{FF2B5EF4-FFF2-40B4-BE49-F238E27FC236}">
                        <a16:creationId xmlns:a16="http://schemas.microsoft.com/office/drawing/2014/main" id="{095E1C03-9D25-4AA8-A136-71E6CDD62AC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8" name="Oval 253">
                    <a:extLst>
                      <a:ext uri="{FF2B5EF4-FFF2-40B4-BE49-F238E27FC236}">
                        <a16:creationId xmlns:a16="http://schemas.microsoft.com/office/drawing/2014/main" id="{DDEAFA7D-03B2-4568-ADDC-11C076DFA164}"/>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9" name="Oval 254">
                    <a:extLst>
                      <a:ext uri="{FF2B5EF4-FFF2-40B4-BE49-F238E27FC236}">
                        <a16:creationId xmlns:a16="http://schemas.microsoft.com/office/drawing/2014/main" id="{0FDFE28C-8E30-4483-A083-5BEB348E8911}"/>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0" name="Oval 255">
                    <a:extLst>
                      <a:ext uri="{FF2B5EF4-FFF2-40B4-BE49-F238E27FC236}">
                        <a16:creationId xmlns:a16="http://schemas.microsoft.com/office/drawing/2014/main" id="{B94264CB-5462-4700-8059-4F2DD6C9A85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1" name="Oval 256">
                    <a:extLst>
                      <a:ext uri="{FF2B5EF4-FFF2-40B4-BE49-F238E27FC236}">
                        <a16:creationId xmlns:a16="http://schemas.microsoft.com/office/drawing/2014/main" id="{1BBC64F7-4D73-43CA-ADCF-7A8704813F2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2" name="Oval 257">
                    <a:extLst>
                      <a:ext uri="{FF2B5EF4-FFF2-40B4-BE49-F238E27FC236}">
                        <a16:creationId xmlns:a16="http://schemas.microsoft.com/office/drawing/2014/main" id="{1C2D9F55-48DE-408F-9C30-6505A98734D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3" name="Oval 258">
                    <a:extLst>
                      <a:ext uri="{FF2B5EF4-FFF2-40B4-BE49-F238E27FC236}">
                        <a16:creationId xmlns:a16="http://schemas.microsoft.com/office/drawing/2014/main" id="{67D87490-E947-4F83-80C7-AE3D2EF6005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4" name="Oval 259">
                    <a:extLst>
                      <a:ext uri="{FF2B5EF4-FFF2-40B4-BE49-F238E27FC236}">
                        <a16:creationId xmlns:a16="http://schemas.microsoft.com/office/drawing/2014/main" id="{D6B8C647-EED4-490F-8348-C1DBB603007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5" name="Oval 260">
                    <a:extLst>
                      <a:ext uri="{FF2B5EF4-FFF2-40B4-BE49-F238E27FC236}">
                        <a16:creationId xmlns:a16="http://schemas.microsoft.com/office/drawing/2014/main" id="{6D3B5864-7F30-4991-83A8-DECDE57CA14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6" name="Oval 261">
                    <a:extLst>
                      <a:ext uri="{FF2B5EF4-FFF2-40B4-BE49-F238E27FC236}">
                        <a16:creationId xmlns:a16="http://schemas.microsoft.com/office/drawing/2014/main" id="{080CF4B4-6143-4ABE-B9C0-6EDB0FAA46C0}"/>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7" name="Oval 262">
                    <a:extLst>
                      <a:ext uri="{FF2B5EF4-FFF2-40B4-BE49-F238E27FC236}">
                        <a16:creationId xmlns:a16="http://schemas.microsoft.com/office/drawing/2014/main" id="{7964F617-DC4E-4A1A-B225-BFDE513B4557}"/>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8" name="Oval 263">
                    <a:extLst>
                      <a:ext uri="{FF2B5EF4-FFF2-40B4-BE49-F238E27FC236}">
                        <a16:creationId xmlns:a16="http://schemas.microsoft.com/office/drawing/2014/main" id="{ECDBF2C0-DE3A-4C08-BB31-9337EDF13BD5}"/>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9" name="Oval 264">
                    <a:extLst>
                      <a:ext uri="{FF2B5EF4-FFF2-40B4-BE49-F238E27FC236}">
                        <a16:creationId xmlns:a16="http://schemas.microsoft.com/office/drawing/2014/main" id="{BFE20F54-E70A-415F-8D5C-5A42BCBF576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0" name="Oval 265">
                    <a:extLst>
                      <a:ext uri="{FF2B5EF4-FFF2-40B4-BE49-F238E27FC236}">
                        <a16:creationId xmlns:a16="http://schemas.microsoft.com/office/drawing/2014/main" id="{C3759089-6133-44D1-B11E-172305F4D6BD}"/>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1" name="Oval 266">
                    <a:extLst>
                      <a:ext uri="{FF2B5EF4-FFF2-40B4-BE49-F238E27FC236}">
                        <a16:creationId xmlns:a16="http://schemas.microsoft.com/office/drawing/2014/main" id="{E0978F72-8E8F-4B2D-9A7E-DE7F853AB8BA}"/>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2" name="Oval 267">
                    <a:extLst>
                      <a:ext uri="{FF2B5EF4-FFF2-40B4-BE49-F238E27FC236}">
                        <a16:creationId xmlns:a16="http://schemas.microsoft.com/office/drawing/2014/main" id="{B0D6E2F5-E035-4236-BEE4-77185F12FA7E}"/>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3" name="Oval 268">
                    <a:extLst>
                      <a:ext uri="{FF2B5EF4-FFF2-40B4-BE49-F238E27FC236}">
                        <a16:creationId xmlns:a16="http://schemas.microsoft.com/office/drawing/2014/main" id="{B0EFBDF7-2F2C-41BF-B5F0-BD718ECFF476}"/>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4" name="Oval 269">
                    <a:extLst>
                      <a:ext uri="{FF2B5EF4-FFF2-40B4-BE49-F238E27FC236}">
                        <a16:creationId xmlns:a16="http://schemas.microsoft.com/office/drawing/2014/main" id="{04449298-3EDC-4DED-8749-4549F1571C18}"/>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5" name="Oval 270">
                    <a:extLst>
                      <a:ext uri="{FF2B5EF4-FFF2-40B4-BE49-F238E27FC236}">
                        <a16:creationId xmlns:a16="http://schemas.microsoft.com/office/drawing/2014/main" id="{86650959-2D4A-4A55-8D06-62B7DE8659A0}"/>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6" name="Oval 271">
                    <a:extLst>
                      <a:ext uri="{FF2B5EF4-FFF2-40B4-BE49-F238E27FC236}">
                        <a16:creationId xmlns:a16="http://schemas.microsoft.com/office/drawing/2014/main" id="{7350D10D-6D4B-4BB6-89B1-C724346CD03B}"/>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7" name="Oval 272">
                    <a:extLst>
                      <a:ext uri="{FF2B5EF4-FFF2-40B4-BE49-F238E27FC236}">
                        <a16:creationId xmlns:a16="http://schemas.microsoft.com/office/drawing/2014/main" id="{4F4DEDB2-727D-4628-A005-628E6277624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8" name="Oval 273">
                    <a:extLst>
                      <a:ext uri="{FF2B5EF4-FFF2-40B4-BE49-F238E27FC236}">
                        <a16:creationId xmlns:a16="http://schemas.microsoft.com/office/drawing/2014/main" id="{2C204E6C-C75F-4D51-99E1-120E17438BA0}"/>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9" name="Oval 274">
                    <a:extLst>
                      <a:ext uri="{FF2B5EF4-FFF2-40B4-BE49-F238E27FC236}">
                        <a16:creationId xmlns:a16="http://schemas.microsoft.com/office/drawing/2014/main" id="{3888D1A9-11A1-4A56-81C6-661D529A756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0" name="Oval 275">
                    <a:extLst>
                      <a:ext uri="{FF2B5EF4-FFF2-40B4-BE49-F238E27FC236}">
                        <a16:creationId xmlns:a16="http://schemas.microsoft.com/office/drawing/2014/main" id="{C305543B-9A4B-456E-A9E9-9F5298A41F3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1" name="Oval 276">
                    <a:extLst>
                      <a:ext uri="{FF2B5EF4-FFF2-40B4-BE49-F238E27FC236}">
                        <a16:creationId xmlns:a16="http://schemas.microsoft.com/office/drawing/2014/main" id="{71692F4D-65FD-4A31-A25B-3E89A63A34D2}"/>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2" name="Oval 277">
                    <a:extLst>
                      <a:ext uri="{FF2B5EF4-FFF2-40B4-BE49-F238E27FC236}">
                        <a16:creationId xmlns:a16="http://schemas.microsoft.com/office/drawing/2014/main" id="{553D1D62-1A46-4A42-903A-C2F821FBA88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3" name="Oval 278">
                    <a:extLst>
                      <a:ext uri="{FF2B5EF4-FFF2-40B4-BE49-F238E27FC236}">
                        <a16:creationId xmlns:a16="http://schemas.microsoft.com/office/drawing/2014/main" id="{4902C294-27D5-46F0-A0B2-084CAB64A5B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4" name="Oval 279">
                    <a:extLst>
                      <a:ext uri="{FF2B5EF4-FFF2-40B4-BE49-F238E27FC236}">
                        <a16:creationId xmlns:a16="http://schemas.microsoft.com/office/drawing/2014/main" id="{183C258D-8DE1-4A72-8E33-66EE13E196AE}"/>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5" name="Oval 280">
                    <a:extLst>
                      <a:ext uri="{FF2B5EF4-FFF2-40B4-BE49-F238E27FC236}">
                        <a16:creationId xmlns:a16="http://schemas.microsoft.com/office/drawing/2014/main" id="{8FCBD854-2267-4DDD-B0D3-1596DD717E4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6" name="Oval 281">
                    <a:extLst>
                      <a:ext uri="{FF2B5EF4-FFF2-40B4-BE49-F238E27FC236}">
                        <a16:creationId xmlns:a16="http://schemas.microsoft.com/office/drawing/2014/main" id="{55701F59-FBB1-4ABD-8C6F-F35648864AA3}"/>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7" name="Oval 282">
                    <a:extLst>
                      <a:ext uri="{FF2B5EF4-FFF2-40B4-BE49-F238E27FC236}">
                        <a16:creationId xmlns:a16="http://schemas.microsoft.com/office/drawing/2014/main" id="{F04142C1-2C40-4534-8C62-84B76416D1F5}"/>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8" name="Oval 283">
                    <a:extLst>
                      <a:ext uri="{FF2B5EF4-FFF2-40B4-BE49-F238E27FC236}">
                        <a16:creationId xmlns:a16="http://schemas.microsoft.com/office/drawing/2014/main" id="{9D79281A-ABE7-4C30-880F-7032452999F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9" name="Oval 284">
                    <a:extLst>
                      <a:ext uri="{FF2B5EF4-FFF2-40B4-BE49-F238E27FC236}">
                        <a16:creationId xmlns:a16="http://schemas.microsoft.com/office/drawing/2014/main" id="{F5ABD14E-C469-4178-994B-4A6B3E2639DC}"/>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0" name="Oval 285">
                    <a:extLst>
                      <a:ext uri="{FF2B5EF4-FFF2-40B4-BE49-F238E27FC236}">
                        <a16:creationId xmlns:a16="http://schemas.microsoft.com/office/drawing/2014/main" id="{560261F4-BB9B-40BE-8464-7330FA1FBF30}"/>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1" name="Oval 286">
                    <a:extLst>
                      <a:ext uri="{FF2B5EF4-FFF2-40B4-BE49-F238E27FC236}">
                        <a16:creationId xmlns:a16="http://schemas.microsoft.com/office/drawing/2014/main" id="{83224B0B-238E-4A6C-85BB-9B818FC85F3B}"/>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2" name="Oval 287">
                    <a:extLst>
                      <a:ext uri="{FF2B5EF4-FFF2-40B4-BE49-F238E27FC236}">
                        <a16:creationId xmlns:a16="http://schemas.microsoft.com/office/drawing/2014/main" id="{51D6101B-E39A-43E7-B757-EF5BB6C61F6F}"/>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3" name="Oval 288">
                    <a:extLst>
                      <a:ext uri="{FF2B5EF4-FFF2-40B4-BE49-F238E27FC236}">
                        <a16:creationId xmlns:a16="http://schemas.microsoft.com/office/drawing/2014/main" id="{E907047B-B278-4F79-834A-C411BA6A05F0}"/>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4" name="Oval 289">
                    <a:extLst>
                      <a:ext uri="{FF2B5EF4-FFF2-40B4-BE49-F238E27FC236}">
                        <a16:creationId xmlns:a16="http://schemas.microsoft.com/office/drawing/2014/main" id="{7E0A3394-D6BD-4358-B1D0-6FDBF69E55B4}"/>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5" name="Oval 290">
                    <a:extLst>
                      <a:ext uri="{FF2B5EF4-FFF2-40B4-BE49-F238E27FC236}">
                        <a16:creationId xmlns:a16="http://schemas.microsoft.com/office/drawing/2014/main" id="{26F468E1-626E-4A5A-BF14-7B78F062454F}"/>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6" name="Oval 291">
                    <a:extLst>
                      <a:ext uri="{FF2B5EF4-FFF2-40B4-BE49-F238E27FC236}">
                        <a16:creationId xmlns:a16="http://schemas.microsoft.com/office/drawing/2014/main" id="{D2F34C12-3015-4417-B508-8B347AB92633}"/>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7" name="Oval 292">
                    <a:extLst>
                      <a:ext uri="{FF2B5EF4-FFF2-40B4-BE49-F238E27FC236}">
                        <a16:creationId xmlns:a16="http://schemas.microsoft.com/office/drawing/2014/main" id="{DB72920A-500B-436B-86B8-7A4339351DE5}"/>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8" name="Oval 293">
                    <a:extLst>
                      <a:ext uri="{FF2B5EF4-FFF2-40B4-BE49-F238E27FC236}">
                        <a16:creationId xmlns:a16="http://schemas.microsoft.com/office/drawing/2014/main" id="{93D0709B-0B3C-4263-AC62-F916BECBF40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9" name="Oval 294">
                    <a:extLst>
                      <a:ext uri="{FF2B5EF4-FFF2-40B4-BE49-F238E27FC236}">
                        <a16:creationId xmlns:a16="http://schemas.microsoft.com/office/drawing/2014/main" id="{BA1742EB-CE2A-4B8D-B601-6627764D563B}"/>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0" name="Oval 295">
                    <a:extLst>
                      <a:ext uri="{FF2B5EF4-FFF2-40B4-BE49-F238E27FC236}">
                        <a16:creationId xmlns:a16="http://schemas.microsoft.com/office/drawing/2014/main" id="{0DF1E7E5-41AC-4827-A1ED-455C7C32E70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1" name="Oval 296">
                    <a:extLst>
                      <a:ext uri="{FF2B5EF4-FFF2-40B4-BE49-F238E27FC236}">
                        <a16:creationId xmlns:a16="http://schemas.microsoft.com/office/drawing/2014/main" id="{E3159CF0-2B4E-427B-A285-EF21FE1296F0}"/>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2" name="Oval 297">
                    <a:extLst>
                      <a:ext uri="{FF2B5EF4-FFF2-40B4-BE49-F238E27FC236}">
                        <a16:creationId xmlns:a16="http://schemas.microsoft.com/office/drawing/2014/main" id="{242273A0-2B27-451E-B29C-E86154417CC9}"/>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3" name="Oval 298">
                    <a:extLst>
                      <a:ext uri="{FF2B5EF4-FFF2-40B4-BE49-F238E27FC236}">
                        <a16:creationId xmlns:a16="http://schemas.microsoft.com/office/drawing/2014/main" id="{3FBBD975-02F5-43B1-9658-B4742ABD311F}"/>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4" name="Oval 299">
                    <a:extLst>
                      <a:ext uri="{FF2B5EF4-FFF2-40B4-BE49-F238E27FC236}">
                        <a16:creationId xmlns:a16="http://schemas.microsoft.com/office/drawing/2014/main" id="{28C8555B-D606-4CE9-87A2-0554A8CD0B7B}"/>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5" name="Oval 300">
                    <a:extLst>
                      <a:ext uri="{FF2B5EF4-FFF2-40B4-BE49-F238E27FC236}">
                        <a16:creationId xmlns:a16="http://schemas.microsoft.com/office/drawing/2014/main" id="{883C7CFB-0B97-463D-B23C-76202778053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936" name="Freeform 301">
                  <a:extLst>
                    <a:ext uri="{FF2B5EF4-FFF2-40B4-BE49-F238E27FC236}">
                      <a16:creationId xmlns:a16="http://schemas.microsoft.com/office/drawing/2014/main" id="{F5FBCC8D-0391-4EB6-9575-EB0C5D724ECB}"/>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3" name="Group 302">
                <a:extLst>
                  <a:ext uri="{FF2B5EF4-FFF2-40B4-BE49-F238E27FC236}">
                    <a16:creationId xmlns:a16="http://schemas.microsoft.com/office/drawing/2014/main" id="{A2304CC7-D2EB-4644-BF19-8F6B31F7AA12}"/>
                  </a:ext>
                </a:extLst>
              </p:cNvPr>
              <p:cNvGrpSpPr>
                <a:grpSpLocks/>
              </p:cNvGrpSpPr>
              <p:nvPr/>
            </p:nvGrpSpPr>
            <p:grpSpPr bwMode="auto">
              <a:xfrm>
                <a:off x="2754" y="3249"/>
                <a:ext cx="1245" cy="319"/>
                <a:chOff x="2023" y="1419"/>
                <a:chExt cx="1653" cy="576"/>
              </a:xfrm>
            </p:grpSpPr>
            <p:grpSp>
              <p:nvGrpSpPr>
                <p:cNvPr id="3795" name="Group 303">
                  <a:extLst>
                    <a:ext uri="{FF2B5EF4-FFF2-40B4-BE49-F238E27FC236}">
                      <a16:creationId xmlns:a16="http://schemas.microsoft.com/office/drawing/2014/main" id="{2C93712D-3370-47D8-91DE-B8EDA1189C06}"/>
                    </a:ext>
                  </a:extLst>
                </p:cNvPr>
                <p:cNvGrpSpPr>
                  <a:grpSpLocks/>
                </p:cNvGrpSpPr>
                <p:nvPr/>
              </p:nvGrpSpPr>
              <p:grpSpPr bwMode="auto">
                <a:xfrm>
                  <a:off x="2023" y="1419"/>
                  <a:ext cx="1653" cy="576"/>
                  <a:chOff x="537" y="995"/>
                  <a:chExt cx="1647" cy="1128"/>
                </a:xfrm>
              </p:grpSpPr>
              <p:grpSp>
                <p:nvGrpSpPr>
                  <p:cNvPr id="3797" name="Group 304">
                    <a:extLst>
                      <a:ext uri="{FF2B5EF4-FFF2-40B4-BE49-F238E27FC236}">
                        <a16:creationId xmlns:a16="http://schemas.microsoft.com/office/drawing/2014/main" id="{B0056803-9A9C-46D0-9010-B03C28B9AF22}"/>
                      </a:ext>
                    </a:extLst>
                  </p:cNvPr>
                  <p:cNvGrpSpPr>
                    <a:grpSpLocks/>
                  </p:cNvGrpSpPr>
                  <p:nvPr/>
                </p:nvGrpSpPr>
                <p:grpSpPr bwMode="auto">
                  <a:xfrm>
                    <a:off x="537" y="995"/>
                    <a:ext cx="1647" cy="1128"/>
                    <a:chOff x="1887" y="1697"/>
                    <a:chExt cx="1647" cy="1128"/>
                  </a:xfrm>
                </p:grpSpPr>
                <p:sp>
                  <p:nvSpPr>
                    <p:cNvPr id="3866" name="Freeform 305">
                      <a:extLst>
                        <a:ext uri="{FF2B5EF4-FFF2-40B4-BE49-F238E27FC236}">
                          <a16:creationId xmlns:a16="http://schemas.microsoft.com/office/drawing/2014/main" id="{389B2BCF-8987-4965-AE44-4B135D3CC1F1}"/>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7" name="Freeform 306">
                      <a:extLst>
                        <a:ext uri="{FF2B5EF4-FFF2-40B4-BE49-F238E27FC236}">
                          <a16:creationId xmlns:a16="http://schemas.microsoft.com/office/drawing/2014/main" id="{A5FC5E4E-3A2A-41C8-998C-19F7DA38A35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8" name="Freeform 307">
                      <a:extLst>
                        <a:ext uri="{FF2B5EF4-FFF2-40B4-BE49-F238E27FC236}">
                          <a16:creationId xmlns:a16="http://schemas.microsoft.com/office/drawing/2014/main" id="{6B39D87B-9EC7-4888-A28D-F738915884E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9" name="Freeform 308">
                      <a:extLst>
                        <a:ext uri="{FF2B5EF4-FFF2-40B4-BE49-F238E27FC236}">
                          <a16:creationId xmlns:a16="http://schemas.microsoft.com/office/drawing/2014/main" id="{9B152B47-A645-43B8-85B4-B8254230A1AE}"/>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0" name="Freeform 309">
                      <a:extLst>
                        <a:ext uri="{FF2B5EF4-FFF2-40B4-BE49-F238E27FC236}">
                          <a16:creationId xmlns:a16="http://schemas.microsoft.com/office/drawing/2014/main" id="{6636DC7F-0437-46BE-BABA-E5FF4C7942E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1" name="Freeform 310">
                      <a:extLst>
                        <a:ext uri="{FF2B5EF4-FFF2-40B4-BE49-F238E27FC236}">
                          <a16:creationId xmlns:a16="http://schemas.microsoft.com/office/drawing/2014/main" id="{127DDE40-3BF4-4806-9049-7EA5C0567208}"/>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2" name="Freeform 311">
                      <a:extLst>
                        <a:ext uri="{FF2B5EF4-FFF2-40B4-BE49-F238E27FC236}">
                          <a16:creationId xmlns:a16="http://schemas.microsoft.com/office/drawing/2014/main" id="{C1B2B84E-7162-44EF-8E37-DF3E11DCC155}"/>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3" name="Freeform 312">
                      <a:extLst>
                        <a:ext uri="{FF2B5EF4-FFF2-40B4-BE49-F238E27FC236}">
                          <a16:creationId xmlns:a16="http://schemas.microsoft.com/office/drawing/2014/main" id="{E6AE9A7A-CE30-4953-B08D-EF8A64893DF8}"/>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4" name="Freeform 313">
                      <a:extLst>
                        <a:ext uri="{FF2B5EF4-FFF2-40B4-BE49-F238E27FC236}">
                          <a16:creationId xmlns:a16="http://schemas.microsoft.com/office/drawing/2014/main" id="{B27FD7CE-04D3-4493-BDAC-B8900302E9C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5" name="Freeform 314">
                      <a:extLst>
                        <a:ext uri="{FF2B5EF4-FFF2-40B4-BE49-F238E27FC236}">
                          <a16:creationId xmlns:a16="http://schemas.microsoft.com/office/drawing/2014/main" id="{81809AF5-BA13-455E-8B6E-EF01AE94FE4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6" name="Freeform 315">
                      <a:extLst>
                        <a:ext uri="{FF2B5EF4-FFF2-40B4-BE49-F238E27FC236}">
                          <a16:creationId xmlns:a16="http://schemas.microsoft.com/office/drawing/2014/main" id="{DD343372-2E63-4B05-90AC-4BCC619A46F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7" name="Freeform 316">
                      <a:extLst>
                        <a:ext uri="{FF2B5EF4-FFF2-40B4-BE49-F238E27FC236}">
                          <a16:creationId xmlns:a16="http://schemas.microsoft.com/office/drawing/2014/main" id="{C0E029AA-8CF6-46D4-9D4F-4AAC74FDDF2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8" name="Freeform 317">
                      <a:extLst>
                        <a:ext uri="{FF2B5EF4-FFF2-40B4-BE49-F238E27FC236}">
                          <a16:creationId xmlns:a16="http://schemas.microsoft.com/office/drawing/2014/main" id="{5CC9087B-EC2D-40B5-9C79-11AA96A85B18}"/>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9" name="Freeform 318">
                      <a:extLst>
                        <a:ext uri="{FF2B5EF4-FFF2-40B4-BE49-F238E27FC236}">
                          <a16:creationId xmlns:a16="http://schemas.microsoft.com/office/drawing/2014/main" id="{DFB8B6B6-363D-46B1-8A27-6DBA9286FBB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0" name="Freeform 319">
                      <a:extLst>
                        <a:ext uri="{FF2B5EF4-FFF2-40B4-BE49-F238E27FC236}">
                          <a16:creationId xmlns:a16="http://schemas.microsoft.com/office/drawing/2014/main" id="{F17A31B7-5BFE-408F-80FA-DFEDF2B26DFB}"/>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1" name="Freeform 320">
                      <a:extLst>
                        <a:ext uri="{FF2B5EF4-FFF2-40B4-BE49-F238E27FC236}">
                          <a16:creationId xmlns:a16="http://schemas.microsoft.com/office/drawing/2014/main" id="{5D061167-6007-4FE0-BCA0-2F160844DD86}"/>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2" name="Freeform 321">
                      <a:extLst>
                        <a:ext uri="{FF2B5EF4-FFF2-40B4-BE49-F238E27FC236}">
                          <a16:creationId xmlns:a16="http://schemas.microsoft.com/office/drawing/2014/main" id="{E25C97E2-2DE2-4D37-BB06-1E8D2F555E7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3" name="Freeform 322">
                      <a:extLst>
                        <a:ext uri="{FF2B5EF4-FFF2-40B4-BE49-F238E27FC236}">
                          <a16:creationId xmlns:a16="http://schemas.microsoft.com/office/drawing/2014/main" id="{8AD7B651-B1F3-4D14-8C03-0D15BD2F0D12}"/>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4" name="Freeform 323">
                      <a:extLst>
                        <a:ext uri="{FF2B5EF4-FFF2-40B4-BE49-F238E27FC236}">
                          <a16:creationId xmlns:a16="http://schemas.microsoft.com/office/drawing/2014/main" id="{502D077D-0CEF-433C-AAC4-2B0D2FCA0A5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5" name="Freeform 324">
                      <a:extLst>
                        <a:ext uri="{FF2B5EF4-FFF2-40B4-BE49-F238E27FC236}">
                          <a16:creationId xmlns:a16="http://schemas.microsoft.com/office/drawing/2014/main" id="{49865EC8-DB68-4FE3-B0B1-C0BE964BAF4B}"/>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6" name="Freeform 325">
                      <a:extLst>
                        <a:ext uri="{FF2B5EF4-FFF2-40B4-BE49-F238E27FC236}">
                          <a16:creationId xmlns:a16="http://schemas.microsoft.com/office/drawing/2014/main" id="{8DB6D60A-9AEC-4CA7-84BF-80520603EA5F}"/>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7" name="Freeform 326">
                      <a:extLst>
                        <a:ext uri="{FF2B5EF4-FFF2-40B4-BE49-F238E27FC236}">
                          <a16:creationId xmlns:a16="http://schemas.microsoft.com/office/drawing/2014/main" id="{696ADAB7-7844-4420-90C7-B990D5B9EB65}"/>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8" name="Freeform 327">
                      <a:extLst>
                        <a:ext uri="{FF2B5EF4-FFF2-40B4-BE49-F238E27FC236}">
                          <a16:creationId xmlns:a16="http://schemas.microsoft.com/office/drawing/2014/main" id="{E0DEB8C8-A7DF-4143-AC97-7D662BA218AA}"/>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9" name="Freeform 328">
                      <a:extLst>
                        <a:ext uri="{FF2B5EF4-FFF2-40B4-BE49-F238E27FC236}">
                          <a16:creationId xmlns:a16="http://schemas.microsoft.com/office/drawing/2014/main" id="{E96AFBBD-4F35-446B-B8D4-C537E54ABFDF}"/>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0" name="Freeform 329">
                      <a:extLst>
                        <a:ext uri="{FF2B5EF4-FFF2-40B4-BE49-F238E27FC236}">
                          <a16:creationId xmlns:a16="http://schemas.microsoft.com/office/drawing/2014/main" id="{45D02608-73D0-4DBE-B7B8-E061E2946247}"/>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1" name="Freeform 330">
                      <a:extLst>
                        <a:ext uri="{FF2B5EF4-FFF2-40B4-BE49-F238E27FC236}">
                          <a16:creationId xmlns:a16="http://schemas.microsoft.com/office/drawing/2014/main" id="{F1BB3535-B52F-45F8-A9DB-CD01C4F8543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2" name="Freeform 331">
                      <a:extLst>
                        <a:ext uri="{FF2B5EF4-FFF2-40B4-BE49-F238E27FC236}">
                          <a16:creationId xmlns:a16="http://schemas.microsoft.com/office/drawing/2014/main" id="{2AED54A7-95EB-489C-AF32-B66F7D8D85AC}"/>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3" name="Freeform 332">
                      <a:extLst>
                        <a:ext uri="{FF2B5EF4-FFF2-40B4-BE49-F238E27FC236}">
                          <a16:creationId xmlns:a16="http://schemas.microsoft.com/office/drawing/2014/main" id="{229F3704-D358-446D-82F0-12DDDAF67DAE}"/>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4" name="Freeform 333">
                      <a:extLst>
                        <a:ext uri="{FF2B5EF4-FFF2-40B4-BE49-F238E27FC236}">
                          <a16:creationId xmlns:a16="http://schemas.microsoft.com/office/drawing/2014/main" id="{E474F88D-3AF4-41FD-88E3-98E7782C503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5" name="Freeform 334">
                      <a:extLst>
                        <a:ext uri="{FF2B5EF4-FFF2-40B4-BE49-F238E27FC236}">
                          <a16:creationId xmlns:a16="http://schemas.microsoft.com/office/drawing/2014/main" id="{AC389BCE-686E-481E-A23A-DA57D066FEF5}"/>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6" name="Freeform 335">
                      <a:extLst>
                        <a:ext uri="{FF2B5EF4-FFF2-40B4-BE49-F238E27FC236}">
                          <a16:creationId xmlns:a16="http://schemas.microsoft.com/office/drawing/2014/main" id="{E6EC2C1E-7E80-4311-949F-62D0D6001CC8}"/>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7" name="Freeform 336">
                      <a:extLst>
                        <a:ext uri="{FF2B5EF4-FFF2-40B4-BE49-F238E27FC236}">
                          <a16:creationId xmlns:a16="http://schemas.microsoft.com/office/drawing/2014/main" id="{69676FD2-BBD3-41DC-961C-6E40700D0BCD}"/>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8" name="Freeform 337">
                      <a:extLst>
                        <a:ext uri="{FF2B5EF4-FFF2-40B4-BE49-F238E27FC236}">
                          <a16:creationId xmlns:a16="http://schemas.microsoft.com/office/drawing/2014/main" id="{DFB2F0A7-5EBD-4C7B-954E-6425410EA6E0}"/>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9" name="Freeform 338">
                      <a:extLst>
                        <a:ext uri="{FF2B5EF4-FFF2-40B4-BE49-F238E27FC236}">
                          <a16:creationId xmlns:a16="http://schemas.microsoft.com/office/drawing/2014/main" id="{6F110E5F-59ED-41B8-BC49-D106ED2AEEE7}"/>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0" name="Freeform 339">
                      <a:extLst>
                        <a:ext uri="{FF2B5EF4-FFF2-40B4-BE49-F238E27FC236}">
                          <a16:creationId xmlns:a16="http://schemas.microsoft.com/office/drawing/2014/main" id="{DD91DB85-A55E-407E-8E46-EC80F3D6200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1" name="Freeform 340">
                      <a:extLst>
                        <a:ext uri="{FF2B5EF4-FFF2-40B4-BE49-F238E27FC236}">
                          <a16:creationId xmlns:a16="http://schemas.microsoft.com/office/drawing/2014/main" id="{D960CF91-549B-45CE-B261-099297D90F9D}"/>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2" name="Freeform 341">
                      <a:extLst>
                        <a:ext uri="{FF2B5EF4-FFF2-40B4-BE49-F238E27FC236}">
                          <a16:creationId xmlns:a16="http://schemas.microsoft.com/office/drawing/2014/main" id="{F0BC8B01-46D5-4EF8-AF0D-D9B396E774D9}"/>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3" name="Freeform 342">
                      <a:extLst>
                        <a:ext uri="{FF2B5EF4-FFF2-40B4-BE49-F238E27FC236}">
                          <a16:creationId xmlns:a16="http://schemas.microsoft.com/office/drawing/2014/main" id="{830F52D1-D568-4309-A4FC-9F7342ECC55B}"/>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4" name="Freeform 343">
                      <a:extLst>
                        <a:ext uri="{FF2B5EF4-FFF2-40B4-BE49-F238E27FC236}">
                          <a16:creationId xmlns:a16="http://schemas.microsoft.com/office/drawing/2014/main" id="{94BEEE1F-A32F-4415-92CB-3B73760D0140}"/>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5" name="Freeform 344">
                      <a:extLst>
                        <a:ext uri="{FF2B5EF4-FFF2-40B4-BE49-F238E27FC236}">
                          <a16:creationId xmlns:a16="http://schemas.microsoft.com/office/drawing/2014/main" id="{F6D0E7E7-C91C-4506-8B34-6C1D2BE52BC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6" name="Freeform 345">
                      <a:extLst>
                        <a:ext uri="{FF2B5EF4-FFF2-40B4-BE49-F238E27FC236}">
                          <a16:creationId xmlns:a16="http://schemas.microsoft.com/office/drawing/2014/main" id="{2B31CD00-DFF2-4F7E-8471-795F41DCEC3E}"/>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7" name="Freeform 346">
                      <a:extLst>
                        <a:ext uri="{FF2B5EF4-FFF2-40B4-BE49-F238E27FC236}">
                          <a16:creationId xmlns:a16="http://schemas.microsoft.com/office/drawing/2014/main" id="{861B720F-CDDD-499E-8F93-E73ECFB5441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8" name="Freeform 347">
                      <a:extLst>
                        <a:ext uri="{FF2B5EF4-FFF2-40B4-BE49-F238E27FC236}">
                          <a16:creationId xmlns:a16="http://schemas.microsoft.com/office/drawing/2014/main" id="{66E79A84-ABCE-4BE5-86F4-13BA8C930158}"/>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9" name="Freeform 348">
                      <a:extLst>
                        <a:ext uri="{FF2B5EF4-FFF2-40B4-BE49-F238E27FC236}">
                          <a16:creationId xmlns:a16="http://schemas.microsoft.com/office/drawing/2014/main" id="{1AF419DF-A8A7-47E2-8CBF-9462A9415192}"/>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0" name="Freeform 349">
                      <a:extLst>
                        <a:ext uri="{FF2B5EF4-FFF2-40B4-BE49-F238E27FC236}">
                          <a16:creationId xmlns:a16="http://schemas.microsoft.com/office/drawing/2014/main" id="{B7B8E683-F074-4999-99AA-5A6682A8379B}"/>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1" name="Freeform 350">
                      <a:extLst>
                        <a:ext uri="{FF2B5EF4-FFF2-40B4-BE49-F238E27FC236}">
                          <a16:creationId xmlns:a16="http://schemas.microsoft.com/office/drawing/2014/main" id="{654B4F4B-1DE6-48BC-83AB-C3654AA1BFA6}"/>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2" name="Freeform 351">
                      <a:extLst>
                        <a:ext uri="{FF2B5EF4-FFF2-40B4-BE49-F238E27FC236}">
                          <a16:creationId xmlns:a16="http://schemas.microsoft.com/office/drawing/2014/main" id="{012270F2-CED5-4E73-A377-5CA9A5AF0D99}"/>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3" name="Freeform 352">
                      <a:extLst>
                        <a:ext uri="{FF2B5EF4-FFF2-40B4-BE49-F238E27FC236}">
                          <a16:creationId xmlns:a16="http://schemas.microsoft.com/office/drawing/2014/main" id="{33442061-E136-4182-88FA-1566BBDF89E4}"/>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4" name="Freeform 353">
                      <a:extLst>
                        <a:ext uri="{FF2B5EF4-FFF2-40B4-BE49-F238E27FC236}">
                          <a16:creationId xmlns:a16="http://schemas.microsoft.com/office/drawing/2014/main" id="{01F43B84-A617-4A8C-950F-14DF6320F0C5}"/>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5" name="Freeform 354">
                      <a:extLst>
                        <a:ext uri="{FF2B5EF4-FFF2-40B4-BE49-F238E27FC236}">
                          <a16:creationId xmlns:a16="http://schemas.microsoft.com/office/drawing/2014/main" id="{F71B9C13-BBED-4C79-AAC0-F05EC578B91A}"/>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6" name="Freeform 355">
                      <a:extLst>
                        <a:ext uri="{FF2B5EF4-FFF2-40B4-BE49-F238E27FC236}">
                          <a16:creationId xmlns:a16="http://schemas.microsoft.com/office/drawing/2014/main" id="{D8FFDDBC-B45C-410A-8946-F147BAC542F7}"/>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7" name="Freeform 356">
                      <a:extLst>
                        <a:ext uri="{FF2B5EF4-FFF2-40B4-BE49-F238E27FC236}">
                          <a16:creationId xmlns:a16="http://schemas.microsoft.com/office/drawing/2014/main" id="{4FACC6B9-791A-4240-A95D-9FB2DF84CDB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8" name="Freeform 357">
                      <a:extLst>
                        <a:ext uri="{FF2B5EF4-FFF2-40B4-BE49-F238E27FC236}">
                          <a16:creationId xmlns:a16="http://schemas.microsoft.com/office/drawing/2014/main" id="{7671DCF4-BFAF-4423-BB9C-A014635CCAD8}"/>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9" name="Freeform 358">
                      <a:extLst>
                        <a:ext uri="{FF2B5EF4-FFF2-40B4-BE49-F238E27FC236}">
                          <a16:creationId xmlns:a16="http://schemas.microsoft.com/office/drawing/2014/main" id="{CB5BAE41-2340-4B63-B6B1-3F964350D9A4}"/>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0" name="Freeform 359">
                      <a:extLst>
                        <a:ext uri="{FF2B5EF4-FFF2-40B4-BE49-F238E27FC236}">
                          <a16:creationId xmlns:a16="http://schemas.microsoft.com/office/drawing/2014/main" id="{E2BD1386-2E02-420D-8CFC-74F6F6F1AF4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1" name="Freeform 360">
                      <a:extLst>
                        <a:ext uri="{FF2B5EF4-FFF2-40B4-BE49-F238E27FC236}">
                          <a16:creationId xmlns:a16="http://schemas.microsoft.com/office/drawing/2014/main" id="{8DFE0218-53EB-414A-BE86-FE4F381D1480}"/>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2" name="Freeform 361">
                      <a:extLst>
                        <a:ext uri="{FF2B5EF4-FFF2-40B4-BE49-F238E27FC236}">
                          <a16:creationId xmlns:a16="http://schemas.microsoft.com/office/drawing/2014/main" id="{2A81200C-1F26-4727-95A7-301015BF0287}"/>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3" name="Freeform 362">
                      <a:extLst>
                        <a:ext uri="{FF2B5EF4-FFF2-40B4-BE49-F238E27FC236}">
                          <a16:creationId xmlns:a16="http://schemas.microsoft.com/office/drawing/2014/main" id="{36DC705D-3801-469C-8FC8-E0CF62AFFA2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4" name="Freeform 363">
                      <a:extLst>
                        <a:ext uri="{FF2B5EF4-FFF2-40B4-BE49-F238E27FC236}">
                          <a16:creationId xmlns:a16="http://schemas.microsoft.com/office/drawing/2014/main" id="{9AE3D51A-0AC6-4698-A343-0DCE3BBD81E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5" name="Freeform 364">
                      <a:extLst>
                        <a:ext uri="{FF2B5EF4-FFF2-40B4-BE49-F238E27FC236}">
                          <a16:creationId xmlns:a16="http://schemas.microsoft.com/office/drawing/2014/main" id="{B5204E82-EDDE-4880-A8AD-14E8F8BCC1A8}"/>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6" name="Freeform 365">
                      <a:extLst>
                        <a:ext uri="{FF2B5EF4-FFF2-40B4-BE49-F238E27FC236}">
                          <a16:creationId xmlns:a16="http://schemas.microsoft.com/office/drawing/2014/main" id="{6FE81C65-BEBE-4C04-8121-A91848022272}"/>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7" name="Freeform 366">
                      <a:extLst>
                        <a:ext uri="{FF2B5EF4-FFF2-40B4-BE49-F238E27FC236}">
                          <a16:creationId xmlns:a16="http://schemas.microsoft.com/office/drawing/2014/main" id="{D55A0501-80AE-4839-B299-EEC4446BAE59}"/>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8" name="Freeform 367">
                      <a:extLst>
                        <a:ext uri="{FF2B5EF4-FFF2-40B4-BE49-F238E27FC236}">
                          <a16:creationId xmlns:a16="http://schemas.microsoft.com/office/drawing/2014/main" id="{E4B7E2AB-92A7-42E0-B358-FB83FBC095FB}"/>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9" name="Freeform 368">
                      <a:extLst>
                        <a:ext uri="{FF2B5EF4-FFF2-40B4-BE49-F238E27FC236}">
                          <a16:creationId xmlns:a16="http://schemas.microsoft.com/office/drawing/2014/main" id="{DA4A3D43-697A-44E9-95CD-0994037D4363}"/>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0" name="Freeform 369">
                      <a:extLst>
                        <a:ext uri="{FF2B5EF4-FFF2-40B4-BE49-F238E27FC236}">
                          <a16:creationId xmlns:a16="http://schemas.microsoft.com/office/drawing/2014/main" id="{2B2F0D76-E7B7-4FBA-AC6E-462A645E78C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1" name="Freeform 370">
                      <a:extLst>
                        <a:ext uri="{FF2B5EF4-FFF2-40B4-BE49-F238E27FC236}">
                          <a16:creationId xmlns:a16="http://schemas.microsoft.com/office/drawing/2014/main" id="{7C086547-419A-4BB0-926C-FBBB9E48CD08}"/>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2" name="Freeform 371">
                      <a:extLst>
                        <a:ext uri="{FF2B5EF4-FFF2-40B4-BE49-F238E27FC236}">
                          <a16:creationId xmlns:a16="http://schemas.microsoft.com/office/drawing/2014/main" id="{ECBB65A2-7EFC-47E0-BB92-077E6A7A1E1A}"/>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3" name="Freeform 372">
                      <a:extLst>
                        <a:ext uri="{FF2B5EF4-FFF2-40B4-BE49-F238E27FC236}">
                          <a16:creationId xmlns:a16="http://schemas.microsoft.com/office/drawing/2014/main" id="{51BE0977-0446-48E4-AFE3-4DA191A29B9E}"/>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4" name="Freeform 373">
                      <a:extLst>
                        <a:ext uri="{FF2B5EF4-FFF2-40B4-BE49-F238E27FC236}">
                          <a16:creationId xmlns:a16="http://schemas.microsoft.com/office/drawing/2014/main" id="{08680E4A-86D1-4B38-915C-600384A5B237}"/>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798" name="Oval 374">
                    <a:extLst>
                      <a:ext uri="{FF2B5EF4-FFF2-40B4-BE49-F238E27FC236}">
                        <a16:creationId xmlns:a16="http://schemas.microsoft.com/office/drawing/2014/main" id="{2D665023-C999-4F33-9E61-903970C915DF}"/>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9" name="Oval 375">
                    <a:extLst>
                      <a:ext uri="{FF2B5EF4-FFF2-40B4-BE49-F238E27FC236}">
                        <a16:creationId xmlns:a16="http://schemas.microsoft.com/office/drawing/2014/main" id="{B0690640-CDB3-4693-A0BB-C2CF9F348B0C}"/>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0" name="Oval 376">
                    <a:extLst>
                      <a:ext uri="{FF2B5EF4-FFF2-40B4-BE49-F238E27FC236}">
                        <a16:creationId xmlns:a16="http://schemas.microsoft.com/office/drawing/2014/main" id="{8FCFFF28-3E8A-4FE5-82DB-F6E30597B4B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1" name="Oval 377">
                    <a:extLst>
                      <a:ext uri="{FF2B5EF4-FFF2-40B4-BE49-F238E27FC236}">
                        <a16:creationId xmlns:a16="http://schemas.microsoft.com/office/drawing/2014/main" id="{6F694424-9550-4804-8976-10E1077C728B}"/>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2" name="Oval 378">
                    <a:extLst>
                      <a:ext uri="{FF2B5EF4-FFF2-40B4-BE49-F238E27FC236}">
                        <a16:creationId xmlns:a16="http://schemas.microsoft.com/office/drawing/2014/main" id="{945D21A1-965D-422F-90EA-1CFF73AC3ABE}"/>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3" name="Oval 379">
                    <a:extLst>
                      <a:ext uri="{FF2B5EF4-FFF2-40B4-BE49-F238E27FC236}">
                        <a16:creationId xmlns:a16="http://schemas.microsoft.com/office/drawing/2014/main" id="{A46F4FBF-59A0-4E32-B1A6-ABD6EDB23D46}"/>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4" name="Oval 380">
                    <a:extLst>
                      <a:ext uri="{FF2B5EF4-FFF2-40B4-BE49-F238E27FC236}">
                        <a16:creationId xmlns:a16="http://schemas.microsoft.com/office/drawing/2014/main" id="{45F6345E-70D5-4781-8B11-4C2D80EBCDE6}"/>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5" name="Oval 381">
                    <a:extLst>
                      <a:ext uri="{FF2B5EF4-FFF2-40B4-BE49-F238E27FC236}">
                        <a16:creationId xmlns:a16="http://schemas.microsoft.com/office/drawing/2014/main" id="{FCF35506-7DCC-43F7-9456-19A831B78EC5}"/>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6" name="Oval 382">
                    <a:extLst>
                      <a:ext uri="{FF2B5EF4-FFF2-40B4-BE49-F238E27FC236}">
                        <a16:creationId xmlns:a16="http://schemas.microsoft.com/office/drawing/2014/main" id="{9CDBFF92-4575-4114-ADFA-2FA26296880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7" name="Oval 383">
                    <a:extLst>
                      <a:ext uri="{FF2B5EF4-FFF2-40B4-BE49-F238E27FC236}">
                        <a16:creationId xmlns:a16="http://schemas.microsoft.com/office/drawing/2014/main" id="{9FBB7DA9-EA58-4998-AB67-0FF4E12C47E1}"/>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8" name="Oval 384">
                    <a:extLst>
                      <a:ext uri="{FF2B5EF4-FFF2-40B4-BE49-F238E27FC236}">
                        <a16:creationId xmlns:a16="http://schemas.microsoft.com/office/drawing/2014/main" id="{3CB841C0-491A-4203-A695-744FC42A38F7}"/>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9" name="Oval 385">
                    <a:extLst>
                      <a:ext uri="{FF2B5EF4-FFF2-40B4-BE49-F238E27FC236}">
                        <a16:creationId xmlns:a16="http://schemas.microsoft.com/office/drawing/2014/main" id="{771C5C6D-0EE7-4C37-BF45-27887E068363}"/>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0" name="Oval 386">
                    <a:extLst>
                      <a:ext uri="{FF2B5EF4-FFF2-40B4-BE49-F238E27FC236}">
                        <a16:creationId xmlns:a16="http://schemas.microsoft.com/office/drawing/2014/main" id="{1A6F20E3-BB7C-48B2-B220-28E4D00BE15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1" name="Oval 387">
                    <a:extLst>
                      <a:ext uri="{FF2B5EF4-FFF2-40B4-BE49-F238E27FC236}">
                        <a16:creationId xmlns:a16="http://schemas.microsoft.com/office/drawing/2014/main" id="{BE96B156-284D-4D2D-9B41-676623FCEDAF}"/>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2" name="Oval 388">
                    <a:extLst>
                      <a:ext uri="{FF2B5EF4-FFF2-40B4-BE49-F238E27FC236}">
                        <a16:creationId xmlns:a16="http://schemas.microsoft.com/office/drawing/2014/main" id="{6B3A6ED1-79B1-432F-8AC1-61B80A4B7002}"/>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3" name="Oval 389">
                    <a:extLst>
                      <a:ext uri="{FF2B5EF4-FFF2-40B4-BE49-F238E27FC236}">
                        <a16:creationId xmlns:a16="http://schemas.microsoft.com/office/drawing/2014/main" id="{AB5C9A93-3353-489C-AAB3-03DEE37EBDDE}"/>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4" name="Oval 390">
                    <a:extLst>
                      <a:ext uri="{FF2B5EF4-FFF2-40B4-BE49-F238E27FC236}">
                        <a16:creationId xmlns:a16="http://schemas.microsoft.com/office/drawing/2014/main" id="{751DEE70-9999-4380-BAD3-0574A17C3AC1}"/>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5" name="Oval 391">
                    <a:extLst>
                      <a:ext uri="{FF2B5EF4-FFF2-40B4-BE49-F238E27FC236}">
                        <a16:creationId xmlns:a16="http://schemas.microsoft.com/office/drawing/2014/main" id="{3A3C13E3-5B52-4C33-BFF0-4D844F40D131}"/>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6" name="Oval 392">
                    <a:extLst>
                      <a:ext uri="{FF2B5EF4-FFF2-40B4-BE49-F238E27FC236}">
                        <a16:creationId xmlns:a16="http://schemas.microsoft.com/office/drawing/2014/main" id="{C99AF80D-2A24-4CF6-A43E-F3E1134288B1}"/>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7" name="Oval 393">
                    <a:extLst>
                      <a:ext uri="{FF2B5EF4-FFF2-40B4-BE49-F238E27FC236}">
                        <a16:creationId xmlns:a16="http://schemas.microsoft.com/office/drawing/2014/main" id="{8608AE50-5A6F-4998-9FC6-2F49F7033DB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8" name="Oval 394">
                    <a:extLst>
                      <a:ext uri="{FF2B5EF4-FFF2-40B4-BE49-F238E27FC236}">
                        <a16:creationId xmlns:a16="http://schemas.microsoft.com/office/drawing/2014/main" id="{DB9D6D1A-2D9F-426C-B658-A9E13A9F6488}"/>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9" name="Oval 395">
                    <a:extLst>
                      <a:ext uri="{FF2B5EF4-FFF2-40B4-BE49-F238E27FC236}">
                        <a16:creationId xmlns:a16="http://schemas.microsoft.com/office/drawing/2014/main" id="{0AF63CE6-9755-4DBB-A854-FC358D01550C}"/>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0" name="Oval 396">
                    <a:extLst>
                      <a:ext uri="{FF2B5EF4-FFF2-40B4-BE49-F238E27FC236}">
                        <a16:creationId xmlns:a16="http://schemas.microsoft.com/office/drawing/2014/main" id="{78BFCA85-0611-4B8D-B22C-33BD7BA4B15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1" name="Oval 397">
                    <a:extLst>
                      <a:ext uri="{FF2B5EF4-FFF2-40B4-BE49-F238E27FC236}">
                        <a16:creationId xmlns:a16="http://schemas.microsoft.com/office/drawing/2014/main" id="{91880CDB-5E96-4FB1-87AD-AE8E6846FC69}"/>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2" name="Oval 398">
                    <a:extLst>
                      <a:ext uri="{FF2B5EF4-FFF2-40B4-BE49-F238E27FC236}">
                        <a16:creationId xmlns:a16="http://schemas.microsoft.com/office/drawing/2014/main" id="{D11260BD-52F3-4804-9B7B-E6081103369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3" name="Oval 399">
                    <a:extLst>
                      <a:ext uri="{FF2B5EF4-FFF2-40B4-BE49-F238E27FC236}">
                        <a16:creationId xmlns:a16="http://schemas.microsoft.com/office/drawing/2014/main" id="{566B7FE3-A374-4598-9FEB-D7EE442B6B33}"/>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4" name="Oval 400">
                    <a:extLst>
                      <a:ext uri="{FF2B5EF4-FFF2-40B4-BE49-F238E27FC236}">
                        <a16:creationId xmlns:a16="http://schemas.microsoft.com/office/drawing/2014/main" id="{3E3273F1-0B3E-4BCB-8AC9-9AAD25AF9AB2}"/>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5" name="Oval 401">
                    <a:extLst>
                      <a:ext uri="{FF2B5EF4-FFF2-40B4-BE49-F238E27FC236}">
                        <a16:creationId xmlns:a16="http://schemas.microsoft.com/office/drawing/2014/main" id="{602E1FD0-1168-4B5F-871A-82B6B631FB6B}"/>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6" name="Oval 402">
                    <a:extLst>
                      <a:ext uri="{FF2B5EF4-FFF2-40B4-BE49-F238E27FC236}">
                        <a16:creationId xmlns:a16="http://schemas.microsoft.com/office/drawing/2014/main" id="{1CBB5671-EE3C-4C6B-A74C-CFA5008A04E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7" name="Oval 403">
                    <a:extLst>
                      <a:ext uri="{FF2B5EF4-FFF2-40B4-BE49-F238E27FC236}">
                        <a16:creationId xmlns:a16="http://schemas.microsoft.com/office/drawing/2014/main" id="{B5ED0385-AB9E-4BFF-B6E6-5CEBC8969789}"/>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8" name="Oval 404">
                    <a:extLst>
                      <a:ext uri="{FF2B5EF4-FFF2-40B4-BE49-F238E27FC236}">
                        <a16:creationId xmlns:a16="http://schemas.microsoft.com/office/drawing/2014/main" id="{2F128E56-0D46-4258-A45A-22D7D7814691}"/>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9" name="Oval 405">
                    <a:extLst>
                      <a:ext uri="{FF2B5EF4-FFF2-40B4-BE49-F238E27FC236}">
                        <a16:creationId xmlns:a16="http://schemas.microsoft.com/office/drawing/2014/main" id="{F9200236-1AFC-424D-B591-6FC8C37DA030}"/>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0" name="Oval 406">
                    <a:extLst>
                      <a:ext uri="{FF2B5EF4-FFF2-40B4-BE49-F238E27FC236}">
                        <a16:creationId xmlns:a16="http://schemas.microsoft.com/office/drawing/2014/main" id="{B88A5443-1095-4EBE-BB52-DE73196FFCBB}"/>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1" name="Oval 407">
                    <a:extLst>
                      <a:ext uri="{FF2B5EF4-FFF2-40B4-BE49-F238E27FC236}">
                        <a16:creationId xmlns:a16="http://schemas.microsoft.com/office/drawing/2014/main" id="{2817F069-A0AB-4894-A761-D9598F2D4ADC}"/>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2" name="Oval 408">
                    <a:extLst>
                      <a:ext uri="{FF2B5EF4-FFF2-40B4-BE49-F238E27FC236}">
                        <a16:creationId xmlns:a16="http://schemas.microsoft.com/office/drawing/2014/main" id="{49B69096-BFED-43C6-8682-8CAA532ED63F}"/>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3" name="Oval 409">
                    <a:extLst>
                      <a:ext uri="{FF2B5EF4-FFF2-40B4-BE49-F238E27FC236}">
                        <a16:creationId xmlns:a16="http://schemas.microsoft.com/office/drawing/2014/main" id="{1239FA6A-F19E-49C2-A6C5-B4B2C310C490}"/>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4" name="Oval 410">
                    <a:extLst>
                      <a:ext uri="{FF2B5EF4-FFF2-40B4-BE49-F238E27FC236}">
                        <a16:creationId xmlns:a16="http://schemas.microsoft.com/office/drawing/2014/main" id="{9C94CC7E-A468-4950-982A-F139D66B91E0}"/>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5" name="Oval 411">
                    <a:extLst>
                      <a:ext uri="{FF2B5EF4-FFF2-40B4-BE49-F238E27FC236}">
                        <a16:creationId xmlns:a16="http://schemas.microsoft.com/office/drawing/2014/main" id="{3B929830-746B-4C54-9B5C-84D7B555C163}"/>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6" name="Oval 412">
                    <a:extLst>
                      <a:ext uri="{FF2B5EF4-FFF2-40B4-BE49-F238E27FC236}">
                        <a16:creationId xmlns:a16="http://schemas.microsoft.com/office/drawing/2014/main" id="{1F897034-5C5B-450E-934E-A7EC8E8EBD3F}"/>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7" name="Oval 413">
                    <a:extLst>
                      <a:ext uri="{FF2B5EF4-FFF2-40B4-BE49-F238E27FC236}">
                        <a16:creationId xmlns:a16="http://schemas.microsoft.com/office/drawing/2014/main" id="{99C14654-6299-4716-A18A-4BBEF196A1F0}"/>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8" name="Oval 414">
                    <a:extLst>
                      <a:ext uri="{FF2B5EF4-FFF2-40B4-BE49-F238E27FC236}">
                        <a16:creationId xmlns:a16="http://schemas.microsoft.com/office/drawing/2014/main" id="{6715336D-FAB9-429F-96DC-AB24A3598E5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9" name="Oval 415">
                    <a:extLst>
                      <a:ext uri="{FF2B5EF4-FFF2-40B4-BE49-F238E27FC236}">
                        <a16:creationId xmlns:a16="http://schemas.microsoft.com/office/drawing/2014/main" id="{752F27EF-BEE9-4FAB-A14F-009102A03BBA}"/>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0" name="Oval 416">
                    <a:extLst>
                      <a:ext uri="{FF2B5EF4-FFF2-40B4-BE49-F238E27FC236}">
                        <a16:creationId xmlns:a16="http://schemas.microsoft.com/office/drawing/2014/main" id="{89A4A2F4-0FA7-450A-AD77-56DB517269FF}"/>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1" name="Oval 417">
                    <a:extLst>
                      <a:ext uri="{FF2B5EF4-FFF2-40B4-BE49-F238E27FC236}">
                        <a16:creationId xmlns:a16="http://schemas.microsoft.com/office/drawing/2014/main" id="{6A10D069-A755-45B2-AF13-EFC53AE045EF}"/>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2" name="Oval 418">
                    <a:extLst>
                      <a:ext uri="{FF2B5EF4-FFF2-40B4-BE49-F238E27FC236}">
                        <a16:creationId xmlns:a16="http://schemas.microsoft.com/office/drawing/2014/main" id="{2F505331-080A-4A5A-AC83-238203416619}"/>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3" name="Oval 419">
                    <a:extLst>
                      <a:ext uri="{FF2B5EF4-FFF2-40B4-BE49-F238E27FC236}">
                        <a16:creationId xmlns:a16="http://schemas.microsoft.com/office/drawing/2014/main" id="{61557447-6202-4F4E-8952-3E8715404D28}"/>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4" name="Oval 420">
                    <a:extLst>
                      <a:ext uri="{FF2B5EF4-FFF2-40B4-BE49-F238E27FC236}">
                        <a16:creationId xmlns:a16="http://schemas.microsoft.com/office/drawing/2014/main" id="{730713AA-269B-4412-895B-6332E12C2E0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5" name="Oval 421">
                    <a:extLst>
                      <a:ext uri="{FF2B5EF4-FFF2-40B4-BE49-F238E27FC236}">
                        <a16:creationId xmlns:a16="http://schemas.microsoft.com/office/drawing/2014/main" id="{8475BF5E-57B8-4CB9-BAC8-BF28E9C54762}"/>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6" name="Oval 422">
                    <a:extLst>
                      <a:ext uri="{FF2B5EF4-FFF2-40B4-BE49-F238E27FC236}">
                        <a16:creationId xmlns:a16="http://schemas.microsoft.com/office/drawing/2014/main" id="{3FE2B9E9-132C-4BCB-A3D0-164590F64DF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7" name="Oval 423">
                    <a:extLst>
                      <a:ext uri="{FF2B5EF4-FFF2-40B4-BE49-F238E27FC236}">
                        <a16:creationId xmlns:a16="http://schemas.microsoft.com/office/drawing/2014/main" id="{DAFE7B42-4573-441D-956F-BCD1DC6E26EB}"/>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8" name="Oval 424">
                    <a:extLst>
                      <a:ext uri="{FF2B5EF4-FFF2-40B4-BE49-F238E27FC236}">
                        <a16:creationId xmlns:a16="http://schemas.microsoft.com/office/drawing/2014/main" id="{A4B0869B-E4B1-42AE-B972-17E4DF16FE6F}"/>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9" name="Oval 425">
                    <a:extLst>
                      <a:ext uri="{FF2B5EF4-FFF2-40B4-BE49-F238E27FC236}">
                        <a16:creationId xmlns:a16="http://schemas.microsoft.com/office/drawing/2014/main" id="{C8825AB5-726E-468B-8929-5ED525FB89FE}"/>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0" name="Oval 426">
                    <a:extLst>
                      <a:ext uri="{FF2B5EF4-FFF2-40B4-BE49-F238E27FC236}">
                        <a16:creationId xmlns:a16="http://schemas.microsoft.com/office/drawing/2014/main" id="{D9684AB6-FB38-471C-8832-6473E4CD36D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1" name="Oval 427">
                    <a:extLst>
                      <a:ext uri="{FF2B5EF4-FFF2-40B4-BE49-F238E27FC236}">
                        <a16:creationId xmlns:a16="http://schemas.microsoft.com/office/drawing/2014/main" id="{AD79CBAE-A9A7-48B2-AC7B-C134D257A1C5}"/>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2" name="Oval 428">
                    <a:extLst>
                      <a:ext uri="{FF2B5EF4-FFF2-40B4-BE49-F238E27FC236}">
                        <a16:creationId xmlns:a16="http://schemas.microsoft.com/office/drawing/2014/main" id="{6A909177-BBA2-4DAE-B7C9-B37C4A23BF31}"/>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3" name="Oval 429">
                    <a:extLst>
                      <a:ext uri="{FF2B5EF4-FFF2-40B4-BE49-F238E27FC236}">
                        <a16:creationId xmlns:a16="http://schemas.microsoft.com/office/drawing/2014/main" id="{E09D6947-DE49-401B-B9AF-A831216CD651}"/>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4" name="Oval 430">
                    <a:extLst>
                      <a:ext uri="{FF2B5EF4-FFF2-40B4-BE49-F238E27FC236}">
                        <a16:creationId xmlns:a16="http://schemas.microsoft.com/office/drawing/2014/main" id="{674C0FCA-2D16-481A-968C-D37F4DE7BD9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5" name="Oval 431">
                    <a:extLst>
                      <a:ext uri="{FF2B5EF4-FFF2-40B4-BE49-F238E27FC236}">
                        <a16:creationId xmlns:a16="http://schemas.microsoft.com/office/drawing/2014/main" id="{C188879F-D2DB-4155-9C4A-4E9F307C812A}"/>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6" name="Oval 432">
                    <a:extLst>
                      <a:ext uri="{FF2B5EF4-FFF2-40B4-BE49-F238E27FC236}">
                        <a16:creationId xmlns:a16="http://schemas.microsoft.com/office/drawing/2014/main" id="{172404B0-CBD0-44EB-98C9-3E4736470E96}"/>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7" name="Oval 433">
                    <a:extLst>
                      <a:ext uri="{FF2B5EF4-FFF2-40B4-BE49-F238E27FC236}">
                        <a16:creationId xmlns:a16="http://schemas.microsoft.com/office/drawing/2014/main" id="{43701E1A-4492-4C57-BAE6-A7F04426C88B}"/>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8" name="Oval 434">
                    <a:extLst>
                      <a:ext uri="{FF2B5EF4-FFF2-40B4-BE49-F238E27FC236}">
                        <a16:creationId xmlns:a16="http://schemas.microsoft.com/office/drawing/2014/main" id="{59B5BBDA-EFCB-4A33-B0F9-483D50EE1F7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9" name="Oval 435">
                    <a:extLst>
                      <a:ext uri="{FF2B5EF4-FFF2-40B4-BE49-F238E27FC236}">
                        <a16:creationId xmlns:a16="http://schemas.microsoft.com/office/drawing/2014/main" id="{8ADA7E6E-46F1-4B81-813D-27A21FF08CBF}"/>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0" name="Oval 436">
                    <a:extLst>
                      <a:ext uri="{FF2B5EF4-FFF2-40B4-BE49-F238E27FC236}">
                        <a16:creationId xmlns:a16="http://schemas.microsoft.com/office/drawing/2014/main" id="{1BFBA748-7DE0-4E76-A680-96D4C6D9DB04}"/>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1" name="Oval 437">
                    <a:extLst>
                      <a:ext uri="{FF2B5EF4-FFF2-40B4-BE49-F238E27FC236}">
                        <a16:creationId xmlns:a16="http://schemas.microsoft.com/office/drawing/2014/main" id="{E2FC6B08-38DC-4DE3-A42B-61180183000D}"/>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2" name="Oval 438">
                    <a:extLst>
                      <a:ext uri="{FF2B5EF4-FFF2-40B4-BE49-F238E27FC236}">
                        <a16:creationId xmlns:a16="http://schemas.microsoft.com/office/drawing/2014/main" id="{549531CD-3888-49B0-B967-BBACA1D6FAE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3" name="Oval 439">
                    <a:extLst>
                      <a:ext uri="{FF2B5EF4-FFF2-40B4-BE49-F238E27FC236}">
                        <a16:creationId xmlns:a16="http://schemas.microsoft.com/office/drawing/2014/main" id="{23528F6E-48BE-4E2D-A185-AAA8B6B86F4C}"/>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4" name="Oval 440">
                    <a:extLst>
                      <a:ext uri="{FF2B5EF4-FFF2-40B4-BE49-F238E27FC236}">
                        <a16:creationId xmlns:a16="http://schemas.microsoft.com/office/drawing/2014/main" id="{77FB693C-A937-4053-BB34-65BC59C1785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5" name="Oval 441">
                    <a:extLst>
                      <a:ext uri="{FF2B5EF4-FFF2-40B4-BE49-F238E27FC236}">
                        <a16:creationId xmlns:a16="http://schemas.microsoft.com/office/drawing/2014/main" id="{EE6A5E06-F265-478E-AC9F-869FB7CFB8E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796" name="Freeform 442">
                  <a:extLst>
                    <a:ext uri="{FF2B5EF4-FFF2-40B4-BE49-F238E27FC236}">
                      <a16:creationId xmlns:a16="http://schemas.microsoft.com/office/drawing/2014/main" id="{AA46A556-E22B-4A7F-90EB-1CF25536813D}"/>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4" name="Group 443">
                <a:extLst>
                  <a:ext uri="{FF2B5EF4-FFF2-40B4-BE49-F238E27FC236}">
                    <a16:creationId xmlns:a16="http://schemas.microsoft.com/office/drawing/2014/main" id="{BE90E248-7078-40E3-A42A-72440A1C4E96}"/>
                  </a:ext>
                </a:extLst>
              </p:cNvPr>
              <p:cNvGrpSpPr>
                <a:grpSpLocks/>
              </p:cNvGrpSpPr>
              <p:nvPr/>
            </p:nvGrpSpPr>
            <p:grpSpPr bwMode="auto">
              <a:xfrm>
                <a:off x="4881" y="3259"/>
                <a:ext cx="1245" cy="319"/>
                <a:chOff x="2023" y="1419"/>
                <a:chExt cx="1653" cy="576"/>
              </a:xfrm>
            </p:grpSpPr>
            <p:grpSp>
              <p:nvGrpSpPr>
                <p:cNvPr id="3655" name="Group 444">
                  <a:extLst>
                    <a:ext uri="{FF2B5EF4-FFF2-40B4-BE49-F238E27FC236}">
                      <a16:creationId xmlns:a16="http://schemas.microsoft.com/office/drawing/2014/main" id="{4661C3E4-EFD6-48B3-A78B-1B4E1E95C103}"/>
                    </a:ext>
                  </a:extLst>
                </p:cNvPr>
                <p:cNvGrpSpPr>
                  <a:grpSpLocks/>
                </p:cNvGrpSpPr>
                <p:nvPr/>
              </p:nvGrpSpPr>
              <p:grpSpPr bwMode="auto">
                <a:xfrm>
                  <a:off x="2023" y="1419"/>
                  <a:ext cx="1653" cy="576"/>
                  <a:chOff x="537" y="995"/>
                  <a:chExt cx="1647" cy="1128"/>
                </a:xfrm>
              </p:grpSpPr>
              <p:grpSp>
                <p:nvGrpSpPr>
                  <p:cNvPr id="3657" name="Group 445">
                    <a:extLst>
                      <a:ext uri="{FF2B5EF4-FFF2-40B4-BE49-F238E27FC236}">
                        <a16:creationId xmlns:a16="http://schemas.microsoft.com/office/drawing/2014/main" id="{A632A8C6-2C68-41EB-97BB-869E38767E98}"/>
                      </a:ext>
                    </a:extLst>
                  </p:cNvPr>
                  <p:cNvGrpSpPr>
                    <a:grpSpLocks/>
                  </p:cNvGrpSpPr>
                  <p:nvPr/>
                </p:nvGrpSpPr>
                <p:grpSpPr bwMode="auto">
                  <a:xfrm>
                    <a:off x="537" y="995"/>
                    <a:ext cx="1647" cy="1128"/>
                    <a:chOff x="1887" y="1697"/>
                    <a:chExt cx="1647" cy="1128"/>
                  </a:xfrm>
                </p:grpSpPr>
                <p:sp>
                  <p:nvSpPr>
                    <p:cNvPr id="3726" name="Freeform 446">
                      <a:extLst>
                        <a:ext uri="{FF2B5EF4-FFF2-40B4-BE49-F238E27FC236}">
                          <a16:creationId xmlns:a16="http://schemas.microsoft.com/office/drawing/2014/main" id="{4CAF8C82-EEC3-4E31-97F0-B938EBAFEE0B}"/>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7" name="Freeform 447">
                      <a:extLst>
                        <a:ext uri="{FF2B5EF4-FFF2-40B4-BE49-F238E27FC236}">
                          <a16:creationId xmlns:a16="http://schemas.microsoft.com/office/drawing/2014/main" id="{97F771D0-89C6-460E-ABCA-57C47A57144F}"/>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8" name="Freeform 448">
                      <a:extLst>
                        <a:ext uri="{FF2B5EF4-FFF2-40B4-BE49-F238E27FC236}">
                          <a16:creationId xmlns:a16="http://schemas.microsoft.com/office/drawing/2014/main" id="{F155A07C-1ED6-4723-BFED-C581428F6412}"/>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9" name="Freeform 449">
                      <a:extLst>
                        <a:ext uri="{FF2B5EF4-FFF2-40B4-BE49-F238E27FC236}">
                          <a16:creationId xmlns:a16="http://schemas.microsoft.com/office/drawing/2014/main" id="{927FECFE-2F1E-4E14-AB29-07BB11D3D08A}"/>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0" name="Freeform 450">
                      <a:extLst>
                        <a:ext uri="{FF2B5EF4-FFF2-40B4-BE49-F238E27FC236}">
                          <a16:creationId xmlns:a16="http://schemas.microsoft.com/office/drawing/2014/main" id="{E72B7EB0-E706-4DB0-82C0-2AE774A0E452}"/>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1" name="Freeform 451">
                      <a:extLst>
                        <a:ext uri="{FF2B5EF4-FFF2-40B4-BE49-F238E27FC236}">
                          <a16:creationId xmlns:a16="http://schemas.microsoft.com/office/drawing/2014/main" id="{04C2E622-0E96-4AE8-8FEB-EFE4CD916FCE}"/>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2" name="Freeform 452">
                      <a:extLst>
                        <a:ext uri="{FF2B5EF4-FFF2-40B4-BE49-F238E27FC236}">
                          <a16:creationId xmlns:a16="http://schemas.microsoft.com/office/drawing/2014/main" id="{EE908EFC-ADF1-41A7-9F01-4720BE46765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3" name="Freeform 453">
                      <a:extLst>
                        <a:ext uri="{FF2B5EF4-FFF2-40B4-BE49-F238E27FC236}">
                          <a16:creationId xmlns:a16="http://schemas.microsoft.com/office/drawing/2014/main" id="{30F85F64-EE55-4404-830A-326E696B3F4F}"/>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4" name="Freeform 454">
                      <a:extLst>
                        <a:ext uri="{FF2B5EF4-FFF2-40B4-BE49-F238E27FC236}">
                          <a16:creationId xmlns:a16="http://schemas.microsoft.com/office/drawing/2014/main" id="{7A4DD4BE-0283-4AEC-BD12-347F38BCC1C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5" name="Freeform 455">
                      <a:extLst>
                        <a:ext uri="{FF2B5EF4-FFF2-40B4-BE49-F238E27FC236}">
                          <a16:creationId xmlns:a16="http://schemas.microsoft.com/office/drawing/2014/main" id="{1086DD9B-BDA7-455A-9A41-0B401A0E9DEA}"/>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6" name="Freeform 456">
                      <a:extLst>
                        <a:ext uri="{FF2B5EF4-FFF2-40B4-BE49-F238E27FC236}">
                          <a16:creationId xmlns:a16="http://schemas.microsoft.com/office/drawing/2014/main" id="{17C6E924-1677-4DC6-93A5-08EF5082748D}"/>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7" name="Freeform 457">
                      <a:extLst>
                        <a:ext uri="{FF2B5EF4-FFF2-40B4-BE49-F238E27FC236}">
                          <a16:creationId xmlns:a16="http://schemas.microsoft.com/office/drawing/2014/main" id="{8C194399-B045-4C4B-81AA-BF04F36AFF2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8" name="Freeform 458">
                      <a:extLst>
                        <a:ext uri="{FF2B5EF4-FFF2-40B4-BE49-F238E27FC236}">
                          <a16:creationId xmlns:a16="http://schemas.microsoft.com/office/drawing/2014/main" id="{5A282C25-5656-4920-8696-7BCF33E3CFC5}"/>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9" name="Freeform 459">
                      <a:extLst>
                        <a:ext uri="{FF2B5EF4-FFF2-40B4-BE49-F238E27FC236}">
                          <a16:creationId xmlns:a16="http://schemas.microsoft.com/office/drawing/2014/main" id="{8E8AAF2E-3D62-4CC3-918C-D899120DC3DF}"/>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0" name="Freeform 460">
                      <a:extLst>
                        <a:ext uri="{FF2B5EF4-FFF2-40B4-BE49-F238E27FC236}">
                          <a16:creationId xmlns:a16="http://schemas.microsoft.com/office/drawing/2014/main" id="{54014C24-A49E-437A-B8CB-2E9753D24EED}"/>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1" name="Freeform 461">
                      <a:extLst>
                        <a:ext uri="{FF2B5EF4-FFF2-40B4-BE49-F238E27FC236}">
                          <a16:creationId xmlns:a16="http://schemas.microsoft.com/office/drawing/2014/main" id="{F16A2416-C039-4F49-9200-0EC88DA493AA}"/>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2" name="Freeform 462">
                      <a:extLst>
                        <a:ext uri="{FF2B5EF4-FFF2-40B4-BE49-F238E27FC236}">
                          <a16:creationId xmlns:a16="http://schemas.microsoft.com/office/drawing/2014/main" id="{AE2CCA7E-DC92-4618-8C58-AC7531C4F87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3" name="Freeform 463">
                      <a:extLst>
                        <a:ext uri="{FF2B5EF4-FFF2-40B4-BE49-F238E27FC236}">
                          <a16:creationId xmlns:a16="http://schemas.microsoft.com/office/drawing/2014/main" id="{28FF1C30-E3B6-435D-8A0E-AD8D4603CF38}"/>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4" name="Freeform 464">
                      <a:extLst>
                        <a:ext uri="{FF2B5EF4-FFF2-40B4-BE49-F238E27FC236}">
                          <a16:creationId xmlns:a16="http://schemas.microsoft.com/office/drawing/2014/main" id="{9A1B34FE-64BF-44C3-A488-26C49867601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5" name="Freeform 465">
                      <a:extLst>
                        <a:ext uri="{FF2B5EF4-FFF2-40B4-BE49-F238E27FC236}">
                          <a16:creationId xmlns:a16="http://schemas.microsoft.com/office/drawing/2014/main" id="{6934F658-5C27-4C9E-B3F6-C5CFCB038555}"/>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6" name="Freeform 466">
                      <a:extLst>
                        <a:ext uri="{FF2B5EF4-FFF2-40B4-BE49-F238E27FC236}">
                          <a16:creationId xmlns:a16="http://schemas.microsoft.com/office/drawing/2014/main" id="{6CFD17AD-073B-450D-BFAF-78EE6073E710}"/>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7" name="Freeform 467">
                      <a:extLst>
                        <a:ext uri="{FF2B5EF4-FFF2-40B4-BE49-F238E27FC236}">
                          <a16:creationId xmlns:a16="http://schemas.microsoft.com/office/drawing/2014/main" id="{C9043610-142B-4BAC-9A4E-DD2DF749FD59}"/>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8" name="Freeform 468">
                      <a:extLst>
                        <a:ext uri="{FF2B5EF4-FFF2-40B4-BE49-F238E27FC236}">
                          <a16:creationId xmlns:a16="http://schemas.microsoft.com/office/drawing/2014/main" id="{4042EF29-8000-4456-8A6A-2EA2D2A179B8}"/>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9" name="Freeform 469">
                      <a:extLst>
                        <a:ext uri="{FF2B5EF4-FFF2-40B4-BE49-F238E27FC236}">
                          <a16:creationId xmlns:a16="http://schemas.microsoft.com/office/drawing/2014/main" id="{FB7B2526-4186-4500-B001-917570240689}"/>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0" name="Freeform 470">
                      <a:extLst>
                        <a:ext uri="{FF2B5EF4-FFF2-40B4-BE49-F238E27FC236}">
                          <a16:creationId xmlns:a16="http://schemas.microsoft.com/office/drawing/2014/main" id="{043E58EF-C58E-4A9B-9F7D-39642F9A4919}"/>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1" name="Freeform 471">
                      <a:extLst>
                        <a:ext uri="{FF2B5EF4-FFF2-40B4-BE49-F238E27FC236}">
                          <a16:creationId xmlns:a16="http://schemas.microsoft.com/office/drawing/2014/main" id="{22F166F5-CE92-45C9-8D5E-7A6D3A15712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2" name="Freeform 472">
                      <a:extLst>
                        <a:ext uri="{FF2B5EF4-FFF2-40B4-BE49-F238E27FC236}">
                          <a16:creationId xmlns:a16="http://schemas.microsoft.com/office/drawing/2014/main" id="{9CC6D128-32FB-42B4-AC7D-C758597CDF30}"/>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3" name="Freeform 473">
                      <a:extLst>
                        <a:ext uri="{FF2B5EF4-FFF2-40B4-BE49-F238E27FC236}">
                          <a16:creationId xmlns:a16="http://schemas.microsoft.com/office/drawing/2014/main" id="{ED1C7A70-9A4B-47B7-9510-70208397FC77}"/>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4" name="Freeform 474">
                      <a:extLst>
                        <a:ext uri="{FF2B5EF4-FFF2-40B4-BE49-F238E27FC236}">
                          <a16:creationId xmlns:a16="http://schemas.microsoft.com/office/drawing/2014/main" id="{875AA36D-1E11-49E7-8177-6FA7FB56531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5" name="Freeform 475">
                      <a:extLst>
                        <a:ext uri="{FF2B5EF4-FFF2-40B4-BE49-F238E27FC236}">
                          <a16:creationId xmlns:a16="http://schemas.microsoft.com/office/drawing/2014/main" id="{E84DA511-6C13-40F3-936F-7933753C066A}"/>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6" name="Freeform 476">
                      <a:extLst>
                        <a:ext uri="{FF2B5EF4-FFF2-40B4-BE49-F238E27FC236}">
                          <a16:creationId xmlns:a16="http://schemas.microsoft.com/office/drawing/2014/main" id="{E5D34883-860A-495B-BA70-D3ED40FCE007}"/>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7" name="Freeform 477">
                      <a:extLst>
                        <a:ext uri="{FF2B5EF4-FFF2-40B4-BE49-F238E27FC236}">
                          <a16:creationId xmlns:a16="http://schemas.microsoft.com/office/drawing/2014/main" id="{DF5AA745-B61B-41D9-AD4B-401CEE0537B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8" name="Freeform 478">
                      <a:extLst>
                        <a:ext uri="{FF2B5EF4-FFF2-40B4-BE49-F238E27FC236}">
                          <a16:creationId xmlns:a16="http://schemas.microsoft.com/office/drawing/2014/main" id="{FC9352D0-AA66-4197-A8A1-307574DE0115}"/>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9" name="Freeform 479">
                      <a:extLst>
                        <a:ext uri="{FF2B5EF4-FFF2-40B4-BE49-F238E27FC236}">
                          <a16:creationId xmlns:a16="http://schemas.microsoft.com/office/drawing/2014/main" id="{7CEE8697-92F2-4BEE-A3AC-3FA92135A78E}"/>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0" name="Freeform 480">
                      <a:extLst>
                        <a:ext uri="{FF2B5EF4-FFF2-40B4-BE49-F238E27FC236}">
                          <a16:creationId xmlns:a16="http://schemas.microsoft.com/office/drawing/2014/main" id="{0B621439-D35B-482B-8C0C-25C985271AE4}"/>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1" name="Freeform 481">
                      <a:extLst>
                        <a:ext uri="{FF2B5EF4-FFF2-40B4-BE49-F238E27FC236}">
                          <a16:creationId xmlns:a16="http://schemas.microsoft.com/office/drawing/2014/main" id="{94C0E1E4-EEFB-4D1D-9EC9-6401CFF538ED}"/>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2" name="Freeform 482">
                      <a:extLst>
                        <a:ext uri="{FF2B5EF4-FFF2-40B4-BE49-F238E27FC236}">
                          <a16:creationId xmlns:a16="http://schemas.microsoft.com/office/drawing/2014/main" id="{B374D878-E5BF-466C-B9A7-7F933E751F24}"/>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3" name="Freeform 483">
                      <a:extLst>
                        <a:ext uri="{FF2B5EF4-FFF2-40B4-BE49-F238E27FC236}">
                          <a16:creationId xmlns:a16="http://schemas.microsoft.com/office/drawing/2014/main" id="{7B94627D-6221-4996-B25D-68E865DAE8D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4" name="Freeform 484">
                      <a:extLst>
                        <a:ext uri="{FF2B5EF4-FFF2-40B4-BE49-F238E27FC236}">
                          <a16:creationId xmlns:a16="http://schemas.microsoft.com/office/drawing/2014/main" id="{10734551-23A3-4982-940E-B9E9F986BCF8}"/>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5" name="Freeform 485">
                      <a:extLst>
                        <a:ext uri="{FF2B5EF4-FFF2-40B4-BE49-F238E27FC236}">
                          <a16:creationId xmlns:a16="http://schemas.microsoft.com/office/drawing/2014/main" id="{F37309AB-BF23-4050-B114-C4A293127A7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6" name="Freeform 486">
                      <a:extLst>
                        <a:ext uri="{FF2B5EF4-FFF2-40B4-BE49-F238E27FC236}">
                          <a16:creationId xmlns:a16="http://schemas.microsoft.com/office/drawing/2014/main" id="{83CE4163-2AFD-4615-A4C6-B4C8A1FA180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7" name="Freeform 487">
                      <a:extLst>
                        <a:ext uri="{FF2B5EF4-FFF2-40B4-BE49-F238E27FC236}">
                          <a16:creationId xmlns:a16="http://schemas.microsoft.com/office/drawing/2014/main" id="{EE9048BD-A731-4A30-9983-743CB4EFE43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8" name="Freeform 488">
                      <a:extLst>
                        <a:ext uri="{FF2B5EF4-FFF2-40B4-BE49-F238E27FC236}">
                          <a16:creationId xmlns:a16="http://schemas.microsoft.com/office/drawing/2014/main" id="{B66372E8-8A62-4736-ACF8-2220D88AED7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9" name="Freeform 489">
                      <a:extLst>
                        <a:ext uri="{FF2B5EF4-FFF2-40B4-BE49-F238E27FC236}">
                          <a16:creationId xmlns:a16="http://schemas.microsoft.com/office/drawing/2014/main" id="{58AAD3A3-7042-447A-A32B-9370631BE95B}"/>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0" name="Freeform 490">
                      <a:extLst>
                        <a:ext uri="{FF2B5EF4-FFF2-40B4-BE49-F238E27FC236}">
                          <a16:creationId xmlns:a16="http://schemas.microsoft.com/office/drawing/2014/main" id="{49E8518E-A308-403C-BF8D-88C89C36F61C}"/>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1" name="Freeform 491">
                      <a:extLst>
                        <a:ext uri="{FF2B5EF4-FFF2-40B4-BE49-F238E27FC236}">
                          <a16:creationId xmlns:a16="http://schemas.microsoft.com/office/drawing/2014/main" id="{1A3E7B5B-365D-444D-90E6-EDC88262ACAB}"/>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2" name="Freeform 492">
                      <a:extLst>
                        <a:ext uri="{FF2B5EF4-FFF2-40B4-BE49-F238E27FC236}">
                          <a16:creationId xmlns:a16="http://schemas.microsoft.com/office/drawing/2014/main" id="{2F6F0115-68D3-4D36-866C-1574F6558A3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3" name="Freeform 493">
                      <a:extLst>
                        <a:ext uri="{FF2B5EF4-FFF2-40B4-BE49-F238E27FC236}">
                          <a16:creationId xmlns:a16="http://schemas.microsoft.com/office/drawing/2014/main" id="{29DA189F-70B5-4331-9710-9AC81944AE3A}"/>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4" name="Freeform 494">
                      <a:extLst>
                        <a:ext uri="{FF2B5EF4-FFF2-40B4-BE49-F238E27FC236}">
                          <a16:creationId xmlns:a16="http://schemas.microsoft.com/office/drawing/2014/main" id="{8D298EC1-CC6C-4AD7-A187-EFD067FF9F0A}"/>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5" name="Freeform 495">
                      <a:extLst>
                        <a:ext uri="{FF2B5EF4-FFF2-40B4-BE49-F238E27FC236}">
                          <a16:creationId xmlns:a16="http://schemas.microsoft.com/office/drawing/2014/main" id="{8F50258F-91B1-4F54-8226-E635308AAE2A}"/>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6" name="Freeform 496">
                      <a:extLst>
                        <a:ext uri="{FF2B5EF4-FFF2-40B4-BE49-F238E27FC236}">
                          <a16:creationId xmlns:a16="http://schemas.microsoft.com/office/drawing/2014/main" id="{F13DD07B-E655-4228-A702-006E250F0193}"/>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7" name="Freeform 497">
                      <a:extLst>
                        <a:ext uri="{FF2B5EF4-FFF2-40B4-BE49-F238E27FC236}">
                          <a16:creationId xmlns:a16="http://schemas.microsoft.com/office/drawing/2014/main" id="{A10AAF40-3935-48AA-A308-D55FCF3F488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8" name="Freeform 498">
                      <a:extLst>
                        <a:ext uri="{FF2B5EF4-FFF2-40B4-BE49-F238E27FC236}">
                          <a16:creationId xmlns:a16="http://schemas.microsoft.com/office/drawing/2014/main" id="{16F970C0-7F80-4405-8F9D-F6A26C906421}"/>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9" name="Freeform 499">
                      <a:extLst>
                        <a:ext uri="{FF2B5EF4-FFF2-40B4-BE49-F238E27FC236}">
                          <a16:creationId xmlns:a16="http://schemas.microsoft.com/office/drawing/2014/main" id="{3ED46C18-F74C-4B94-8E31-0D8AB001B01F}"/>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0" name="Freeform 500">
                      <a:extLst>
                        <a:ext uri="{FF2B5EF4-FFF2-40B4-BE49-F238E27FC236}">
                          <a16:creationId xmlns:a16="http://schemas.microsoft.com/office/drawing/2014/main" id="{2449E81A-F88D-4CD5-9C5D-571BAB6C95C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1" name="Freeform 501">
                      <a:extLst>
                        <a:ext uri="{FF2B5EF4-FFF2-40B4-BE49-F238E27FC236}">
                          <a16:creationId xmlns:a16="http://schemas.microsoft.com/office/drawing/2014/main" id="{419D1532-B9FD-4FA2-B7A7-8C5C8E87F009}"/>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2" name="Freeform 502">
                      <a:extLst>
                        <a:ext uri="{FF2B5EF4-FFF2-40B4-BE49-F238E27FC236}">
                          <a16:creationId xmlns:a16="http://schemas.microsoft.com/office/drawing/2014/main" id="{D23F9620-8994-4E1F-82EA-CD03062B66D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3" name="Freeform 503">
                      <a:extLst>
                        <a:ext uri="{FF2B5EF4-FFF2-40B4-BE49-F238E27FC236}">
                          <a16:creationId xmlns:a16="http://schemas.microsoft.com/office/drawing/2014/main" id="{F774DE5F-9F15-4F87-B972-49D39ADA63F7}"/>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4" name="Freeform 504">
                      <a:extLst>
                        <a:ext uri="{FF2B5EF4-FFF2-40B4-BE49-F238E27FC236}">
                          <a16:creationId xmlns:a16="http://schemas.microsoft.com/office/drawing/2014/main" id="{64DF1F17-3F31-40E3-B1EE-A3D60FAFC2A2}"/>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5" name="Freeform 505">
                      <a:extLst>
                        <a:ext uri="{FF2B5EF4-FFF2-40B4-BE49-F238E27FC236}">
                          <a16:creationId xmlns:a16="http://schemas.microsoft.com/office/drawing/2014/main" id="{68876E19-C2A5-464D-BF91-48351FBCC9DF}"/>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6" name="Freeform 506">
                      <a:extLst>
                        <a:ext uri="{FF2B5EF4-FFF2-40B4-BE49-F238E27FC236}">
                          <a16:creationId xmlns:a16="http://schemas.microsoft.com/office/drawing/2014/main" id="{31CE0914-7188-4F4A-8553-08E1E274D056}"/>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7" name="Freeform 507">
                      <a:extLst>
                        <a:ext uri="{FF2B5EF4-FFF2-40B4-BE49-F238E27FC236}">
                          <a16:creationId xmlns:a16="http://schemas.microsoft.com/office/drawing/2014/main" id="{F6AF5DF8-CB09-410A-8830-E22E9BA0B0B8}"/>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8" name="Freeform 508">
                      <a:extLst>
                        <a:ext uri="{FF2B5EF4-FFF2-40B4-BE49-F238E27FC236}">
                          <a16:creationId xmlns:a16="http://schemas.microsoft.com/office/drawing/2014/main" id="{AFCC237B-7597-4C64-8C92-55B00995BC8A}"/>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9" name="Freeform 509">
                      <a:extLst>
                        <a:ext uri="{FF2B5EF4-FFF2-40B4-BE49-F238E27FC236}">
                          <a16:creationId xmlns:a16="http://schemas.microsoft.com/office/drawing/2014/main" id="{A0D9298A-2205-4F13-8D1B-B6887570B8F7}"/>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0" name="Freeform 510">
                      <a:extLst>
                        <a:ext uri="{FF2B5EF4-FFF2-40B4-BE49-F238E27FC236}">
                          <a16:creationId xmlns:a16="http://schemas.microsoft.com/office/drawing/2014/main" id="{B02B66F3-26B8-4748-B3C6-3B6D2EE39612}"/>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1" name="Freeform 511">
                      <a:extLst>
                        <a:ext uri="{FF2B5EF4-FFF2-40B4-BE49-F238E27FC236}">
                          <a16:creationId xmlns:a16="http://schemas.microsoft.com/office/drawing/2014/main" id="{6CC80D8E-2871-44C1-861A-E6D2FB9DADA4}"/>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2" name="Freeform 512">
                      <a:extLst>
                        <a:ext uri="{FF2B5EF4-FFF2-40B4-BE49-F238E27FC236}">
                          <a16:creationId xmlns:a16="http://schemas.microsoft.com/office/drawing/2014/main" id="{1DF1FC03-F047-4CB9-BA12-EFBA1FF41232}"/>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3" name="Freeform 513">
                      <a:extLst>
                        <a:ext uri="{FF2B5EF4-FFF2-40B4-BE49-F238E27FC236}">
                          <a16:creationId xmlns:a16="http://schemas.microsoft.com/office/drawing/2014/main" id="{D4C3355D-EACB-4532-B13E-104B521466BA}"/>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4" name="Freeform 514">
                      <a:extLst>
                        <a:ext uri="{FF2B5EF4-FFF2-40B4-BE49-F238E27FC236}">
                          <a16:creationId xmlns:a16="http://schemas.microsoft.com/office/drawing/2014/main" id="{9FD77F6B-08E8-4713-834A-A65331B7A19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658" name="Oval 515">
                    <a:extLst>
                      <a:ext uri="{FF2B5EF4-FFF2-40B4-BE49-F238E27FC236}">
                        <a16:creationId xmlns:a16="http://schemas.microsoft.com/office/drawing/2014/main" id="{7F6C374D-62A2-4BB9-9A90-8F0E9FDAA2D9}"/>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9" name="Oval 516">
                    <a:extLst>
                      <a:ext uri="{FF2B5EF4-FFF2-40B4-BE49-F238E27FC236}">
                        <a16:creationId xmlns:a16="http://schemas.microsoft.com/office/drawing/2014/main" id="{175068BF-2796-467B-A06A-D83FCDBC8D5A}"/>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0" name="Oval 517">
                    <a:extLst>
                      <a:ext uri="{FF2B5EF4-FFF2-40B4-BE49-F238E27FC236}">
                        <a16:creationId xmlns:a16="http://schemas.microsoft.com/office/drawing/2014/main" id="{24CF2953-4379-406B-A53C-7BFAC8F8FFE0}"/>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1" name="Oval 518">
                    <a:extLst>
                      <a:ext uri="{FF2B5EF4-FFF2-40B4-BE49-F238E27FC236}">
                        <a16:creationId xmlns:a16="http://schemas.microsoft.com/office/drawing/2014/main" id="{BB7D5A45-DBDB-4AFE-ADB9-2C56DD4A856F}"/>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2" name="Oval 519">
                    <a:extLst>
                      <a:ext uri="{FF2B5EF4-FFF2-40B4-BE49-F238E27FC236}">
                        <a16:creationId xmlns:a16="http://schemas.microsoft.com/office/drawing/2014/main" id="{4BD57F83-5DFA-4598-BCAC-4D651BE007E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3" name="Oval 520">
                    <a:extLst>
                      <a:ext uri="{FF2B5EF4-FFF2-40B4-BE49-F238E27FC236}">
                        <a16:creationId xmlns:a16="http://schemas.microsoft.com/office/drawing/2014/main" id="{F35DE35D-A4DE-455E-90F9-24E0CEB5AB7C}"/>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4" name="Oval 521">
                    <a:extLst>
                      <a:ext uri="{FF2B5EF4-FFF2-40B4-BE49-F238E27FC236}">
                        <a16:creationId xmlns:a16="http://schemas.microsoft.com/office/drawing/2014/main" id="{693422A5-D97D-4DCF-B2E2-608E3250D0F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5" name="Oval 522">
                    <a:extLst>
                      <a:ext uri="{FF2B5EF4-FFF2-40B4-BE49-F238E27FC236}">
                        <a16:creationId xmlns:a16="http://schemas.microsoft.com/office/drawing/2014/main" id="{85AFC279-AE2F-421F-9A68-F7D331AEB9DC}"/>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6" name="Oval 523">
                    <a:extLst>
                      <a:ext uri="{FF2B5EF4-FFF2-40B4-BE49-F238E27FC236}">
                        <a16:creationId xmlns:a16="http://schemas.microsoft.com/office/drawing/2014/main" id="{25ECF71E-3607-4209-A768-438D711F2B48}"/>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7" name="Oval 524">
                    <a:extLst>
                      <a:ext uri="{FF2B5EF4-FFF2-40B4-BE49-F238E27FC236}">
                        <a16:creationId xmlns:a16="http://schemas.microsoft.com/office/drawing/2014/main" id="{B679AFFE-0200-4E7C-B300-7F03AD3720E3}"/>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8" name="Oval 525">
                    <a:extLst>
                      <a:ext uri="{FF2B5EF4-FFF2-40B4-BE49-F238E27FC236}">
                        <a16:creationId xmlns:a16="http://schemas.microsoft.com/office/drawing/2014/main" id="{C6075087-2DD9-4ED3-B432-EF026C1B3DF6}"/>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9" name="Oval 526">
                    <a:extLst>
                      <a:ext uri="{FF2B5EF4-FFF2-40B4-BE49-F238E27FC236}">
                        <a16:creationId xmlns:a16="http://schemas.microsoft.com/office/drawing/2014/main" id="{C653EFBD-1C22-40C7-886E-B433FBF1F77D}"/>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0" name="Oval 527">
                    <a:extLst>
                      <a:ext uri="{FF2B5EF4-FFF2-40B4-BE49-F238E27FC236}">
                        <a16:creationId xmlns:a16="http://schemas.microsoft.com/office/drawing/2014/main" id="{652DFD0F-8AD8-499C-A5D5-F3A51670700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1" name="Oval 528">
                    <a:extLst>
                      <a:ext uri="{FF2B5EF4-FFF2-40B4-BE49-F238E27FC236}">
                        <a16:creationId xmlns:a16="http://schemas.microsoft.com/office/drawing/2014/main" id="{C5688EB8-3465-4D16-93A4-6CEE02171BEC}"/>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2" name="Oval 529">
                    <a:extLst>
                      <a:ext uri="{FF2B5EF4-FFF2-40B4-BE49-F238E27FC236}">
                        <a16:creationId xmlns:a16="http://schemas.microsoft.com/office/drawing/2014/main" id="{1DA20634-6050-489A-A208-304F8E4F1F28}"/>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3" name="Oval 530">
                    <a:extLst>
                      <a:ext uri="{FF2B5EF4-FFF2-40B4-BE49-F238E27FC236}">
                        <a16:creationId xmlns:a16="http://schemas.microsoft.com/office/drawing/2014/main" id="{11961E8A-B511-4726-AD98-35E699885614}"/>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4" name="Oval 531">
                    <a:extLst>
                      <a:ext uri="{FF2B5EF4-FFF2-40B4-BE49-F238E27FC236}">
                        <a16:creationId xmlns:a16="http://schemas.microsoft.com/office/drawing/2014/main" id="{19C4B1E1-E2E0-4CF5-95DB-F3F0059162C7}"/>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5" name="Oval 532">
                    <a:extLst>
                      <a:ext uri="{FF2B5EF4-FFF2-40B4-BE49-F238E27FC236}">
                        <a16:creationId xmlns:a16="http://schemas.microsoft.com/office/drawing/2014/main" id="{AF9B737B-CF75-48B7-8A02-69EBAA124EA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6" name="Oval 533">
                    <a:extLst>
                      <a:ext uri="{FF2B5EF4-FFF2-40B4-BE49-F238E27FC236}">
                        <a16:creationId xmlns:a16="http://schemas.microsoft.com/office/drawing/2014/main" id="{645A8C60-1504-4ECF-BF8C-2080E9C0F0D7}"/>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7" name="Oval 534">
                    <a:extLst>
                      <a:ext uri="{FF2B5EF4-FFF2-40B4-BE49-F238E27FC236}">
                        <a16:creationId xmlns:a16="http://schemas.microsoft.com/office/drawing/2014/main" id="{F7B10518-27F9-46AF-8542-A6E7D33558A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8" name="Oval 535">
                    <a:extLst>
                      <a:ext uri="{FF2B5EF4-FFF2-40B4-BE49-F238E27FC236}">
                        <a16:creationId xmlns:a16="http://schemas.microsoft.com/office/drawing/2014/main" id="{70FAD27A-F48C-496E-A883-061A29158A7E}"/>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9" name="Oval 536">
                    <a:extLst>
                      <a:ext uri="{FF2B5EF4-FFF2-40B4-BE49-F238E27FC236}">
                        <a16:creationId xmlns:a16="http://schemas.microsoft.com/office/drawing/2014/main" id="{230F0261-9A43-4AB7-B82F-7E2CE952CA6A}"/>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0" name="Oval 537">
                    <a:extLst>
                      <a:ext uri="{FF2B5EF4-FFF2-40B4-BE49-F238E27FC236}">
                        <a16:creationId xmlns:a16="http://schemas.microsoft.com/office/drawing/2014/main" id="{6310FB30-1F2F-46BD-A207-B3C430160CB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1" name="Oval 538">
                    <a:extLst>
                      <a:ext uri="{FF2B5EF4-FFF2-40B4-BE49-F238E27FC236}">
                        <a16:creationId xmlns:a16="http://schemas.microsoft.com/office/drawing/2014/main" id="{90F57A6C-EB96-4285-937E-072F34D6135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2" name="Oval 539">
                    <a:extLst>
                      <a:ext uri="{FF2B5EF4-FFF2-40B4-BE49-F238E27FC236}">
                        <a16:creationId xmlns:a16="http://schemas.microsoft.com/office/drawing/2014/main" id="{EFECAF43-407D-456F-903E-760D2D01C725}"/>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3" name="Oval 540">
                    <a:extLst>
                      <a:ext uri="{FF2B5EF4-FFF2-40B4-BE49-F238E27FC236}">
                        <a16:creationId xmlns:a16="http://schemas.microsoft.com/office/drawing/2014/main" id="{2C8B6960-9BBC-4327-A704-BE838B855FA6}"/>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4" name="Oval 541">
                    <a:extLst>
                      <a:ext uri="{FF2B5EF4-FFF2-40B4-BE49-F238E27FC236}">
                        <a16:creationId xmlns:a16="http://schemas.microsoft.com/office/drawing/2014/main" id="{44EAE6B8-A1E4-45D6-9679-F9642CD83737}"/>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5" name="Oval 542">
                    <a:extLst>
                      <a:ext uri="{FF2B5EF4-FFF2-40B4-BE49-F238E27FC236}">
                        <a16:creationId xmlns:a16="http://schemas.microsoft.com/office/drawing/2014/main" id="{4AFA726F-9EDD-4E79-A2EC-526D17EF230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6" name="Oval 543">
                    <a:extLst>
                      <a:ext uri="{FF2B5EF4-FFF2-40B4-BE49-F238E27FC236}">
                        <a16:creationId xmlns:a16="http://schemas.microsoft.com/office/drawing/2014/main" id="{F3F256C8-B2EE-4A07-B26B-F955FE7074EC}"/>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7" name="Oval 544">
                    <a:extLst>
                      <a:ext uri="{FF2B5EF4-FFF2-40B4-BE49-F238E27FC236}">
                        <a16:creationId xmlns:a16="http://schemas.microsoft.com/office/drawing/2014/main" id="{F6891653-A54A-4B5E-8794-2764682577DF}"/>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8" name="Oval 545">
                    <a:extLst>
                      <a:ext uri="{FF2B5EF4-FFF2-40B4-BE49-F238E27FC236}">
                        <a16:creationId xmlns:a16="http://schemas.microsoft.com/office/drawing/2014/main" id="{4394870F-A5D2-4159-AD0C-429AF279A28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9" name="Oval 546">
                    <a:extLst>
                      <a:ext uri="{FF2B5EF4-FFF2-40B4-BE49-F238E27FC236}">
                        <a16:creationId xmlns:a16="http://schemas.microsoft.com/office/drawing/2014/main" id="{5B39BF42-02C4-444C-8142-4CEAF2B0B4DA}"/>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0" name="Oval 547">
                    <a:extLst>
                      <a:ext uri="{FF2B5EF4-FFF2-40B4-BE49-F238E27FC236}">
                        <a16:creationId xmlns:a16="http://schemas.microsoft.com/office/drawing/2014/main" id="{BF7D8F5E-7F69-48EA-B681-D6D41B0918E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1" name="Oval 548">
                    <a:extLst>
                      <a:ext uri="{FF2B5EF4-FFF2-40B4-BE49-F238E27FC236}">
                        <a16:creationId xmlns:a16="http://schemas.microsoft.com/office/drawing/2014/main" id="{B084392B-831A-46A8-879B-DA43BB583C0E}"/>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2" name="Oval 549">
                    <a:extLst>
                      <a:ext uri="{FF2B5EF4-FFF2-40B4-BE49-F238E27FC236}">
                        <a16:creationId xmlns:a16="http://schemas.microsoft.com/office/drawing/2014/main" id="{947E63B7-DE7A-4E73-B4AC-3F328308999B}"/>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3" name="Oval 550">
                    <a:extLst>
                      <a:ext uri="{FF2B5EF4-FFF2-40B4-BE49-F238E27FC236}">
                        <a16:creationId xmlns:a16="http://schemas.microsoft.com/office/drawing/2014/main" id="{505D4ECA-63BC-4FCA-9D64-81625AEC7F48}"/>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4" name="Oval 551">
                    <a:extLst>
                      <a:ext uri="{FF2B5EF4-FFF2-40B4-BE49-F238E27FC236}">
                        <a16:creationId xmlns:a16="http://schemas.microsoft.com/office/drawing/2014/main" id="{63BBF1BA-33B3-4D74-88A6-98B1D19A637A}"/>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5" name="Oval 552">
                    <a:extLst>
                      <a:ext uri="{FF2B5EF4-FFF2-40B4-BE49-F238E27FC236}">
                        <a16:creationId xmlns:a16="http://schemas.microsoft.com/office/drawing/2014/main" id="{68DB9A61-6F69-4364-8CAE-FC08BED308C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6" name="Oval 553">
                    <a:extLst>
                      <a:ext uri="{FF2B5EF4-FFF2-40B4-BE49-F238E27FC236}">
                        <a16:creationId xmlns:a16="http://schemas.microsoft.com/office/drawing/2014/main" id="{164C033A-DCA5-4B39-A3B7-FBF7AB604BC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7" name="Oval 554">
                    <a:extLst>
                      <a:ext uri="{FF2B5EF4-FFF2-40B4-BE49-F238E27FC236}">
                        <a16:creationId xmlns:a16="http://schemas.microsoft.com/office/drawing/2014/main" id="{42E5C6A3-A3A6-4418-883D-380FA03FA63F}"/>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8" name="Oval 555">
                    <a:extLst>
                      <a:ext uri="{FF2B5EF4-FFF2-40B4-BE49-F238E27FC236}">
                        <a16:creationId xmlns:a16="http://schemas.microsoft.com/office/drawing/2014/main" id="{B5530ACC-F82E-48E2-842A-0A383B22DDF4}"/>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9" name="Oval 556">
                    <a:extLst>
                      <a:ext uri="{FF2B5EF4-FFF2-40B4-BE49-F238E27FC236}">
                        <a16:creationId xmlns:a16="http://schemas.microsoft.com/office/drawing/2014/main" id="{E4F320B6-D2D2-4F73-8310-2D4AC57C5A4E}"/>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0" name="Oval 557">
                    <a:extLst>
                      <a:ext uri="{FF2B5EF4-FFF2-40B4-BE49-F238E27FC236}">
                        <a16:creationId xmlns:a16="http://schemas.microsoft.com/office/drawing/2014/main" id="{8C439BC6-3A44-4843-9F62-62832F514617}"/>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1" name="Oval 558">
                    <a:extLst>
                      <a:ext uri="{FF2B5EF4-FFF2-40B4-BE49-F238E27FC236}">
                        <a16:creationId xmlns:a16="http://schemas.microsoft.com/office/drawing/2014/main" id="{F25A0FF7-8A45-49B9-A14C-160AC6F67BF2}"/>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2" name="Oval 559">
                    <a:extLst>
                      <a:ext uri="{FF2B5EF4-FFF2-40B4-BE49-F238E27FC236}">
                        <a16:creationId xmlns:a16="http://schemas.microsoft.com/office/drawing/2014/main" id="{10B539A0-BBBC-4AEF-83DC-0648C2A6515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3" name="Oval 560">
                    <a:extLst>
                      <a:ext uri="{FF2B5EF4-FFF2-40B4-BE49-F238E27FC236}">
                        <a16:creationId xmlns:a16="http://schemas.microsoft.com/office/drawing/2014/main" id="{450A9E5D-C3C9-45EB-ACA0-A8A4CA840F90}"/>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4" name="Oval 561">
                    <a:extLst>
                      <a:ext uri="{FF2B5EF4-FFF2-40B4-BE49-F238E27FC236}">
                        <a16:creationId xmlns:a16="http://schemas.microsoft.com/office/drawing/2014/main" id="{0A19E90D-BEDC-4488-8FC1-557BCC69249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5" name="Oval 562">
                    <a:extLst>
                      <a:ext uri="{FF2B5EF4-FFF2-40B4-BE49-F238E27FC236}">
                        <a16:creationId xmlns:a16="http://schemas.microsoft.com/office/drawing/2014/main" id="{888B95B6-A741-409D-8242-CCA0EF4F678B}"/>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6" name="Oval 563">
                    <a:extLst>
                      <a:ext uri="{FF2B5EF4-FFF2-40B4-BE49-F238E27FC236}">
                        <a16:creationId xmlns:a16="http://schemas.microsoft.com/office/drawing/2014/main" id="{10AABF6A-99AF-4C86-AF63-173DD82CCF5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7" name="Oval 564">
                    <a:extLst>
                      <a:ext uri="{FF2B5EF4-FFF2-40B4-BE49-F238E27FC236}">
                        <a16:creationId xmlns:a16="http://schemas.microsoft.com/office/drawing/2014/main" id="{2A76AAF0-25DD-45C2-A85C-ECCF09507131}"/>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8" name="Oval 565">
                    <a:extLst>
                      <a:ext uri="{FF2B5EF4-FFF2-40B4-BE49-F238E27FC236}">
                        <a16:creationId xmlns:a16="http://schemas.microsoft.com/office/drawing/2014/main" id="{D53F0595-C9F3-4E80-ACB4-89DAEFD4B28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9" name="Oval 566">
                    <a:extLst>
                      <a:ext uri="{FF2B5EF4-FFF2-40B4-BE49-F238E27FC236}">
                        <a16:creationId xmlns:a16="http://schemas.microsoft.com/office/drawing/2014/main" id="{DD299B51-776E-4588-BCD6-813DD7C113DE}"/>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0" name="Oval 567">
                    <a:extLst>
                      <a:ext uri="{FF2B5EF4-FFF2-40B4-BE49-F238E27FC236}">
                        <a16:creationId xmlns:a16="http://schemas.microsoft.com/office/drawing/2014/main" id="{65451168-B3E0-4F6B-B5A7-BFEB3710CDE5}"/>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1" name="Oval 568">
                    <a:extLst>
                      <a:ext uri="{FF2B5EF4-FFF2-40B4-BE49-F238E27FC236}">
                        <a16:creationId xmlns:a16="http://schemas.microsoft.com/office/drawing/2014/main" id="{13EE7D4F-8433-44D7-8722-F75D3E68C366}"/>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2" name="Oval 569">
                    <a:extLst>
                      <a:ext uri="{FF2B5EF4-FFF2-40B4-BE49-F238E27FC236}">
                        <a16:creationId xmlns:a16="http://schemas.microsoft.com/office/drawing/2014/main" id="{1A850D56-0B92-4312-A144-C5B807293126}"/>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3" name="Oval 570">
                    <a:extLst>
                      <a:ext uri="{FF2B5EF4-FFF2-40B4-BE49-F238E27FC236}">
                        <a16:creationId xmlns:a16="http://schemas.microsoft.com/office/drawing/2014/main" id="{820DF985-7304-43C2-8F86-4185C0C8C442}"/>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4" name="Oval 571">
                    <a:extLst>
                      <a:ext uri="{FF2B5EF4-FFF2-40B4-BE49-F238E27FC236}">
                        <a16:creationId xmlns:a16="http://schemas.microsoft.com/office/drawing/2014/main" id="{1924FA08-A933-4307-BC69-C8615C84C5D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5" name="Oval 572">
                    <a:extLst>
                      <a:ext uri="{FF2B5EF4-FFF2-40B4-BE49-F238E27FC236}">
                        <a16:creationId xmlns:a16="http://schemas.microsoft.com/office/drawing/2014/main" id="{2FDDD8D6-ECFF-4821-A4EA-A53CCF1E773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6" name="Oval 573">
                    <a:extLst>
                      <a:ext uri="{FF2B5EF4-FFF2-40B4-BE49-F238E27FC236}">
                        <a16:creationId xmlns:a16="http://schemas.microsoft.com/office/drawing/2014/main" id="{3597B957-C397-4087-8B5A-8BFE9DD496C6}"/>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7" name="Oval 574">
                    <a:extLst>
                      <a:ext uri="{FF2B5EF4-FFF2-40B4-BE49-F238E27FC236}">
                        <a16:creationId xmlns:a16="http://schemas.microsoft.com/office/drawing/2014/main" id="{DF49B762-FCE6-496E-9C8F-9CB017E455DD}"/>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8" name="Oval 575">
                    <a:extLst>
                      <a:ext uri="{FF2B5EF4-FFF2-40B4-BE49-F238E27FC236}">
                        <a16:creationId xmlns:a16="http://schemas.microsoft.com/office/drawing/2014/main" id="{04E0F870-D7D4-47BB-942F-435A9B4DB6B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9" name="Oval 576">
                    <a:extLst>
                      <a:ext uri="{FF2B5EF4-FFF2-40B4-BE49-F238E27FC236}">
                        <a16:creationId xmlns:a16="http://schemas.microsoft.com/office/drawing/2014/main" id="{AD1A848E-3FB8-4E0A-8C8E-A2893D8AFEAB}"/>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0" name="Oval 577">
                    <a:extLst>
                      <a:ext uri="{FF2B5EF4-FFF2-40B4-BE49-F238E27FC236}">
                        <a16:creationId xmlns:a16="http://schemas.microsoft.com/office/drawing/2014/main" id="{12966F18-29D3-40A6-B57E-6A7F51ACB879}"/>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1" name="Oval 578">
                    <a:extLst>
                      <a:ext uri="{FF2B5EF4-FFF2-40B4-BE49-F238E27FC236}">
                        <a16:creationId xmlns:a16="http://schemas.microsoft.com/office/drawing/2014/main" id="{1CA1A716-2266-42F4-B8B9-5DDF908784A8}"/>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2" name="Oval 579">
                    <a:extLst>
                      <a:ext uri="{FF2B5EF4-FFF2-40B4-BE49-F238E27FC236}">
                        <a16:creationId xmlns:a16="http://schemas.microsoft.com/office/drawing/2014/main" id="{F8E512BA-9D0F-432E-B6E2-74E638E5E983}"/>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3" name="Oval 580">
                    <a:extLst>
                      <a:ext uri="{FF2B5EF4-FFF2-40B4-BE49-F238E27FC236}">
                        <a16:creationId xmlns:a16="http://schemas.microsoft.com/office/drawing/2014/main" id="{D0F841EB-E439-46EE-89B7-CCF76B549E24}"/>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4" name="Oval 581">
                    <a:extLst>
                      <a:ext uri="{FF2B5EF4-FFF2-40B4-BE49-F238E27FC236}">
                        <a16:creationId xmlns:a16="http://schemas.microsoft.com/office/drawing/2014/main" id="{A26343E0-A6E3-4D08-9D35-70E2EB5ED516}"/>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5" name="Oval 582">
                    <a:extLst>
                      <a:ext uri="{FF2B5EF4-FFF2-40B4-BE49-F238E27FC236}">
                        <a16:creationId xmlns:a16="http://schemas.microsoft.com/office/drawing/2014/main" id="{764F650C-8353-44E3-AB5D-E679CA7E01CB}"/>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656" name="Freeform 583">
                  <a:extLst>
                    <a:ext uri="{FF2B5EF4-FFF2-40B4-BE49-F238E27FC236}">
                      <a16:creationId xmlns:a16="http://schemas.microsoft.com/office/drawing/2014/main" id="{6421AB50-E3D3-4727-B544-2E033854EFB8}"/>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4215" name="Group 584">
            <a:extLst>
              <a:ext uri="{FF2B5EF4-FFF2-40B4-BE49-F238E27FC236}">
                <a16:creationId xmlns:a16="http://schemas.microsoft.com/office/drawing/2014/main" id="{25374538-375D-4F47-8ACC-E364FBBF4D7F}"/>
              </a:ext>
            </a:extLst>
          </p:cNvPr>
          <p:cNvGrpSpPr>
            <a:grpSpLocks/>
          </p:cNvGrpSpPr>
          <p:nvPr/>
        </p:nvGrpSpPr>
        <p:grpSpPr bwMode="auto">
          <a:xfrm>
            <a:off x="-152400" y="3590925"/>
            <a:ext cx="1976438" cy="506413"/>
            <a:chOff x="2023" y="1419"/>
            <a:chExt cx="1653" cy="576"/>
          </a:xfrm>
        </p:grpSpPr>
        <p:grpSp>
          <p:nvGrpSpPr>
            <p:cNvPr id="4216" name="Group 585">
              <a:extLst>
                <a:ext uri="{FF2B5EF4-FFF2-40B4-BE49-F238E27FC236}">
                  <a16:creationId xmlns:a16="http://schemas.microsoft.com/office/drawing/2014/main" id="{8AE085B2-35C1-459E-B8A5-1476BFC30E2D}"/>
                </a:ext>
              </a:extLst>
            </p:cNvPr>
            <p:cNvGrpSpPr>
              <a:grpSpLocks/>
            </p:cNvGrpSpPr>
            <p:nvPr/>
          </p:nvGrpSpPr>
          <p:grpSpPr bwMode="auto">
            <a:xfrm>
              <a:off x="2023" y="1419"/>
              <a:ext cx="1653" cy="576"/>
              <a:chOff x="537" y="995"/>
              <a:chExt cx="1647" cy="1128"/>
            </a:xfrm>
          </p:grpSpPr>
          <p:grpSp>
            <p:nvGrpSpPr>
              <p:cNvPr id="4218" name="Group 586">
                <a:extLst>
                  <a:ext uri="{FF2B5EF4-FFF2-40B4-BE49-F238E27FC236}">
                    <a16:creationId xmlns:a16="http://schemas.microsoft.com/office/drawing/2014/main" id="{76DB9A31-B622-489F-B693-FFDA98EBB060}"/>
                  </a:ext>
                </a:extLst>
              </p:cNvPr>
              <p:cNvGrpSpPr>
                <a:grpSpLocks/>
              </p:cNvGrpSpPr>
              <p:nvPr/>
            </p:nvGrpSpPr>
            <p:grpSpPr bwMode="auto">
              <a:xfrm>
                <a:off x="537" y="995"/>
                <a:ext cx="1647" cy="1128"/>
                <a:chOff x="1887" y="1697"/>
                <a:chExt cx="1647" cy="1128"/>
              </a:xfrm>
            </p:grpSpPr>
            <p:sp>
              <p:nvSpPr>
                <p:cNvPr id="4287" name="Freeform 587">
                  <a:extLst>
                    <a:ext uri="{FF2B5EF4-FFF2-40B4-BE49-F238E27FC236}">
                      <a16:creationId xmlns:a16="http://schemas.microsoft.com/office/drawing/2014/main" id="{74CF1D4F-3644-4E72-A2EC-BB1A7BE1E104}"/>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8" name="Freeform 588">
                  <a:extLst>
                    <a:ext uri="{FF2B5EF4-FFF2-40B4-BE49-F238E27FC236}">
                      <a16:creationId xmlns:a16="http://schemas.microsoft.com/office/drawing/2014/main" id="{1BB24B76-C317-4344-8257-92F345F09345}"/>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9" name="Freeform 589">
                  <a:extLst>
                    <a:ext uri="{FF2B5EF4-FFF2-40B4-BE49-F238E27FC236}">
                      <a16:creationId xmlns:a16="http://schemas.microsoft.com/office/drawing/2014/main" id="{FA6CD710-55B7-4EA8-8562-FB5D024B24F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0" name="Freeform 590">
                  <a:extLst>
                    <a:ext uri="{FF2B5EF4-FFF2-40B4-BE49-F238E27FC236}">
                      <a16:creationId xmlns:a16="http://schemas.microsoft.com/office/drawing/2014/main" id="{4855CF19-57AE-42EE-B4B6-81AD8F3340FF}"/>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1" name="Freeform 591">
                  <a:extLst>
                    <a:ext uri="{FF2B5EF4-FFF2-40B4-BE49-F238E27FC236}">
                      <a16:creationId xmlns:a16="http://schemas.microsoft.com/office/drawing/2014/main" id="{A6A69027-EDC7-4040-8657-8E341A940F04}"/>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2" name="Freeform 592">
                  <a:extLst>
                    <a:ext uri="{FF2B5EF4-FFF2-40B4-BE49-F238E27FC236}">
                      <a16:creationId xmlns:a16="http://schemas.microsoft.com/office/drawing/2014/main" id="{92AAACD0-1AA2-4F0B-BF80-09A1C1B70989}"/>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3" name="Freeform 593">
                  <a:extLst>
                    <a:ext uri="{FF2B5EF4-FFF2-40B4-BE49-F238E27FC236}">
                      <a16:creationId xmlns:a16="http://schemas.microsoft.com/office/drawing/2014/main" id="{4D116BE9-2F6F-4824-88D3-D38C915B3FC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4" name="Freeform 594">
                  <a:extLst>
                    <a:ext uri="{FF2B5EF4-FFF2-40B4-BE49-F238E27FC236}">
                      <a16:creationId xmlns:a16="http://schemas.microsoft.com/office/drawing/2014/main" id="{735F43F0-FF60-4B8C-8956-20D4434E1BFA}"/>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5" name="Freeform 595">
                  <a:extLst>
                    <a:ext uri="{FF2B5EF4-FFF2-40B4-BE49-F238E27FC236}">
                      <a16:creationId xmlns:a16="http://schemas.microsoft.com/office/drawing/2014/main" id="{C6359DC7-FA68-4292-BC8A-88C7F2155F05}"/>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6" name="Freeform 596">
                  <a:extLst>
                    <a:ext uri="{FF2B5EF4-FFF2-40B4-BE49-F238E27FC236}">
                      <a16:creationId xmlns:a16="http://schemas.microsoft.com/office/drawing/2014/main" id="{F8C4C438-23CF-46E1-BB3A-7206A748813E}"/>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7" name="Freeform 597">
                  <a:extLst>
                    <a:ext uri="{FF2B5EF4-FFF2-40B4-BE49-F238E27FC236}">
                      <a16:creationId xmlns:a16="http://schemas.microsoft.com/office/drawing/2014/main" id="{6F8B6493-7F6B-47BB-9470-34C6A5770C60}"/>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8" name="Freeform 598">
                  <a:extLst>
                    <a:ext uri="{FF2B5EF4-FFF2-40B4-BE49-F238E27FC236}">
                      <a16:creationId xmlns:a16="http://schemas.microsoft.com/office/drawing/2014/main" id="{E676EED8-AFED-4A53-9173-559FD5EAED0E}"/>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9" name="Freeform 599">
                  <a:extLst>
                    <a:ext uri="{FF2B5EF4-FFF2-40B4-BE49-F238E27FC236}">
                      <a16:creationId xmlns:a16="http://schemas.microsoft.com/office/drawing/2014/main" id="{B8733C9E-1807-4B2A-8C43-6EDCB34ECF93}"/>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0" name="Freeform 600">
                  <a:extLst>
                    <a:ext uri="{FF2B5EF4-FFF2-40B4-BE49-F238E27FC236}">
                      <a16:creationId xmlns:a16="http://schemas.microsoft.com/office/drawing/2014/main" id="{DA9AF93D-764A-46A8-B83A-B225118E793E}"/>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1" name="Freeform 601">
                  <a:extLst>
                    <a:ext uri="{FF2B5EF4-FFF2-40B4-BE49-F238E27FC236}">
                      <a16:creationId xmlns:a16="http://schemas.microsoft.com/office/drawing/2014/main" id="{3FFD0048-B273-407B-B6FB-C61EC3AD0445}"/>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2" name="Freeform 602">
                  <a:extLst>
                    <a:ext uri="{FF2B5EF4-FFF2-40B4-BE49-F238E27FC236}">
                      <a16:creationId xmlns:a16="http://schemas.microsoft.com/office/drawing/2014/main" id="{F7B12A72-74C9-445A-8005-CCCF707B91C3}"/>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3" name="Freeform 603">
                  <a:extLst>
                    <a:ext uri="{FF2B5EF4-FFF2-40B4-BE49-F238E27FC236}">
                      <a16:creationId xmlns:a16="http://schemas.microsoft.com/office/drawing/2014/main" id="{45FF7669-209D-4089-9696-16C4EADA100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4" name="Freeform 604">
                  <a:extLst>
                    <a:ext uri="{FF2B5EF4-FFF2-40B4-BE49-F238E27FC236}">
                      <a16:creationId xmlns:a16="http://schemas.microsoft.com/office/drawing/2014/main" id="{E19238D7-F7C4-4708-B4DA-3D79F07B55F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5" name="Freeform 605">
                  <a:extLst>
                    <a:ext uri="{FF2B5EF4-FFF2-40B4-BE49-F238E27FC236}">
                      <a16:creationId xmlns:a16="http://schemas.microsoft.com/office/drawing/2014/main" id="{1FF6CA59-6CDF-4E23-A592-43DCE28DB9E4}"/>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6" name="Freeform 606">
                  <a:extLst>
                    <a:ext uri="{FF2B5EF4-FFF2-40B4-BE49-F238E27FC236}">
                      <a16:creationId xmlns:a16="http://schemas.microsoft.com/office/drawing/2014/main" id="{2FB493AF-F31D-461D-9AAA-66EF8B13AA52}"/>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7" name="Freeform 607">
                  <a:extLst>
                    <a:ext uri="{FF2B5EF4-FFF2-40B4-BE49-F238E27FC236}">
                      <a16:creationId xmlns:a16="http://schemas.microsoft.com/office/drawing/2014/main" id="{E3D02720-FC38-469E-9691-1FC62D8E837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8" name="Freeform 608">
                  <a:extLst>
                    <a:ext uri="{FF2B5EF4-FFF2-40B4-BE49-F238E27FC236}">
                      <a16:creationId xmlns:a16="http://schemas.microsoft.com/office/drawing/2014/main" id="{F7AFE7AF-E2D8-43B1-9051-70151A56EFE4}"/>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9" name="Freeform 609">
                  <a:extLst>
                    <a:ext uri="{FF2B5EF4-FFF2-40B4-BE49-F238E27FC236}">
                      <a16:creationId xmlns:a16="http://schemas.microsoft.com/office/drawing/2014/main" id="{9B918F4C-9CCB-4C6A-B825-13A401D340C7}"/>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0" name="Freeform 610">
                  <a:extLst>
                    <a:ext uri="{FF2B5EF4-FFF2-40B4-BE49-F238E27FC236}">
                      <a16:creationId xmlns:a16="http://schemas.microsoft.com/office/drawing/2014/main" id="{B66E06FD-FE16-4F6F-A56E-5C84F29AEFD0}"/>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1" name="Freeform 611">
                  <a:extLst>
                    <a:ext uri="{FF2B5EF4-FFF2-40B4-BE49-F238E27FC236}">
                      <a16:creationId xmlns:a16="http://schemas.microsoft.com/office/drawing/2014/main" id="{C8863C69-0829-487D-AFEF-1A0FC088A316}"/>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2" name="Freeform 612">
                  <a:extLst>
                    <a:ext uri="{FF2B5EF4-FFF2-40B4-BE49-F238E27FC236}">
                      <a16:creationId xmlns:a16="http://schemas.microsoft.com/office/drawing/2014/main" id="{7420DC38-F91F-45B7-90E8-65F01A76ED12}"/>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3" name="Freeform 613">
                  <a:extLst>
                    <a:ext uri="{FF2B5EF4-FFF2-40B4-BE49-F238E27FC236}">
                      <a16:creationId xmlns:a16="http://schemas.microsoft.com/office/drawing/2014/main" id="{C2DEF1E1-07D4-4BB8-A2AF-1F8962C56192}"/>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4" name="Freeform 614">
                  <a:extLst>
                    <a:ext uri="{FF2B5EF4-FFF2-40B4-BE49-F238E27FC236}">
                      <a16:creationId xmlns:a16="http://schemas.microsoft.com/office/drawing/2014/main" id="{FC3869F9-7447-49C3-8CCE-57DA9E5962B2}"/>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5" name="Freeform 615">
                  <a:extLst>
                    <a:ext uri="{FF2B5EF4-FFF2-40B4-BE49-F238E27FC236}">
                      <a16:creationId xmlns:a16="http://schemas.microsoft.com/office/drawing/2014/main" id="{D56CB501-64BA-4B65-A29F-79193C9F43C9}"/>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6" name="Freeform 616">
                  <a:extLst>
                    <a:ext uri="{FF2B5EF4-FFF2-40B4-BE49-F238E27FC236}">
                      <a16:creationId xmlns:a16="http://schemas.microsoft.com/office/drawing/2014/main" id="{C4303630-809D-4FF0-91DE-FAB0D5B9F69B}"/>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7" name="Freeform 617">
                  <a:extLst>
                    <a:ext uri="{FF2B5EF4-FFF2-40B4-BE49-F238E27FC236}">
                      <a16:creationId xmlns:a16="http://schemas.microsoft.com/office/drawing/2014/main" id="{91EEA280-F806-4A13-8D95-3D45101670FF}"/>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8" name="Freeform 618">
                  <a:extLst>
                    <a:ext uri="{FF2B5EF4-FFF2-40B4-BE49-F238E27FC236}">
                      <a16:creationId xmlns:a16="http://schemas.microsoft.com/office/drawing/2014/main" id="{89314E02-5012-4E77-B513-E6BA7372348B}"/>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9" name="Freeform 619">
                  <a:extLst>
                    <a:ext uri="{FF2B5EF4-FFF2-40B4-BE49-F238E27FC236}">
                      <a16:creationId xmlns:a16="http://schemas.microsoft.com/office/drawing/2014/main" id="{A23C3C4C-9EB3-4B60-8B84-E709C62C8FBB}"/>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0" name="Freeform 620">
                  <a:extLst>
                    <a:ext uri="{FF2B5EF4-FFF2-40B4-BE49-F238E27FC236}">
                      <a16:creationId xmlns:a16="http://schemas.microsoft.com/office/drawing/2014/main" id="{929AA27C-BBC2-4659-AB4D-A3385639CD55}"/>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1" name="Freeform 621">
                  <a:extLst>
                    <a:ext uri="{FF2B5EF4-FFF2-40B4-BE49-F238E27FC236}">
                      <a16:creationId xmlns:a16="http://schemas.microsoft.com/office/drawing/2014/main" id="{EC0AADF1-BD81-4DB6-B264-DD05DE7EE692}"/>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2" name="Freeform 622">
                  <a:extLst>
                    <a:ext uri="{FF2B5EF4-FFF2-40B4-BE49-F238E27FC236}">
                      <a16:creationId xmlns:a16="http://schemas.microsoft.com/office/drawing/2014/main" id="{987C1E65-FD03-459B-8474-0D1DDEDCCE2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3" name="Freeform 623">
                  <a:extLst>
                    <a:ext uri="{FF2B5EF4-FFF2-40B4-BE49-F238E27FC236}">
                      <a16:creationId xmlns:a16="http://schemas.microsoft.com/office/drawing/2014/main" id="{FD0E2981-87CC-4503-B03B-27534262DEE5}"/>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4" name="Freeform 624">
                  <a:extLst>
                    <a:ext uri="{FF2B5EF4-FFF2-40B4-BE49-F238E27FC236}">
                      <a16:creationId xmlns:a16="http://schemas.microsoft.com/office/drawing/2014/main" id="{FF1A044D-D007-4E79-A861-03932E009707}"/>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5" name="Freeform 625">
                  <a:extLst>
                    <a:ext uri="{FF2B5EF4-FFF2-40B4-BE49-F238E27FC236}">
                      <a16:creationId xmlns:a16="http://schemas.microsoft.com/office/drawing/2014/main" id="{28981D43-FDA0-403D-9558-6771D8D7864A}"/>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6" name="Freeform 626">
                  <a:extLst>
                    <a:ext uri="{FF2B5EF4-FFF2-40B4-BE49-F238E27FC236}">
                      <a16:creationId xmlns:a16="http://schemas.microsoft.com/office/drawing/2014/main" id="{8C982D14-6EF7-4D32-BEF5-075B501A00A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7" name="Freeform 627">
                  <a:extLst>
                    <a:ext uri="{FF2B5EF4-FFF2-40B4-BE49-F238E27FC236}">
                      <a16:creationId xmlns:a16="http://schemas.microsoft.com/office/drawing/2014/main" id="{FD1EBE30-C23B-481B-B2B8-1DAE38939999}"/>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8" name="Freeform 628">
                  <a:extLst>
                    <a:ext uri="{FF2B5EF4-FFF2-40B4-BE49-F238E27FC236}">
                      <a16:creationId xmlns:a16="http://schemas.microsoft.com/office/drawing/2014/main" id="{C46DC271-A90E-4BAE-905F-7230E7E1A24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9" name="Freeform 629">
                  <a:extLst>
                    <a:ext uri="{FF2B5EF4-FFF2-40B4-BE49-F238E27FC236}">
                      <a16:creationId xmlns:a16="http://schemas.microsoft.com/office/drawing/2014/main" id="{E5C22A1E-E1BD-47D9-BDF9-964AF250712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0" name="Freeform 630">
                  <a:extLst>
                    <a:ext uri="{FF2B5EF4-FFF2-40B4-BE49-F238E27FC236}">
                      <a16:creationId xmlns:a16="http://schemas.microsoft.com/office/drawing/2014/main" id="{35C84F6C-10EA-476A-87EE-A9FAC8A9FF34}"/>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1" name="Freeform 631">
                  <a:extLst>
                    <a:ext uri="{FF2B5EF4-FFF2-40B4-BE49-F238E27FC236}">
                      <a16:creationId xmlns:a16="http://schemas.microsoft.com/office/drawing/2014/main" id="{A3D3F253-A6B5-4971-861C-4EABBC0F668A}"/>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2" name="Freeform 632">
                  <a:extLst>
                    <a:ext uri="{FF2B5EF4-FFF2-40B4-BE49-F238E27FC236}">
                      <a16:creationId xmlns:a16="http://schemas.microsoft.com/office/drawing/2014/main" id="{D0B8E36E-A02F-444B-A99E-ACAB340842A6}"/>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3" name="Freeform 633">
                  <a:extLst>
                    <a:ext uri="{FF2B5EF4-FFF2-40B4-BE49-F238E27FC236}">
                      <a16:creationId xmlns:a16="http://schemas.microsoft.com/office/drawing/2014/main" id="{0A87E1F5-A3AE-4B19-B953-E9918FD4E414}"/>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4" name="Freeform 634">
                  <a:extLst>
                    <a:ext uri="{FF2B5EF4-FFF2-40B4-BE49-F238E27FC236}">
                      <a16:creationId xmlns:a16="http://schemas.microsoft.com/office/drawing/2014/main" id="{447E9920-F08A-4CD7-A80D-6F989353912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5" name="Freeform 635">
                  <a:extLst>
                    <a:ext uri="{FF2B5EF4-FFF2-40B4-BE49-F238E27FC236}">
                      <a16:creationId xmlns:a16="http://schemas.microsoft.com/office/drawing/2014/main" id="{D63055F7-E7A8-4F6D-A0D3-5D6FC8F56EAE}"/>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6" name="Freeform 636">
                  <a:extLst>
                    <a:ext uri="{FF2B5EF4-FFF2-40B4-BE49-F238E27FC236}">
                      <a16:creationId xmlns:a16="http://schemas.microsoft.com/office/drawing/2014/main" id="{8FD43128-5BF2-4187-A90F-7FA80DD785E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7" name="Freeform 637">
                  <a:extLst>
                    <a:ext uri="{FF2B5EF4-FFF2-40B4-BE49-F238E27FC236}">
                      <a16:creationId xmlns:a16="http://schemas.microsoft.com/office/drawing/2014/main" id="{919758A2-5D8F-476F-A61E-453B16E90F0E}"/>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8" name="Freeform 638">
                  <a:extLst>
                    <a:ext uri="{FF2B5EF4-FFF2-40B4-BE49-F238E27FC236}">
                      <a16:creationId xmlns:a16="http://schemas.microsoft.com/office/drawing/2014/main" id="{522D5DD2-D760-4547-84B8-C5B23CCF05E7}"/>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9" name="Freeform 639">
                  <a:extLst>
                    <a:ext uri="{FF2B5EF4-FFF2-40B4-BE49-F238E27FC236}">
                      <a16:creationId xmlns:a16="http://schemas.microsoft.com/office/drawing/2014/main" id="{C62A97C1-8DB5-497C-ADC2-B0F7B719D502}"/>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0" name="Freeform 640">
                  <a:extLst>
                    <a:ext uri="{FF2B5EF4-FFF2-40B4-BE49-F238E27FC236}">
                      <a16:creationId xmlns:a16="http://schemas.microsoft.com/office/drawing/2014/main" id="{6C607EB2-373C-4CD7-A0C0-674BD8ABCD25}"/>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1" name="Freeform 641">
                  <a:extLst>
                    <a:ext uri="{FF2B5EF4-FFF2-40B4-BE49-F238E27FC236}">
                      <a16:creationId xmlns:a16="http://schemas.microsoft.com/office/drawing/2014/main" id="{7B3170B7-D131-4571-846D-F87D483CBFD8}"/>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2" name="Freeform 642">
                  <a:extLst>
                    <a:ext uri="{FF2B5EF4-FFF2-40B4-BE49-F238E27FC236}">
                      <a16:creationId xmlns:a16="http://schemas.microsoft.com/office/drawing/2014/main" id="{8B5496E1-F007-4100-A7F2-D47BEE7432B7}"/>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3" name="Freeform 643">
                  <a:extLst>
                    <a:ext uri="{FF2B5EF4-FFF2-40B4-BE49-F238E27FC236}">
                      <a16:creationId xmlns:a16="http://schemas.microsoft.com/office/drawing/2014/main" id="{B9B602E1-556A-4E33-908D-3CE46F70C29B}"/>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4" name="Freeform 644">
                  <a:extLst>
                    <a:ext uri="{FF2B5EF4-FFF2-40B4-BE49-F238E27FC236}">
                      <a16:creationId xmlns:a16="http://schemas.microsoft.com/office/drawing/2014/main" id="{39409E60-B47D-4C6E-AAC9-3D075BA2FEA4}"/>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5" name="Freeform 645">
                  <a:extLst>
                    <a:ext uri="{FF2B5EF4-FFF2-40B4-BE49-F238E27FC236}">
                      <a16:creationId xmlns:a16="http://schemas.microsoft.com/office/drawing/2014/main" id="{AAAD6179-147E-4045-A9D7-5C6DDEBFF554}"/>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6" name="Freeform 646">
                  <a:extLst>
                    <a:ext uri="{FF2B5EF4-FFF2-40B4-BE49-F238E27FC236}">
                      <a16:creationId xmlns:a16="http://schemas.microsoft.com/office/drawing/2014/main" id="{459E9C1C-137B-4DD6-A6DF-0DE5B986686D}"/>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7" name="Freeform 647">
                  <a:extLst>
                    <a:ext uri="{FF2B5EF4-FFF2-40B4-BE49-F238E27FC236}">
                      <a16:creationId xmlns:a16="http://schemas.microsoft.com/office/drawing/2014/main" id="{64EC14AC-6DF6-42E6-81DF-E3103EE7C641}"/>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8" name="Freeform 648">
                  <a:extLst>
                    <a:ext uri="{FF2B5EF4-FFF2-40B4-BE49-F238E27FC236}">
                      <a16:creationId xmlns:a16="http://schemas.microsoft.com/office/drawing/2014/main" id="{D59250A5-1293-4AC6-B324-35A7B3C8EB1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9" name="Freeform 649">
                  <a:extLst>
                    <a:ext uri="{FF2B5EF4-FFF2-40B4-BE49-F238E27FC236}">
                      <a16:creationId xmlns:a16="http://schemas.microsoft.com/office/drawing/2014/main" id="{E8F70FB5-71FC-4D43-BC23-6434868E9BB9}"/>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0" name="Freeform 650">
                  <a:extLst>
                    <a:ext uri="{FF2B5EF4-FFF2-40B4-BE49-F238E27FC236}">
                      <a16:creationId xmlns:a16="http://schemas.microsoft.com/office/drawing/2014/main" id="{AFE70141-F571-41E3-959E-31A6D1D2EDC1}"/>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1" name="Freeform 651">
                  <a:extLst>
                    <a:ext uri="{FF2B5EF4-FFF2-40B4-BE49-F238E27FC236}">
                      <a16:creationId xmlns:a16="http://schemas.microsoft.com/office/drawing/2014/main" id="{29F38482-59B2-4FE0-A0F8-F975013A491A}"/>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2" name="Freeform 652">
                  <a:extLst>
                    <a:ext uri="{FF2B5EF4-FFF2-40B4-BE49-F238E27FC236}">
                      <a16:creationId xmlns:a16="http://schemas.microsoft.com/office/drawing/2014/main" id="{9523C2B6-6EC4-4DDE-A45A-9B39320A01F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3" name="Freeform 653">
                  <a:extLst>
                    <a:ext uri="{FF2B5EF4-FFF2-40B4-BE49-F238E27FC236}">
                      <a16:creationId xmlns:a16="http://schemas.microsoft.com/office/drawing/2014/main" id="{3EBFD4FA-83E4-4BBF-9B89-0C79013DADDE}"/>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4" name="Freeform 654">
                  <a:extLst>
                    <a:ext uri="{FF2B5EF4-FFF2-40B4-BE49-F238E27FC236}">
                      <a16:creationId xmlns:a16="http://schemas.microsoft.com/office/drawing/2014/main" id="{8D1B3ED3-973D-4340-9153-D5CA3932B637}"/>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5" name="Freeform 655">
                  <a:extLst>
                    <a:ext uri="{FF2B5EF4-FFF2-40B4-BE49-F238E27FC236}">
                      <a16:creationId xmlns:a16="http://schemas.microsoft.com/office/drawing/2014/main" id="{BE321D0B-E201-4598-8A04-A899D903A0DC}"/>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219" name="Oval 656">
                <a:extLst>
                  <a:ext uri="{FF2B5EF4-FFF2-40B4-BE49-F238E27FC236}">
                    <a16:creationId xmlns:a16="http://schemas.microsoft.com/office/drawing/2014/main" id="{F4709FCB-00DF-4E22-8954-74FFF7966B4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0" name="Oval 657">
                <a:extLst>
                  <a:ext uri="{FF2B5EF4-FFF2-40B4-BE49-F238E27FC236}">
                    <a16:creationId xmlns:a16="http://schemas.microsoft.com/office/drawing/2014/main" id="{746A923A-82CE-4CED-9ACC-B6D297F7800D}"/>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1" name="Oval 658">
                <a:extLst>
                  <a:ext uri="{FF2B5EF4-FFF2-40B4-BE49-F238E27FC236}">
                    <a16:creationId xmlns:a16="http://schemas.microsoft.com/office/drawing/2014/main" id="{DE2D98C6-8F49-45CB-B022-E6333F1AD99D}"/>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2" name="Oval 659">
                <a:extLst>
                  <a:ext uri="{FF2B5EF4-FFF2-40B4-BE49-F238E27FC236}">
                    <a16:creationId xmlns:a16="http://schemas.microsoft.com/office/drawing/2014/main" id="{A28B5EF4-A3F8-443B-B055-EF3255F7D8C7}"/>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3" name="Oval 660">
                <a:extLst>
                  <a:ext uri="{FF2B5EF4-FFF2-40B4-BE49-F238E27FC236}">
                    <a16:creationId xmlns:a16="http://schemas.microsoft.com/office/drawing/2014/main" id="{9D2125AE-D9FD-44D7-891E-260ACA5156B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4" name="Oval 661">
                <a:extLst>
                  <a:ext uri="{FF2B5EF4-FFF2-40B4-BE49-F238E27FC236}">
                    <a16:creationId xmlns:a16="http://schemas.microsoft.com/office/drawing/2014/main" id="{80F4F8D3-9553-42B5-8E63-2842BC004C9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5" name="Oval 662">
                <a:extLst>
                  <a:ext uri="{FF2B5EF4-FFF2-40B4-BE49-F238E27FC236}">
                    <a16:creationId xmlns:a16="http://schemas.microsoft.com/office/drawing/2014/main" id="{03BF2426-3EB4-4DB5-BC7D-E5F4AE2A5DDE}"/>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6" name="Oval 663">
                <a:extLst>
                  <a:ext uri="{FF2B5EF4-FFF2-40B4-BE49-F238E27FC236}">
                    <a16:creationId xmlns:a16="http://schemas.microsoft.com/office/drawing/2014/main" id="{F172BB92-F635-48C5-A879-8C496EF3FD5A}"/>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7" name="Oval 664">
                <a:extLst>
                  <a:ext uri="{FF2B5EF4-FFF2-40B4-BE49-F238E27FC236}">
                    <a16:creationId xmlns:a16="http://schemas.microsoft.com/office/drawing/2014/main" id="{DCBCA909-CF18-40DC-99F9-F9551F41B5B3}"/>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8" name="Oval 665">
                <a:extLst>
                  <a:ext uri="{FF2B5EF4-FFF2-40B4-BE49-F238E27FC236}">
                    <a16:creationId xmlns:a16="http://schemas.microsoft.com/office/drawing/2014/main" id="{6915465E-12B1-4183-A302-E3AFEAD411DB}"/>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9" name="Oval 666">
                <a:extLst>
                  <a:ext uri="{FF2B5EF4-FFF2-40B4-BE49-F238E27FC236}">
                    <a16:creationId xmlns:a16="http://schemas.microsoft.com/office/drawing/2014/main" id="{3C8BDF37-EBB0-41FC-ABEA-6CD93996941E}"/>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0" name="Oval 667">
                <a:extLst>
                  <a:ext uri="{FF2B5EF4-FFF2-40B4-BE49-F238E27FC236}">
                    <a16:creationId xmlns:a16="http://schemas.microsoft.com/office/drawing/2014/main" id="{B11F9435-EFB2-45CD-9B6C-EF98F7DE00E8}"/>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1" name="Oval 668">
                <a:extLst>
                  <a:ext uri="{FF2B5EF4-FFF2-40B4-BE49-F238E27FC236}">
                    <a16:creationId xmlns:a16="http://schemas.microsoft.com/office/drawing/2014/main" id="{46575286-0FEB-4D40-BAD1-5407618435A6}"/>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2" name="Oval 669">
                <a:extLst>
                  <a:ext uri="{FF2B5EF4-FFF2-40B4-BE49-F238E27FC236}">
                    <a16:creationId xmlns:a16="http://schemas.microsoft.com/office/drawing/2014/main" id="{8CFCEE7F-7672-4C49-8907-A4A5970603C6}"/>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3" name="Oval 670">
                <a:extLst>
                  <a:ext uri="{FF2B5EF4-FFF2-40B4-BE49-F238E27FC236}">
                    <a16:creationId xmlns:a16="http://schemas.microsoft.com/office/drawing/2014/main" id="{75FE92A2-D6F5-4C3D-B1E7-C1F13EE3D524}"/>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4" name="Oval 671">
                <a:extLst>
                  <a:ext uri="{FF2B5EF4-FFF2-40B4-BE49-F238E27FC236}">
                    <a16:creationId xmlns:a16="http://schemas.microsoft.com/office/drawing/2014/main" id="{088453C2-27A3-47D2-9728-7AE76115F3E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5" name="Oval 672">
                <a:extLst>
                  <a:ext uri="{FF2B5EF4-FFF2-40B4-BE49-F238E27FC236}">
                    <a16:creationId xmlns:a16="http://schemas.microsoft.com/office/drawing/2014/main" id="{AE7C9C52-93BD-4C46-8491-C86DB1CA12C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6" name="Oval 673">
                <a:extLst>
                  <a:ext uri="{FF2B5EF4-FFF2-40B4-BE49-F238E27FC236}">
                    <a16:creationId xmlns:a16="http://schemas.microsoft.com/office/drawing/2014/main" id="{C0148EE9-CC77-430B-9455-C18E7EF33C53}"/>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7" name="Oval 674">
                <a:extLst>
                  <a:ext uri="{FF2B5EF4-FFF2-40B4-BE49-F238E27FC236}">
                    <a16:creationId xmlns:a16="http://schemas.microsoft.com/office/drawing/2014/main" id="{73C1C053-9CF3-40A4-82AC-6E9DFFED476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8" name="Oval 675">
                <a:extLst>
                  <a:ext uri="{FF2B5EF4-FFF2-40B4-BE49-F238E27FC236}">
                    <a16:creationId xmlns:a16="http://schemas.microsoft.com/office/drawing/2014/main" id="{CFE519E4-9E90-4AE2-B18F-CAF384738F99}"/>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9" name="Oval 676">
                <a:extLst>
                  <a:ext uri="{FF2B5EF4-FFF2-40B4-BE49-F238E27FC236}">
                    <a16:creationId xmlns:a16="http://schemas.microsoft.com/office/drawing/2014/main" id="{91186546-2D93-4757-A881-70FC82665A8A}"/>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0" name="Oval 677">
                <a:extLst>
                  <a:ext uri="{FF2B5EF4-FFF2-40B4-BE49-F238E27FC236}">
                    <a16:creationId xmlns:a16="http://schemas.microsoft.com/office/drawing/2014/main" id="{A76234EF-C8A8-45B3-91B1-3C08C6416429}"/>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1" name="Oval 678">
                <a:extLst>
                  <a:ext uri="{FF2B5EF4-FFF2-40B4-BE49-F238E27FC236}">
                    <a16:creationId xmlns:a16="http://schemas.microsoft.com/office/drawing/2014/main" id="{8342755A-7567-4FF6-9155-6D4D1F688FD1}"/>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2" name="Oval 679">
                <a:extLst>
                  <a:ext uri="{FF2B5EF4-FFF2-40B4-BE49-F238E27FC236}">
                    <a16:creationId xmlns:a16="http://schemas.microsoft.com/office/drawing/2014/main" id="{4C4B8F0C-6372-4A3A-9D53-F967CA68DE9E}"/>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3" name="Oval 680">
                <a:extLst>
                  <a:ext uri="{FF2B5EF4-FFF2-40B4-BE49-F238E27FC236}">
                    <a16:creationId xmlns:a16="http://schemas.microsoft.com/office/drawing/2014/main" id="{1E6F9DF8-D9AA-4C5C-8716-EA785ED0A4C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4" name="Oval 681">
                <a:extLst>
                  <a:ext uri="{FF2B5EF4-FFF2-40B4-BE49-F238E27FC236}">
                    <a16:creationId xmlns:a16="http://schemas.microsoft.com/office/drawing/2014/main" id="{23184D8C-2168-4955-8E6E-1681834FCD87}"/>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5" name="Oval 682">
                <a:extLst>
                  <a:ext uri="{FF2B5EF4-FFF2-40B4-BE49-F238E27FC236}">
                    <a16:creationId xmlns:a16="http://schemas.microsoft.com/office/drawing/2014/main" id="{8EBDA8AA-49B4-4312-80E6-028D14325C6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6" name="Oval 683">
                <a:extLst>
                  <a:ext uri="{FF2B5EF4-FFF2-40B4-BE49-F238E27FC236}">
                    <a16:creationId xmlns:a16="http://schemas.microsoft.com/office/drawing/2014/main" id="{046A19F3-BAF7-498F-B080-06E591AC4974}"/>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7" name="Oval 684">
                <a:extLst>
                  <a:ext uri="{FF2B5EF4-FFF2-40B4-BE49-F238E27FC236}">
                    <a16:creationId xmlns:a16="http://schemas.microsoft.com/office/drawing/2014/main" id="{0E71B9E1-A616-4931-8E62-6266E5FF882F}"/>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8" name="Oval 685">
                <a:extLst>
                  <a:ext uri="{FF2B5EF4-FFF2-40B4-BE49-F238E27FC236}">
                    <a16:creationId xmlns:a16="http://schemas.microsoft.com/office/drawing/2014/main" id="{D2C0C855-2832-45EE-9161-3F0B36B38E78}"/>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9" name="Oval 686">
                <a:extLst>
                  <a:ext uri="{FF2B5EF4-FFF2-40B4-BE49-F238E27FC236}">
                    <a16:creationId xmlns:a16="http://schemas.microsoft.com/office/drawing/2014/main" id="{9CF450BC-89D5-4E6A-82E8-940D31A9C66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0" name="Oval 687">
                <a:extLst>
                  <a:ext uri="{FF2B5EF4-FFF2-40B4-BE49-F238E27FC236}">
                    <a16:creationId xmlns:a16="http://schemas.microsoft.com/office/drawing/2014/main" id="{F4437853-46F7-4FA8-B1A6-108B413EABC1}"/>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1" name="Oval 688">
                <a:extLst>
                  <a:ext uri="{FF2B5EF4-FFF2-40B4-BE49-F238E27FC236}">
                    <a16:creationId xmlns:a16="http://schemas.microsoft.com/office/drawing/2014/main" id="{57686F08-7C3B-4327-A72A-DB6C2FD64DE5}"/>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2" name="Oval 689">
                <a:extLst>
                  <a:ext uri="{FF2B5EF4-FFF2-40B4-BE49-F238E27FC236}">
                    <a16:creationId xmlns:a16="http://schemas.microsoft.com/office/drawing/2014/main" id="{567D0DAB-604E-4229-8CD6-BB266120C7D2}"/>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3" name="Oval 690">
                <a:extLst>
                  <a:ext uri="{FF2B5EF4-FFF2-40B4-BE49-F238E27FC236}">
                    <a16:creationId xmlns:a16="http://schemas.microsoft.com/office/drawing/2014/main" id="{E5F98A93-DB18-4E2C-BBBB-25EFC450C14F}"/>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4" name="Oval 691">
                <a:extLst>
                  <a:ext uri="{FF2B5EF4-FFF2-40B4-BE49-F238E27FC236}">
                    <a16:creationId xmlns:a16="http://schemas.microsoft.com/office/drawing/2014/main" id="{7FBBA685-6393-47CE-810E-A673067367BD}"/>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5" name="Oval 692">
                <a:extLst>
                  <a:ext uri="{FF2B5EF4-FFF2-40B4-BE49-F238E27FC236}">
                    <a16:creationId xmlns:a16="http://schemas.microsoft.com/office/drawing/2014/main" id="{09B06ECD-4DC3-417F-9DC9-E7B634EC8CD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6" name="Oval 693">
                <a:extLst>
                  <a:ext uri="{FF2B5EF4-FFF2-40B4-BE49-F238E27FC236}">
                    <a16:creationId xmlns:a16="http://schemas.microsoft.com/office/drawing/2014/main" id="{D16A949D-D546-4221-A761-9BC724A17B89}"/>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7" name="Oval 694">
                <a:extLst>
                  <a:ext uri="{FF2B5EF4-FFF2-40B4-BE49-F238E27FC236}">
                    <a16:creationId xmlns:a16="http://schemas.microsoft.com/office/drawing/2014/main" id="{1CBE7D1D-59E8-4B9D-9FB9-FF240C08EA00}"/>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8" name="Oval 695">
                <a:extLst>
                  <a:ext uri="{FF2B5EF4-FFF2-40B4-BE49-F238E27FC236}">
                    <a16:creationId xmlns:a16="http://schemas.microsoft.com/office/drawing/2014/main" id="{4C116D1B-C90F-4CB3-946D-6995DE46AB8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9" name="Oval 696">
                <a:extLst>
                  <a:ext uri="{FF2B5EF4-FFF2-40B4-BE49-F238E27FC236}">
                    <a16:creationId xmlns:a16="http://schemas.microsoft.com/office/drawing/2014/main" id="{8C302031-FCE0-41B2-B652-45B1B41D2CBC}"/>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0" name="Oval 697">
                <a:extLst>
                  <a:ext uri="{FF2B5EF4-FFF2-40B4-BE49-F238E27FC236}">
                    <a16:creationId xmlns:a16="http://schemas.microsoft.com/office/drawing/2014/main" id="{53D241BF-DBC3-4216-B7FB-4168BE23608E}"/>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1" name="Oval 698">
                <a:extLst>
                  <a:ext uri="{FF2B5EF4-FFF2-40B4-BE49-F238E27FC236}">
                    <a16:creationId xmlns:a16="http://schemas.microsoft.com/office/drawing/2014/main" id="{6F2A6CEA-C8AB-4D09-B8CD-7E56F6158DAD}"/>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2" name="Oval 699">
                <a:extLst>
                  <a:ext uri="{FF2B5EF4-FFF2-40B4-BE49-F238E27FC236}">
                    <a16:creationId xmlns:a16="http://schemas.microsoft.com/office/drawing/2014/main" id="{74EB89AC-169E-48C2-A0F1-3E8B92ACCC8B}"/>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3" name="Oval 700">
                <a:extLst>
                  <a:ext uri="{FF2B5EF4-FFF2-40B4-BE49-F238E27FC236}">
                    <a16:creationId xmlns:a16="http://schemas.microsoft.com/office/drawing/2014/main" id="{AC5B696C-EFF9-4B25-ACE7-891B10BBD9E6}"/>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4" name="Oval 701">
                <a:extLst>
                  <a:ext uri="{FF2B5EF4-FFF2-40B4-BE49-F238E27FC236}">
                    <a16:creationId xmlns:a16="http://schemas.microsoft.com/office/drawing/2014/main" id="{9E5BD0D7-0CD4-46DE-9F4F-7E95C3A1413A}"/>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5" name="Oval 702">
                <a:extLst>
                  <a:ext uri="{FF2B5EF4-FFF2-40B4-BE49-F238E27FC236}">
                    <a16:creationId xmlns:a16="http://schemas.microsoft.com/office/drawing/2014/main" id="{571805E9-592D-4ACC-AC0A-1397CA99956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6" name="Oval 703">
                <a:extLst>
                  <a:ext uri="{FF2B5EF4-FFF2-40B4-BE49-F238E27FC236}">
                    <a16:creationId xmlns:a16="http://schemas.microsoft.com/office/drawing/2014/main" id="{FEB2FC27-A549-443C-9F67-A1710EE37BC3}"/>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7" name="Oval 704">
                <a:extLst>
                  <a:ext uri="{FF2B5EF4-FFF2-40B4-BE49-F238E27FC236}">
                    <a16:creationId xmlns:a16="http://schemas.microsoft.com/office/drawing/2014/main" id="{FEE61FFC-8E05-41CC-8F76-C8B0175877EB}"/>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8" name="Oval 705">
                <a:extLst>
                  <a:ext uri="{FF2B5EF4-FFF2-40B4-BE49-F238E27FC236}">
                    <a16:creationId xmlns:a16="http://schemas.microsoft.com/office/drawing/2014/main" id="{53E8BE04-E8CE-4A8F-9D37-DB0980435563}"/>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9" name="Oval 706">
                <a:extLst>
                  <a:ext uri="{FF2B5EF4-FFF2-40B4-BE49-F238E27FC236}">
                    <a16:creationId xmlns:a16="http://schemas.microsoft.com/office/drawing/2014/main" id="{20DE45CD-51AD-4EDE-B4A7-536742DD785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0" name="Oval 707">
                <a:extLst>
                  <a:ext uri="{FF2B5EF4-FFF2-40B4-BE49-F238E27FC236}">
                    <a16:creationId xmlns:a16="http://schemas.microsoft.com/office/drawing/2014/main" id="{A4379D3A-0F2C-4405-A7CC-792195696A30}"/>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1" name="Oval 708">
                <a:extLst>
                  <a:ext uri="{FF2B5EF4-FFF2-40B4-BE49-F238E27FC236}">
                    <a16:creationId xmlns:a16="http://schemas.microsoft.com/office/drawing/2014/main" id="{A3DC0A1F-E825-4416-AA2E-4F504BD0C7D7}"/>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2" name="Oval 709">
                <a:extLst>
                  <a:ext uri="{FF2B5EF4-FFF2-40B4-BE49-F238E27FC236}">
                    <a16:creationId xmlns:a16="http://schemas.microsoft.com/office/drawing/2014/main" id="{B0396041-CF32-491E-AF66-E567D1E54408}"/>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3" name="Oval 710">
                <a:extLst>
                  <a:ext uri="{FF2B5EF4-FFF2-40B4-BE49-F238E27FC236}">
                    <a16:creationId xmlns:a16="http://schemas.microsoft.com/office/drawing/2014/main" id="{515667E8-D13D-482E-83CF-D7A7777698E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4" name="Oval 711">
                <a:extLst>
                  <a:ext uri="{FF2B5EF4-FFF2-40B4-BE49-F238E27FC236}">
                    <a16:creationId xmlns:a16="http://schemas.microsoft.com/office/drawing/2014/main" id="{542CC9BE-89B3-45AE-9AFA-74571AC10D1B}"/>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5" name="Oval 712">
                <a:extLst>
                  <a:ext uri="{FF2B5EF4-FFF2-40B4-BE49-F238E27FC236}">
                    <a16:creationId xmlns:a16="http://schemas.microsoft.com/office/drawing/2014/main" id="{1B1B12FE-3C0F-4A05-9ED9-6E9DEAED7D3E}"/>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6" name="Oval 713">
                <a:extLst>
                  <a:ext uri="{FF2B5EF4-FFF2-40B4-BE49-F238E27FC236}">
                    <a16:creationId xmlns:a16="http://schemas.microsoft.com/office/drawing/2014/main" id="{A4FBF6C5-62EE-49A4-9B99-6DBBD6F6594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7" name="Oval 714">
                <a:extLst>
                  <a:ext uri="{FF2B5EF4-FFF2-40B4-BE49-F238E27FC236}">
                    <a16:creationId xmlns:a16="http://schemas.microsoft.com/office/drawing/2014/main" id="{A429AE77-6920-4C33-AC56-B33D8BCDE40A}"/>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8" name="Oval 715">
                <a:extLst>
                  <a:ext uri="{FF2B5EF4-FFF2-40B4-BE49-F238E27FC236}">
                    <a16:creationId xmlns:a16="http://schemas.microsoft.com/office/drawing/2014/main" id="{3A2CC96F-459B-4D19-B390-A802B3E34420}"/>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9" name="Oval 716">
                <a:extLst>
                  <a:ext uri="{FF2B5EF4-FFF2-40B4-BE49-F238E27FC236}">
                    <a16:creationId xmlns:a16="http://schemas.microsoft.com/office/drawing/2014/main" id="{FDC9F183-912C-4A62-AA4E-7E4C78A06362}"/>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0" name="Oval 717">
                <a:extLst>
                  <a:ext uri="{FF2B5EF4-FFF2-40B4-BE49-F238E27FC236}">
                    <a16:creationId xmlns:a16="http://schemas.microsoft.com/office/drawing/2014/main" id="{731FA127-B02D-4328-A361-2729E455D008}"/>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1" name="Oval 718">
                <a:extLst>
                  <a:ext uri="{FF2B5EF4-FFF2-40B4-BE49-F238E27FC236}">
                    <a16:creationId xmlns:a16="http://schemas.microsoft.com/office/drawing/2014/main" id="{381E6211-0A64-4C4D-A19B-E2BB8DD925A5}"/>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2" name="Oval 719">
                <a:extLst>
                  <a:ext uri="{FF2B5EF4-FFF2-40B4-BE49-F238E27FC236}">
                    <a16:creationId xmlns:a16="http://schemas.microsoft.com/office/drawing/2014/main" id="{156F3154-DEB6-47C5-82BF-B84ED3FA41A6}"/>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3" name="Oval 720">
                <a:extLst>
                  <a:ext uri="{FF2B5EF4-FFF2-40B4-BE49-F238E27FC236}">
                    <a16:creationId xmlns:a16="http://schemas.microsoft.com/office/drawing/2014/main" id="{F7F6E39E-D83A-4A91-863D-2DBA755C854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4" name="Oval 721">
                <a:extLst>
                  <a:ext uri="{FF2B5EF4-FFF2-40B4-BE49-F238E27FC236}">
                    <a16:creationId xmlns:a16="http://schemas.microsoft.com/office/drawing/2014/main" id="{BDBF193E-32FB-4D2E-BC90-096A687DEAB3}"/>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5" name="Oval 722">
                <a:extLst>
                  <a:ext uri="{FF2B5EF4-FFF2-40B4-BE49-F238E27FC236}">
                    <a16:creationId xmlns:a16="http://schemas.microsoft.com/office/drawing/2014/main" id="{3EF22B86-8F10-42AB-9ED8-001B9B85041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6" name="Oval 723">
                <a:extLst>
                  <a:ext uri="{FF2B5EF4-FFF2-40B4-BE49-F238E27FC236}">
                    <a16:creationId xmlns:a16="http://schemas.microsoft.com/office/drawing/2014/main" id="{59932F70-D63E-491E-AAC2-573A34BD9BD4}"/>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217" name="Freeform 724">
              <a:extLst>
                <a:ext uri="{FF2B5EF4-FFF2-40B4-BE49-F238E27FC236}">
                  <a16:creationId xmlns:a16="http://schemas.microsoft.com/office/drawing/2014/main" id="{E956FFD5-7755-44AA-A1DE-0F10E2F7BA9C}"/>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56" name="Group 725">
            <a:extLst>
              <a:ext uri="{FF2B5EF4-FFF2-40B4-BE49-F238E27FC236}">
                <a16:creationId xmlns:a16="http://schemas.microsoft.com/office/drawing/2014/main" id="{77B4308B-DA8F-4C14-9E3C-A6C7E66CD213}"/>
              </a:ext>
            </a:extLst>
          </p:cNvPr>
          <p:cNvGrpSpPr>
            <a:grpSpLocks/>
          </p:cNvGrpSpPr>
          <p:nvPr/>
        </p:nvGrpSpPr>
        <p:grpSpPr bwMode="auto">
          <a:xfrm rot="19566422">
            <a:off x="2183936" y="4370351"/>
            <a:ext cx="519112" cy="422275"/>
            <a:chOff x="2249" y="1020"/>
            <a:chExt cx="724" cy="759"/>
          </a:xfrm>
        </p:grpSpPr>
        <p:sp>
          <p:nvSpPr>
            <p:cNvPr id="4357" name="Freeform 726">
              <a:extLst>
                <a:ext uri="{FF2B5EF4-FFF2-40B4-BE49-F238E27FC236}">
                  <a16:creationId xmlns:a16="http://schemas.microsoft.com/office/drawing/2014/main" id="{0BA872F6-D587-4737-B6C0-8065D6D52753}"/>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8" name="Freeform 727">
              <a:extLst>
                <a:ext uri="{FF2B5EF4-FFF2-40B4-BE49-F238E27FC236}">
                  <a16:creationId xmlns:a16="http://schemas.microsoft.com/office/drawing/2014/main" id="{DA85F627-0775-49E8-B5FA-292DBFEAF971}"/>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59" name="Group 728">
            <a:extLst>
              <a:ext uri="{FF2B5EF4-FFF2-40B4-BE49-F238E27FC236}">
                <a16:creationId xmlns:a16="http://schemas.microsoft.com/office/drawing/2014/main" id="{3EDBD388-47B6-4359-ABB8-5062376D7D48}"/>
              </a:ext>
            </a:extLst>
          </p:cNvPr>
          <p:cNvGrpSpPr>
            <a:grpSpLocks/>
          </p:cNvGrpSpPr>
          <p:nvPr/>
        </p:nvGrpSpPr>
        <p:grpSpPr bwMode="auto">
          <a:xfrm>
            <a:off x="4461343" y="4338947"/>
            <a:ext cx="546100" cy="519113"/>
            <a:chOff x="4293" y="2875"/>
            <a:chExt cx="708" cy="672"/>
          </a:xfrm>
        </p:grpSpPr>
        <p:sp>
          <p:nvSpPr>
            <p:cNvPr id="4360" name="Freeform 729">
              <a:extLst>
                <a:ext uri="{FF2B5EF4-FFF2-40B4-BE49-F238E27FC236}">
                  <a16:creationId xmlns:a16="http://schemas.microsoft.com/office/drawing/2014/main" id="{47579EE1-DD63-4A6D-BBCC-A8797805AD40}"/>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1" name="Freeform 730">
              <a:extLst>
                <a:ext uri="{FF2B5EF4-FFF2-40B4-BE49-F238E27FC236}">
                  <a16:creationId xmlns:a16="http://schemas.microsoft.com/office/drawing/2014/main" id="{3569DCE3-D252-486D-91A2-25ECA3ECA385}"/>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2" name="Oval 731">
              <a:extLst>
                <a:ext uri="{FF2B5EF4-FFF2-40B4-BE49-F238E27FC236}">
                  <a16:creationId xmlns:a16="http://schemas.microsoft.com/office/drawing/2014/main" id="{76D87B44-6CE4-4AAC-9717-750AAF86327B}"/>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3" name="Oval 732">
              <a:extLst>
                <a:ext uri="{FF2B5EF4-FFF2-40B4-BE49-F238E27FC236}">
                  <a16:creationId xmlns:a16="http://schemas.microsoft.com/office/drawing/2014/main" id="{21928F86-2CF2-42D9-8720-3DDA6CC7A6E8}"/>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4" name="Oval 733">
              <a:extLst>
                <a:ext uri="{FF2B5EF4-FFF2-40B4-BE49-F238E27FC236}">
                  <a16:creationId xmlns:a16="http://schemas.microsoft.com/office/drawing/2014/main" id="{AE6263F1-5C7B-4B83-94AF-28CBE1221167}"/>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5" name="Oval 734">
              <a:extLst>
                <a:ext uri="{FF2B5EF4-FFF2-40B4-BE49-F238E27FC236}">
                  <a16:creationId xmlns:a16="http://schemas.microsoft.com/office/drawing/2014/main" id="{75E3E6BA-C6DE-45A7-8CC1-FD501E3F6575}"/>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6" name="Oval 735">
              <a:extLst>
                <a:ext uri="{FF2B5EF4-FFF2-40B4-BE49-F238E27FC236}">
                  <a16:creationId xmlns:a16="http://schemas.microsoft.com/office/drawing/2014/main" id="{FC73902C-A990-493C-883A-51231ABE68D0}"/>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7" name="Oval 736">
              <a:extLst>
                <a:ext uri="{FF2B5EF4-FFF2-40B4-BE49-F238E27FC236}">
                  <a16:creationId xmlns:a16="http://schemas.microsoft.com/office/drawing/2014/main" id="{73762A31-CEAC-4B44-976E-CEC248209347}"/>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8" name="Oval 737">
              <a:extLst>
                <a:ext uri="{FF2B5EF4-FFF2-40B4-BE49-F238E27FC236}">
                  <a16:creationId xmlns:a16="http://schemas.microsoft.com/office/drawing/2014/main" id="{AB648908-620E-450C-8289-F6C1B2FCF085}"/>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69" name="Text Box 739">
            <a:extLst>
              <a:ext uri="{FF2B5EF4-FFF2-40B4-BE49-F238E27FC236}">
                <a16:creationId xmlns:a16="http://schemas.microsoft.com/office/drawing/2014/main" id="{B3BD9B8A-109C-4D99-9D25-F228482BAF85}"/>
              </a:ext>
            </a:extLst>
          </p:cNvPr>
          <p:cNvSpPr txBox="1">
            <a:spLocks noChangeArrowheads="1"/>
          </p:cNvSpPr>
          <p:nvPr/>
        </p:nvSpPr>
        <p:spPr bwMode="auto">
          <a:xfrm>
            <a:off x="1845800" y="4954720"/>
            <a:ext cx="122110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000000"/>
                </a:solidFill>
                <a:latin typeface="Calibri Light" panose="020F0302020204030204" pitchFamily="34" charset="0"/>
                <a:cs typeface="Calibri Light" panose="020F0302020204030204" pitchFamily="34" charset="0"/>
              </a:rPr>
              <a:t>Macrophage</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4370" name="Text Box 740">
            <a:extLst>
              <a:ext uri="{FF2B5EF4-FFF2-40B4-BE49-F238E27FC236}">
                <a16:creationId xmlns:a16="http://schemas.microsoft.com/office/drawing/2014/main" id="{EE44242F-5469-462E-A97C-4BA7BA2F53E1}"/>
              </a:ext>
            </a:extLst>
          </p:cNvPr>
          <p:cNvSpPr txBox="1">
            <a:spLocks noChangeArrowheads="1"/>
          </p:cNvSpPr>
          <p:nvPr/>
        </p:nvSpPr>
        <p:spPr bwMode="auto">
          <a:xfrm>
            <a:off x="4322354" y="4961523"/>
            <a:ext cx="92275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000000"/>
                </a:solidFill>
                <a:latin typeface="Calibri Light" panose="020F0302020204030204" pitchFamily="34" charset="0"/>
                <a:cs typeface="Calibri Light" panose="020F0302020204030204" pitchFamily="34" charset="0"/>
              </a:rPr>
              <a:t>Mast cell</a:t>
            </a:r>
            <a:endParaRPr lang="fr-FR" sz="1600">
              <a:solidFill>
                <a:srgbClr val="000000"/>
              </a:solidFill>
              <a:latin typeface="Calibri Light" panose="020F0302020204030204" pitchFamily="34" charset="0"/>
              <a:cs typeface="Calibri Light" panose="020F0302020204030204" pitchFamily="34" charset="0"/>
            </a:endParaRPr>
          </a:p>
        </p:txBody>
      </p:sp>
      <p:sp>
        <p:nvSpPr>
          <p:cNvPr id="4371" name="Text Box 742">
            <a:extLst>
              <a:ext uri="{FF2B5EF4-FFF2-40B4-BE49-F238E27FC236}">
                <a16:creationId xmlns:a16="http://schemas.microsoft.com/office/drawing/2014/main" id="{70E9C9B7-89C3-4370-B7F8-B9CFA2FA6D82}"/>
              </a:ext>
            </a:extLst>
          </p:cNvPr>
          <p:cNvSpPr txBox="1">
            <a:spLocks noChangeArrowheads="1"/>
          </p:cNvSpPr>
          <p:nvPr/>
        </p:nvSpPr>
        <p:spPr bwMode="auto">
          <a:xfrm>
            <a:off x="7379263" y="3257747"/>
            <a:ext cx="261920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Epithelial</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barrier</a:t>
            </a:r>
            <a:endParaRPr lang="fr-FR" sz="1600" dirty="0">
              <a:solidFill>
                <a:srgbClr val="000000"/>
              </a:solidFill>
              <a:latin typeface="Calibri Light" panose="020F0302020204030204" pitchFamily="34" charset="0"/>
              <a:cs typeface="Calibri Light" panose="020F0302020204030204" pitchFamily="34" charset="0"/>
            </a:endParaRPr>
          </a:p>
        </p:txBody>
      </p:sp>
      <p:graphicFrame>
        <p:nvGraphicFramePr>
          <p:cNvPr id="4372" name="Object 2">
            <a:extLst>
              <a:ext uri="{FF2B5EF4-FFF2-40B4-BE49-F238E27FC236}">
                <a16:creationId xmlns:a16="http://schemas.microsoft.com/office/drawing/2014/main" id="{079E8D2F-3DD0-4131-AA50-44F9A38B3A1E}"/>
              </a:ext>
            </a:extLst>
          </p:cNvPr>
          <p:cNvGraphicFramePr>
            <a:graphicFrameLocks noChangeAspect="1"/>
          </p:cNvGraphicFramePr>
          <p:nvPr/>
        </p:nvGraphicFramePr>
        <p:xfrm>
          <a:off x="-15875" y="5600507"/>
          <a:ext cx="9698038" cy="1257494"/>
        </p:xfrm>
        <a:graphic>
          <a:graphicData uri="http://schemas.openxmlformats.org/presentationml/2006/ole">
            <mc:AlternateContent xmlns:mc="http://schemas.openxmlformats.org/markup-compatibility/2006">
              <mc:Choice xmlns:v="urn:schemas-microsoft-com:vml" Requires="v">
                <p:oleObj spid="_x0000_s2079" name="Image" r:id="rId4" imgW="8558730" imgH="1130159" progId="Photoshop.Image.8">
                  <p:embed/>
                </p:oleObj>
              </mc:Choice>
              <mc:Fallback>
                <p:oleObj name="Image" r:id="rId4" imgW="8558730" imgH="1130159" progId="Photoshop.Image.8">
                  <p:embed/>
                  <p:pic>
                    <p:nvPicPr>
                      <p:cNvPr id="4372" name="Object 2">
                        <a:extLst>
                          <a:ext uri="{FF2B5EF4-FFF2-40B4-BE49-F238E27FC236}">
                            <a16:creationId xmlns:a16="http://schemas.microsoft.com/office/drawing/2014/main" id="{079E8D2F-3DD0-4131-AA50-44F9A38B3A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5" y="5600507"/>
                        <a:ext cx="9698038" cy="12574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4373" name="Group 744">
            <a:extLst>
              <a:ext uri="{FF2B5EF4-FFF2-40B4-BE49-F238E27FC236}">
                <a16:creationId xmlns:a16="http://schemas.microsoft.com/office/drawing/2014/main" id="{F848FDAA-F9B1-48B1-90DA-67CEC3519C63}"/>
              </a:ext>
            </a:extLst>
          </p:cNvPr>
          <p:cNvGrpSpPr>
            <a:grpSpLocks/>
          </p:cNvGrpSpPr>
          <p:nvPr/>
        </p:nvGrpSpPr>
        <p:grpSpPr bwMode="auto">
          <a:xfrm>
            <a:off x="4037763" y="6046039"/>
            <a:ext cx="449262" cy="465137"/>
            <a:chOff x="1443" y="1831"/>
            <a:chExt cx="661" cy="701"/>
          </a:xfrm>
        </p:grpSpPr>
        <p:sp>
          <p:nvSpPr>
            <p:cNvPr id="4374" name="Oval 745">
              <a:extLst>
                <a:ext uri="{FF2B5EF4-FFF2-40B4-BE49-F238E27FC236}">
                  <a16:creationId xmlns:a16="http://schemas.microsoft.com/office/drawing/2014/main" id="{8D69B6F9-BA27-499C-8A46-B89257374398}"/>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5" name="Oval 746">
              <a:extLst>
                <a:ext uri="{FF2B5EF4-FFF2-40B4-BE49-F238E27FC236}">
                  <a16:creationId xmlns:a16="http://schemas.microsoft.com/office/drawing/2014/main" id="{17ED0863-3179-46FD-8BED-65FCAE0CD6FC}"/>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6" name="Oval 747">
              <a:extLst>
                <a:ext uri="{FF2B5EF4-FFF2-40B4-BE49-F238E27FC236}">
                  <a16:creationId xmlns:a16="http://schemas.microsoft.com/office/drawing/2014/main" id="{02DE6196-4FC0-40CA-B13E-2FED3E672AE9}"/>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7" name="Oval 748">
              <a:extLst>
                <a:ext uri="{FF2B5EF4-FFF2-40B4-BE49-F238E27FC236}">
                  <a16:creationId xmlns:a16="http://schemas.microsoft.com/office/drawing/2014/main" id="{F34F5417-57B7-4BC7-9914-D481F8CCA5FE}"/>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8" name="Oval 749">
              <a:extLst>
                <a:ext uri="{FF2B5EF4-FFF2-40B4-BE49-F238E27FC236}">
                  <a16:creationId xmlns:a16="http://schemas.microsoft.com/office/drawing/2014/main" id="{5435CFC6-408C-4E96-B33B-1838691D9B3E}"/>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9" name="Oval 750">
              <a:extLst>
                <a:ext uri="{FF2B5EF4-FFF2-40B4-BE49-F238E27FC236}">
                  <a16:creationId xmlns:a16="http://schemas.microsoft.com/office/drawing/2014/main" id="{3E695353-E96E-4F9A-9DDA-3450BA7A6109}"/>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0" name="Oval 751">
              <a:extLst>
                <a:ext uri="{FF2B5EF4-FFF2-40B4-BE49-F238E27FC236}">
                  <a16:creationId xmlns:a16="http://schemas.microsoft.com/office/drawing/2014/main" id="{AEBA7726-7B42-407C-B721-6DB8E7F305AF}"/>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81" name="Group 752">
            <a:extLst>
              <a:ext uri="{FF2B5EF4-FFF2-40B4-BE49-F238E27FC236}">
                <a16:creationId xmlns:a16="http://schemas.microsoft.com/office/drawing/2014/main" id="{2A4C7810-98AE-49F4-BDFD-7CC965B754F6}"/>
              </a:ext>
            </a:extLst>
          </p:cNvPr>
          <p:cNvGrpSpPr>
            <a:grpSpLocks/>
          </p:cNvGrpSpPr>
          <p:nvPr/>
        </p:nvGrpSpPr>
        <p:grpSpPr bwMode="auto">
          <a:xfrm>
            <a:off x="2943975" y="6046039"/>
            <a:ext cx="412750" cy="454025"/>
            <a:chOff x="3160" y="1869"/>
            <a:chExt cx="650" cy="694"/>
          </a:xfrm>
        </p:grpSpPr>
        <p:sp>
          <p:nvSpPr>
            <p:cNvPr id="4382" name="Oval 753">
              <a:extLst>
                <a:ext uri="{FF2B5EF4-FFF2-40B4-BE49-F238E27FC236}">
                  <a16:creationId xmlns:a16="http://schemas.microsoft.com/office/drawing/2014/main" id="{4CB9679D-9339-40FA-B255-8D23730FE2B3}"/>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3" name="Freeform 754">
              <a:extLst>
                <a:ext uri="{FF2B5EF4-FFF2-40B4-BE49-F238E27FC236}">
                  <a16:creationId xmlns:a16="http://schemas.microsoft.com/office/drawing/2014/main" id="{0AC593FF-A7C0-495A-B822-B3F4BF0D9C1D}"/>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4" name="Oval 755">
              <a:extLst>
                <a:ext uri="{FF2B5EF4-FFF2-40B4-BE49-F238E27FC236}">
                  <a16:creationId xmlns:a16="http://schemas.microsoft.com/office/drawing/2014/main" id="{C2B05F06-8E31-4876-B83E-F20BBF25DADA}"/>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5" name="Oval 756">
              <a:extLst>
                <a:ext uri="{FF2B5EF4-FFF2-40B4-BE49-F238E27FC236}">
                  <a16:creationId xmlns:a16="http://schemas.microsoft.com/office/drawing/2014/main" id="{B4BB2A0D-D992-4D76-B2A5-90F4CC63668A}"/>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6" name="Oval 757">
              <a:extLst>
                <a:ext uri="{FF2B5EF4-FFF2-40B4-BE49-F238E27FC236}">
                  <a16:creationId xmlns:a16="http://schemas.microsoft.com/office/drawing/2014/main" id="{6DCEE999-FE22-4F69-90B8-EB117C69872C}"/>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7" name="Oval 758">
              <a:extLst>
                <a:ext uri="{FF2B5EF4-FFF2-40B4-BE49-F238E27FC236}">
                  <a16:creationId xmlns:a16="http://schemas.microsoft.com/office/drawing/2014/main" id="{376A42B4-ADD4-4C8F-A00D-3D09D5A7B770}"/>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8" name="Oval 759">
              <a:extLst>
                <a:ext uri="{FF2B5EF4-FFF2-40B4-BE49-F238E27FC236}">
                  <a16:creationId xmlns:a16="http://schemas.microsoft.com/office/drawing/2014/main" id="{04400ED1-9942-49B6-A729-AACADF45BC4F}"/>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9" name="Oval 760">
              <a:extLst>
                <a:ext uri="{FF2B5EF4-FFF2-40B4-BE49-F238E27FC236}">
                  <a16:creationId xmlns:a16="http://schemas.microsoft.com/office/drawing/2014/main" id="{B4041BFF-66E9-4494-8CA9-9FDD7333371B}"/>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90" name="Group 761">
            <a:extLst>
              <a:ext uri="{FF2B5EF4-FFF2-40B4-BE49-F238E27FC236}">
                <a16:creationId xmlns:a16="http://schemas.microsoft.com/office/drawing/2014/main" id="{4554ECC5-445A-4AFD-9EC3-CBC64D10C11A}"/>
              </a:ext>
            </a:extLst>
          </p:cNvPr>
          <p:cNvGrpSpPr>
            <a:grpSpLocks/>
          </p:cNvGrpSpPr>
          <p:nvPr/>
        </p:nvGrpSpPr>
        <p:grpSpPr bwMode="auto">
          <a:xfrm>
            <a:off x="1991475" y="6046039"/>
            <a:ext cx="430213" cy="436563"/>
            <a:chOff x="1468" y="2890"/>
            <a:chExt cx="661" cy="701"/>
          </a:xfrm>
        </p:grpSpPr>
        <p:sp>
          <p:nvSpPr>
            <p:cNvPr id="4391" name="Oval 762">
              <a:extLst>
                <a:ext uri="{FF2B5EF4-FFF2-40B4-BE49-F238E27FC236}">
                  <a16:creationId xmlns:a16="http://schemas.microsoft.com/office/drawing/2014/main" id="{F0634684-F5B3-44CB-A1C7-1E481061A418}"/>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2" name="Freeform 763">
              <a:extLst>
                <a:ext uri="{FF2B5EF4-FFF2-40B4-BE49-F238E27FC236}">
                  <a16:creationId xmlns:a16="http://schemas.microsoft.com/office/drawing/2014/main" id="{76FC0777-8A89-4279-94E5-78BA5F79A076}"/>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93" name="Text Box 764">
            <a:extLst>
              <a:ext uri="{FF2B5EF4-FFF2-40B4-BE49-F238E27FC236}">
                <a16:creationId xmlns:a16="http://schemas.microsoft.com/office/drawing/2014/main" id="{38946295-3C00-43EE-B0C2-B722C9F87C1E}"/>
              </a:ext>
            </a:extLst>
          </p:cNvPr>
          <p:cNvSpPr txBox="1">
            <a:spLocks noChangeArrowheads="1"/>
          </p:cNvSpPr>
          <p:nvPr/>
        </p:nvSpPr>
        <p:spPr bwMode="auto">
          <a:xfrm>
            <a:off x="1669332" y="5752267"/>
            <a:ext cx="10236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Monocyte</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394" name="Text Box 765">
            <a:extLst>
              <a:ext uri="{FF2B5EF4-FFF2-40B4-BE49-F238E27FC236}">
                <a16:creationId xmlns:a16="http://schemas.microsoft.com/office/drawing/2014/main" id="{0110E5FA-CA74-4518-9FD2-FD2078D6EE99}"/>
              </a:ext>
            </a:extLst>
          </p:cNvPr>
          <p:cNvSpPr txBox="1">
            <a:spLocks noChangeArrowheads="1"/>
          </p:cNvSpPr>
          <p:nvPr/>
        </p:nvSpPr>
        <p:spPr bwMode="auto">
          <a:xfrm>
            <a:off x="3918383" y="5752267"/>
            <a:ext cx="155882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Natural killer cell</a:t>
            </a:r>
            <a:endParaRPr lang="fr-FR" sz="1600">
              <a:solidFill>
                <a:srgbClr val="FFFFFF"/>
              </a:solidFill>
              <a:latin typeface="Calibri Light" panose="020F0302020204030204" pitchFamily="34" charset="0"/>
              <a:cs typeface="Calibri Light" panose="020F0302020204030204" pitchFamily="34" charset="0"/>
            </a:endParaRPr>
          </a:p>
        </p:txBody>
      </p:sp>
      <p:sp>
        <p:nvSpPr>
          <p:cNvPr id="4395" name="Text Box 766">
            <a:extLst>
              <a:ext uri="{FF2B5EF4-FFF2-40B4-BE49-F238E27FC236}">
                <a16:creationId xmlns:a16="http://schemas.microsoft.com/office/drawing/2014/main" id="{476394A0-BD2A-4ED3-9E04-FDE8917C9CD4}"/>
              </a:ext>
            </a:extLst>
          </p:cNvPr>
          <p:cNvSpPr txBox="1">
            <a:spLocks noChangeArrowheads="1"/>
          </p:cNvSpPr>
          <p:nvPr/>
        </p:nvSpPr>
        <p:spPr bwMode="auto">
          <a:xfrm>
            <a:off x="2770550" y="5752267"/>
            <a:ext cx="107029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Neutrophil</a:t>
            </a:r>
            <a:endParaRPr lang="fr-FR" sz="1600">
              <a:solidFill>
                <a:srgbClr val="FFFFFF"/>
              </a:solidFill>
              <a:latin typeface="Calibri Light" panose="020F0302020204030204" pitchFamily="34" charset="0"/>
              <a:cs typeface="Calibri Light" panose="020F0302020204030204" pitchFamily="34" charset="0"/>
            </a:endParaRPr>
          </a:p>
        </p:txBody>
      </p:sp>
      <p:grpSp>
        <p:nvGrpSpPr>
          <p:cNvPr id="4396" name="Group 767">
            <a:extLst>
              <a:ext uri="{FF2B5EF4-FFF2-40B4-BE49-F238E27FC236}">
                <a16:creationId xmlns:a16="http://schemas.microsoft.com/office/drawing/2014/main" id="{9A823FBD-084C-4718-BA43-EF547E95EED7}"/>
              </a:ext>
            </a:extLst>
          </p:cNvPr>
          <p:cNvGrpSpPr>
            <a:grpSpLocks/>
          </p:cNvGrpSpPr>
          <p:nvPr/>
        </p:nvGrpSpPr>
        <p:grpSpPr bwMode="auto">
          <a:xfrm>
            <a:off x="8154988" y="3629025"/>
            <a:ext cx="1976437" cy="506413"/>
            <a:chOff x="2023" y="1419"/>
            <a:chExt cx="1653" cy="576"/>
          </a:xfrm>
        </p:grpSpPr>
        <p:grpSp>
          <p:nvGrpSpPr>
            <p:cNvPr id="4397" name="Group 768">
              <a:extLst>
                <a:ext uri="{FF2B5EF4-FFF2-40B4-BE49-F238E27FC236}">
                  <a16:creationId xmlns:a16="http://schemas.microsoft.com/office/drawing/2014/main" id="{AFDCD9A0-184A-4EF4-9502-D81F706A4573}"/>
                </a:ext>
              </a:extLst>
            </p:cNvPr>
            <p:cNvGrpSpPr>
              <a:grpSpLocks/>
            </p:cNvGrpSpPr>
            <p:nvPr/>
          </p:nvGrpSpPr>
          <p:grpSpPr bwMode="auto">
            <a:xfrm>
              <a:off x="2023" y="1419"/>
              <a:ext cx="1653" cy="576"/>
              <a:chOff x="537" y="995"/>
              <a:chExt cx="1647" cy="1128"/>
            </a:xfrm>
          </p:grpSpPr>
          <p:grpSp>
            <p:nvGrpSpPr>
              <p:cNvPr id="4399" name="Group 769">
                <a:extLst>
                  <a:ext uri="{FF2B5EF4-FFF2-40B4-BE49-F238E27FC236}">
                    <a16:creationId xmlns:a16="http://schemas.microsoft.com/office/drawing/2014/main" id="{DD4AAA7F-9BE3-4FB9-9A9E-283C799C015C}"/>
                  </a:ext>
                </a:extLst>
              </p:cNvPr>
              <p:cNvGrpSpPr>
                <a:grpSpLocks/>
              </p:cNvGrpSpPr>
              <p:nvPr/>
            </p:nvGrpSpPr>
            <p:grpSpPr bwMode="auto">
              <a:xfrm>
                <a:off x="537" y="995"/>
                <a:ext cx="1647" cy="1128"/>
                <a:chOff x="1887" y="1697"/>
                <a:chExt cx="1647" cy="1128"/>
              </a:xfrm>
            </p:grpSpPr>
            <p:sp>
              <p:nvSpPr>
                <p:cNvPr id="4468" name="Freeform 770">
                  <a:extLst>
                    <a:ext uri="{FF2B5EF4-FFF2-40B4-BE49-F238E27FC236}">
                      <a16:creationId xmlns:a16="http://schemas.microsoft.com/office/drawing/2014/main" id="{B080F04C-1DB9-40EF-8B21-E8B799F244A3}"/>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9" name="Freeform 771">
                  <a:extLst>
                    <a:ext uri="{FF2B5EF4-FFF2-40B4-BE49-F238E27FC236}">
                      <a16:creationId xmlns:a16="http://schemas.microsoft.com/office/drawing/2014/main" id="{91D09B72-E0D7-4AB3-8CDC-FEEA18CF0F3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0" name="Freeform 772">
                  <a:extLst>
                    <a:ext uri="{FF2B5EF4-FFF2-40B4-BE49-F238E27FC236}">
                      <a16:creationId xmlns:a16="http://schemas.microsoft.com/office/drawing/2014/main" id="{C129AE30-07E7-425D-8EA3-79DA5332658C}"/>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1" name="Freeform 773">
                  <a:extLst>
                    <a:ext uri="{FF2B5EF4-FFF2-40B4-BE49-F238E27FC236}">
                      <a16:creationId xmlns:a16="http://schemas.microsoft.com/office/drawing/2014/main" id="{1E0EF313-A057-457A-B020-3501C9AB0086}"/>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2" name="Freeform 774">
                  <a:extLst>
                    <a:ext uri="{FF2B5EF4-FFF2-40B4-BE49-F238E27FC236}">
                      <a16:creationId xmlns:a16="http://schemas.microsoft.com/office/drawing/2014/main" id="{4457B230-64F4-4C5F-A3F7-DC449F1D2405}"/>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3" name="Freeform 775">
                  <a:extLst>
                    <a:ext uri="{FF2B5EF4-FFF2-40B4-BE49-F238E27FC236}">
                      <a16:creationId xmlns:a16="http://schemas.microsoft.com/office/drawing/2014/main" id="{5D455BA3-5982-453B-ADC1-F920C557AA2B}"/>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4" name="Freeform 776">
                  <a:extLst>
                    <a:ext uri="{FF2B5EF4-FFF2-40B4-BE49-F238E27FC236}">
                      <a16:creationId xmlns:a16="http://schemas.microsoft.com/office/drawing/2014/main" id="{F3F33B63-A9A7-4047-945B-15E4B898FB6E}"/>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5" name="Freeform 777">
                  <a:extLst>
                    <a:ext uri="{FF2B5EF4-FFF2-40B4-BE49-F238E27FC236}">
                      <a16:creationId xmlns:a16="http://schemas.microsoft.com/office/drawing/2014/main" id="{54369232-ED4E-458A-8C70-1528823A11D6}"/>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6" name="Freeform 778">
                  <a:extLst>
                    <a:ext uri="{FF2B5EF4-FFF2-40B4-BE49-F238E27FC236}">
                      <a16:creationId xmlns:a16="http://schemas.microsoft.com/office/drawing/2014/main" id="{F2B3FD10-73BE-4CAB-9566-3D20FE2331C6}"/>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7" name="Freeform 779">
                  <a:extLst>
                    <a:ext uri="{FF2B5EF4-FFF2-40B4-BE49-F238E27FC236}">
                      <a16:creationId xmlns:a16="http://schemas.microsoft.com/office/drawing/2014/main" id="{6FCD9E9A-5BB3-4CB7-ABEE-6C512F28957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8" name="Freeform 780">
                  <a:extLst>
                    <a:ext uri="{FF2B5EF4-FFF2-40B4-BE49-F238E27FC236}">
                      <a16:creationId xmlns:a16="http://schemas.microsoft.com/office/drawing/2014/main" id="{7A3D9468-DE07-42BB-98A3-F9C0C1A7B53F}"/>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9" name="Freeform 781">
                  <a:extLst>
                    <a:ext uri="{FF2B5EF4-FFF2-40B4-BE49-F238E27FC236}">
                      <a16:creationId xmlns:a16="http://schemas.microsoft.com/office/drawing/2014/main" id="{354598EF-4E94-4C04-B161-157850CBE771}"/>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0" name="Freeform 782">
                  <a:extLst>
                    <a:ext uri="{FF2B5EF4-FFF2-40B4-BE49-F238E27FC236}">
                      <a16:creationId xmlns:a16="http://schemas.microsoft.com/office/drawing/2014/main" id="{C2AB488B-BAC0-412B-8DBA-7E3521F83F60}"/>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1" name="Freeform 783">
                  <a:extLst>
                    <a:ext uri="{FF2B5EF4-FFF2-40B4-BE49-F238E27FC236}">
                      <a16:creationId xmlns:a16="http://schemas.microsoft.com/office/drawing/2014/main" id="{5083B5E8-2AF2-4FBF-B4C3-C4FAA920BE96}"/>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2" name="Freeform 784">
                  <a:extLst>
                    <a:ext uri="{FF2B5EF4-FFF2-40B4-BE49-F238E27FC236}">
                      <a16:creationId xmlns:a16="http://schemas.microsoft.com/office/drawing/2014/main" id="{557EC6AC-FEF6-41CE-A318-D2964767AFC3}"/>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3" name="Freeform 785">
                  <a:extLst>
                    <a:ext uri="{FF2B5EF4-FFF2-40B4-BE49-F238E27FC236}">
                      <a16:creationId xmlns:a16="http://schemas.microsoft.com/office/drawing/2014/main" id="{CA721432-374A-4C45-822F-9DDC1362CE67}"/>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4" name="Freeform 786">
                  <a:extLst>
                    <a:ext uri="{FF2B5EF4-FFF2-40B4-BE49-F238E27FC236}">
                      <a16:creationId xmlns:a16="http://schemas.microsoft.com/office/drawing/2014/main" id="{6AF1CC56-E2F9-4019-8C23-026EF8C5EAB5}"/>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5" name="Freeform 787">
                  <a:extLst>
                    <a:ext uri="{FF2B5EF4-FFF2-40B4-BE49-F238E27FC236}">
                      <a16:creationId xmlns:a16="http://schemas.microsoft.com/office/drawing/2014/main" id="{9031E57D-B569-4EB5-B458-B496DC89935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6" name="Freeform 788">
                  <a:extLst>
                    <a:ext uri="{FF2B5EF4-FFF2-40B4-BE49-F238E27FC236}">
                      <a16:creationId xmlns:a16="http://schemas.microsoft.com/office/drawing/2014/main" id="{1AFF3B22-59DA-40E9-AA2C-1BFFE31CADC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7" name="Freeform 789">
                  <a:extLst>
                    <a:ext uri="{FF2B5EF4-FFF2-40B4-BE49-F238E27FC236}">
                      <a16:creationId xmlns:a16="http://schemas.microsoft.com/office/drawing/2014/main" id="{909F7FA3-4118-4F50-993F-FF37026FD67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8" name="Freeform 790">
                  <a:extLst>
                    <a:ext uri="{FF2B5EF4-FFF2-40B4-BE49-F238E27FC236}">
                      <a16:creationId xmlns:a16="http://schemas.microsoft.com/office/drawing/2014/main" id="{AC378684-6B08-423E-907F-0545FDE3722B}"/>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9" name="Freeform 791">
                  <a:extLst>
                    <a:ext uri="{FF2B5EF4-FFF2-40B4-BE49-F238E27FC236}">
                      <a16:creationId xmlns:a16="http://schemas.microsoft.com/office/drawing/2014/main" id="{20051160-0F45-4F0B-8676-3E80A9C29A14}"/>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0" name="Freeform 792">
                  <a:extLst>
                    <a:ext uri="{FF2B5EF4-FFF2-40B4-BE49-F238E27FC236}">
                      <a16:creationId xmlns:a16="http://schemas.microsoft.com/office/drawing/2014/main" id="{A28AEFDA-0E9E-47B5-B9C8-F26413B35D23}"/>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1" name="Freeform 793">
                  <a:extLst>
                    <a:ext uri="{FF2B5EF4-FFF2-40B4-BE49-F238E27FC236}">
                      <a16:creationId xmlns:a16="http://schemas.microsoft.com/office/drawing/2014/main" id="{4A56C93F-EDF9-4344-994C-1CC7BE667738}"/>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2" name="Freeform 794">
                  <a:extLst>
                    <a:ext uri="{FF2B5EF4-FFF2-40B4-BE49-F238E27FC236}">
                      <a16:creationId xmlns:a16="http://schemas.microsoft.com/office/drawing/2014/main" id="{407841B0-8611-45A9-9B83-FC52E25E37F0}"/>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3" name="Freeform 795">
                  <a:extLst>
                    <a:ext uri="{FF2B5EF4-FFF2-40B4-BE49-F238E27FC236}">
                      <a16:creationId xmlns:a16="http://schemas.microsoft.com/office/drawing/2014/main" id="{1A592EB2-C5EB-4452-8DCA-70E0C53ED199}"/>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4" name="Freeform 796">
                  <a:extLst>
                    <a:ext uri="{FF2B5EF4-FFF2-40B4-BE49-F238E27FC236}">
                      <a16:creationId xmlns:a16="http://schemas.microsoft.com/office/drawing/2014/main" id="{3D1721DF-9800-4579-9BC6-BD3644D9EA9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5" name="Freeform 797">
                  <a:extLst>
                    <a:ext uri="{FF2B5EF4-FFF2-40B4-BE49-F238E27FC236}">
                      <a16:creationId xmlns:a16="http://schemas.microsoft.com/office/drawing/2014/main" id="{CA5C4CFD-A9B6-4B98-80F6-6A3F53CD2ACD}"/>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6" name="Freeform 798">
                  <a:extLst>
                    <a:ext uri="{FF2B5EF4-FFF2-40B4-BE49-F238E27FC236}">
                      <a16:creationId xmlns:a16="http://schemas.microsoft.com/office/drawing/2014/main" id="{4612F0AD-5168-4AB7-814D-B91573950ADC}"/>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7" name="Freeform 799">
                  <a:extLst>
                    <a:ext uri="{FF2B5EF4-FFF2-40B4-BE49-F238E27FC236}">
                      <a16:creationId xmlns:a16="http://schemas.microsoft.com/office/drawing/2014/main" id="{EAFC6105-A1B5-470E-90A1-7E66EE8CF714}"/>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8" name="Freeform 800">
                  <a:extLst>
                    <a:ext uri="{FF2B5EF4-FFF2-40B4-BE49-F238E27FC236}">
                      <a16:creationId xmlns:a16="http://schemas.microsoft.com/office/drawing/2014/main" id="{B714A130-8CBA-4EA2-8D92-C625284F04EF}"/>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9" name="Freeform 801">
                  <a:extLst>
                    <a:ext uri="{FF2B5EF4-FFF2-40B4-BE49-F238E27FC236}">
                      <a16:creationId xmlns:a16="http://schemas.microsoft.com/office/drawing/2014/main" id="{6A674204-6657-4BBF-8A07-F126D00B43E2}"/>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0" name="Freeform 802">
                  <a:extLst>
                    <a:ext uri="{FF2B5EF4-FFF2-40B4-BE49-F238E27FC236}">
                      <a16:creationId xmlns:a16="http://schemas.microsoft.com/office/drawing/2014/main" id="{B12F1CE6-B1FC-49D4-8FA0-9C95A161D2E2}"/>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1" name="Freeform 803">
                  <a:extLst>
                    <a:ext uri="{FF2B5EF4-FFF2-40B4-BE49-F238E27FC236}">
                      <a16:creationId xmlns:a16="http://schemas.microsoft.com/office/drawing/2014/main" id="{8E8EF352-E220-4549-9DD9-B2C3BA67B908}"/>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2" name="Freeform 804">
                  <a:extLst>
                    <a:ext uri="{FF2B5EF4-FFF2-40B4-BE49-F238E27FC236}">
                      <a16:creationId xmlns:a16="http://schemas.microsoft.com/office/drawing/2014/main" id="{28DE28EE-66DC-4CAB-B20F-BB51E9706A7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3" name="Freeform 805">
                  <a:extLst>
                    <a:ext uri="{FF2B5EF4-FFF2-40B4-BE49-F238E27FC236}">
                      <a16:creationId xmlns:a16="http://schemas.microsoft.com/office/drawing/2014/main" id="{7E247876-BCFC-47BB-8977-9C79B3ADB51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4" name="Freeform 806">
                  <a:extLst>
                    <a:ext uri="{FF2B5EF4-FFF2-40B4-BE49-F238E27FC236}">
                      <a16:creationId xmlns:a16="http://schemas.microsoft.com/office/drawing/2014/main" id="{4FED7BEF-A22B-4557-A066-90AD6BC8BA2F}"/>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5" name="Freeform 807">
                  <a:extLst>
                    <a:ext uri="{FF2B5EF4-FFF2-40B4-BE49-F238E27FC236}">
                      <a16:creationId xmlns:a16="http://schemas.microsoft.com/office/drawing/2014/main" id="{77111766-BE4F-4508-B5B4-22B17D0D6275}"/>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6" name="Freeform 808">
                  <a:extLst>
                    <a:ext uri="{FF2B5EF4-FFF2-40B4-BE49-F238E27FC236}">
                      <a16:creationId xmlns:a16="http://schemas.microsoft.com/office/drawing/2014/main" id="{914813E5-4EC7-49A1-9E50-98FF904FD63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7" name="Freeform 809">
                  <a:extLst>
                    <a:ext uri="{FF2B5EF4-FFF2-40B4-BE49-F238E27FC236}">
                      <a16:creationId xmlns:a16="http://schemas.microsoft.com/office/drawing/2014/main" id="{C5AA720F-C628-4D71-BF9E-4CD20E6D0A4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8" name="Freeform 810">
                  <a:extLst>
                    <a:ext uri="{FF2B5EF4-FFF2-40B4-BE49-F238E27FC236}">
                      <a16:creationId xmlns:a16="http://schemas.microsoft.com/office/drawing/2014/main" id="{288306F0-6A54-43F0-B906-5CBCD05D7E0F}"/>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9" name="Freeform 811">
                  <a:extLst>
                    <a:ext uri="{FF2B5EF4-FFF2-40B4-BE49-F238E27FC236}">
                      <a16:creationId xmlns:a16="http://schemas.microsoft.com/office/drawing/2014/main" id="{A5368DC1-A82F-4CC0-B635-F7B4C72B430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0" name="Freeform 812">
                  <a:extLst>
                    <a:ext uri="{FF2B5EF4-FFF2-40B4-BE49-F238E27FC236}">
                      <a16:creationId xmlns:a16="http://schemas.microsoft.com/office/drawing/2014/main" id="{25598E34-AB7D-4B75-BA87-CE73BF906AE8}"/>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1" name="Freeform 813">
                  <a:extLst>
                    <a:ext uri="{FF2B5EF4-FFF2-40B4-BE49-F238E27FC236}">
                      <a16:creationId xmlns:a16="http://schemas.microsoft.com/office/drawing/2014/main" id="{95A360A1-28F1-4B89-9253-C1F730AD7F46}"/>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2" name="Freeform 814">
                  <a:extLst>
                    <a:ext uri="{FF2B5EF4-FFF2-40B4-BE49-F238E27FC236}">
                      <a16:creationId xmlns:a16="http://schemas.microsoft.com/office/drawing/2014/main" id="{B90FB161-04BA-4697-8D4B-4D6E51D8C218}"/>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3" name="Freeform 815">
                  <a:extLst>
                    <a:ext uri="{FF2B5EF4-FFF2-40B4-BE49-F238E27FC236}">
                      <a16:creationId xmlns:a16="http://schemas.microsoft.com/office/drawing/2014/main" id="{AA0B113B-4374-44E9-8EB3-5018E641EB04}"/>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4" name="Freeform 816">
                  <a:extLst>
                    <a:ext uri="{FF2B5EF4-FFF2-40B4-BE49-F238E27FC236}">
                      <a16:creationId xmlns:a16="http://schemas.microsoft.com/office/drawing/2014/main" id="{977F37A1-4B09-4676-9DC2-DB84F806060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5" name="Freeform 817">
                  <a:extLst>
                    <a:ext uri="{FF2B5EF4-FFF2-40B4-BE49-F238E27FC236}">
                      <a16:creationId xmlns:a16="http://schemas.microsoft.com/office/drawing/2014/main" id="{60BBC096-BB76-4949-A5CA-398580EFFD07}"/>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6" name="Freeform 818">
                  <a:extLst>
                    <a:ext uri="{FF2B5EF4-FFF2-40B4-BE49-F238E27FC236}">
                      <a16:creationId xmlns:a16="http://schemas.microsoft.com/office/drawing/2014/main" id="{00F53ADF-1931-487C-8408-59491CEF898D}"/>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7" name="Freeform 819">
                  <a:extLst>
                    <a:ext uri="{FF2B5EF4-FFF2-40B4-BE49-F238E27FC236}">
                      <a16:creationId xmlns:a16="http://schemas.microsoft.com/office/drawing/2014/main" id="{B8EA769E-BBF3-4F61-BC21-933D651EE7D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8" name="Freeform 820">
                  <a:extLst>
                    <a:ext uri="{FF2B5EF4-FFF2-40B4-BE49-F238E27FC236}">
                      <a16:creationId xmlns:a16="http://schemas.microsoft.com/office/drawing/2014/main" id="{46C63856-0C68-4817-9C61-48B9B9CDFBB8}"/>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9" name="Freeform 821">
                  <a:extLst>
                    <a:ext uri="{FF2B5EF4-FFF2-40B4-BE49-F238E27FC236}">
                      <a16:creationId xmlns:a16="http://schemas.microsoft.com/office/drawing/2014/main" id="{19D896FC-36E8-473A-B34B-85790DA1E4F4}"/>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0" name="Freeform 822">
                  <a:extLst>
                    <a:ext uri="{FF2B5EF4-FFF2-40B4-BE49-F238E27FC236}">
                      <a16:creationId xmlns:a16="http://schemas.microsoft.com/office/drawing/2014/main" id="{619FD8E1-715D-4EAB-B746-02F374BC6557}"/>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1" name="Freeform 823">
                  <a:extLst>
                    <a:ext uri="{FF2B5EF4-FFF2-40B4-BE49-F238E27FC236}">
                      <a16:creationId xmlns:a16="http://schemas.microsoft.com/office/drawing/2014/main" id="{049948A7-4192-47E9-B71D-922E6B21D880}"/>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2" name="Freeform 824">
                  <a:extLst>
                    <a:ext uri="{FF2B5EF4-FFF2-40B4-BE49-F238E27FC236}">
                      <a16:creationId xmlns:a16="http://schemas.microsoft.com/office/drawing/2014/main" id="{61C24ECA-8A2F-484A-9395-E5F07C2F567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3" name="Freeform 825">
                  <a:extLst>
                    <a:ext uri="{FF2B5EF4-FFF2-40B4-BE49-F238E27FC236}">
                      <a16:creationId xmlns:a16="http://schemas.microsoft.com/office/drawing/2014/main" id="{4B2DF2ED-CC38-4D60-BAF7-AE56E2DCAB44}"/>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4" name="Freeform 826">
                  <a:extLst>
                    <a:ext uri="{FF2B5EF4-FFF2-40B4-BE49-F238E27FC236}">
                      <a16:creationId xmlns:a16="http://schemas.microsoft.com/office/drawing/2014/main" id="{808C81F5-5EB2-4DE4-9C82-BF13690AFD41}"/>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5" name="Freeform 827">
                  <a:extLst>
                    <a:ext uri="{FF2B5EF4-FFF2-40B4-BE49-F238E27FC236}">
                      <a16:creationId xmlns:a16="http://schemas.microsoft.com/office/drawing/2014/main" id="{91469AB0-0E92-43E3-9DDB-14D32FCA02AF}"/>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6" name="Freeform 828">
                  <a:extLst>
                    <a:ext uri="{FF2B5EF4-FFF2-40B4-BE49-F238E27FC236}">
                      <a16:creationId xmlns:a16="http://schemas.microsoft.com/office/drawing/2014/main" id="{6149E85A-78C1-482C-A954-D140E8CF4C61}"/>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7" name="Freeform 829">
                  <a:extLst>
                    <a:ext uri="{FF2B5EF4-FFF2-40B4-BE49-F238E27FC236}">
                      <a16:creationId xmlns:a16="http://schemas.microsoft.com/office/drawing/2014/main" id="{77AE367D-0C8D-4611-AC55-F335DDDCC2AB}"/>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8" name="Freeform 830">
                  <a:extLst>
                    <a:ext uri="{FF2B5EF4-FFF2-40B4-BE49-F238E27FC236}">
                      <a16:creationId xmlns:a16="http://schemas.microsoft.com/office/drawing/2014/main" id="{F3762916-D363-40DE-8E77-B0E99B07D4A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9" name="Freeform 831">
                  <a:extLst>
                    <a:ext uri="{FF2B5EF4-FFF2-40B4-BE49-F238E27FC236}">
                      <a16:creationId xmlns:a16="http://schemas.microsoft.com/office/drawing/2014/main" id="{481B5E06-DF38-444D-A318-8CFA7BB53146}"/>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0" name="Freeform 832">
                  <a:extLst>
                    <a:ext uri="{FF2B5EF4-FFF2-40B4-BE49-F238E27FC236}">
                      <a16:creationId xmlns:a16="http://schemas.microsoft.com/office/drawing/2014/main" id="{3C70B23C-8885-467F-BFA5-BE0FF22681DD}"/>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1" name="Freeform 833">
                  <a:extLst>
                    <a:ext uri="{FF2B5EF4-FFF2-40B4-BE49-F238E27FC236}">
                      <a16:creationId xmlns:a16="http://schemas.microsoft.com/office/drawing/2014/main" id="{4A2129C9-4556-4321-A703-902425A33F65}"/>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2" name="Freeform 834">
                  <a:extLst>
                    <a:ext uri="{FF2B5EF4-FFF2-40B4-BE49-F238E27FC236}">
                      <a16:creationId xmlns:a16="http://schemas.microsoft.com/office/drawing/2014/main" id="{33A7EC4A-BE69-4EF3-B314-34C9972BF6A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3" name="Freeform 835">
                  <a:extLst>
                    <a:ext uri="{FF2B5EF4-FFF2-40B4-BE49-F238E27FC236}">
                      <a16:creationId xmlns:a16="http://schemas.microsoft.com/office/drawing/2014/main" id="{C45CC236-1BC0-4A15-AE06-79B631086C41}"/>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4" name="Freeform 836">
                  <a:extLst>
                    <a:ext uri="{FF2B5EF4-FFF2-40B4-BE49-F238E27FC236}">
                      <a16:creationId xmlns:a16="http://schemas.microsoft.com/office/drawing/2014/main" id="{8A37AEFD-51C2-417A-B02B-A0EE484E69E9}"/>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5" name="Freeform 837">
                  <a:extLst>
                    <a:ext uri="{FF2B5EF4-FFF2-40B4-BE49-F238E27FC236}">
                      <a16:creationId xmlns:a16="http://schemas.microsoft.com/office/drawing/2014/main" id="{D44AC00E-4301-4B11-A4B3-420A9710979F}"/>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6" name="Freeform 838">
                  <a:extLst>
                    <a:ext uri="{FF2B5EF4-FFF2-40B4-BE49-F238E27FC236}">
                      <a16:creationId xmlns:a16="http://schemas.microsoft.com/office/drawing/2014/main" id="{CFD1EAB6-C3CA-4E7F-BABC-BCEABFB01C6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400" name="Oval 839">
                <a:extLst>
                  <a:ext uri="{FF2B5EF4-FFF2-40B4-BE49-F238E27FC236}">
                    <a16:creationId xmlns:a16="http://schemas.microsoft.com/office/drawing/2014/main" id="{B189B90E-933B-45AA-8049-8FEE193F739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1" name="Oval 840">
                <a:extLst>
                  <a:ext uri="{FF2B5EF4-FFF2-40B4-BE49-F238E27FC236}">
                    <a16:creationId xmlns:a16="http://schemas.microsoft.com/office/drawing/2014/main" id="{982F0722-F9B5-452D-A8CF-A4150F798BC3}"/>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2" name="Oval 841">
                <a:extLst>
                  <a:ext uri="{FF2B5EF4-FFF2-40B4-BE49-F238E27FC236}">
                    <a16:creationId xmlns:a16="http://schemas.microsoft.com/office/drawing/2014/main" id="{670065C4-6FFB-49A4-973C-8E14EE29519B}"/>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3" name="Oval 842">
                <a:extLst>
                  <a:ext uri="{FF2B5EF4-FFF2-40B4-BE49-F238E27FC236}">
                    <a16:creationId xmlns:a16="http://schemas.microsoft.com/office/drawing/2014/main" id="{82657C5A-5058-46D4-9F8F-048C285DC880}"/>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4" name="Oval 843">
                <a:extLst>
                  <a:ext uri="{FF2B5EF4-FFF2-40B4-BE49-F238E27FC236}">
                    <a16:creationId xmlns:a16="http://schemas.microsoft.com/office/drawing/2014/main" id="{7A52494C-D71B-47A3-9FDE-35A0D11988FC}"/>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5" name="Oval 844">
                <a:extLst>
                  <a:ext uri="{FF2B5EF4-FFF2-40B4-BE49-F238E27FC236}">
                    <a16:creationId xmlns:a16="http://schemas.microsoft.com/office/drawing/2014/main" id="{172E80B4-D86C-4F0F-A058-D195F500BC5F}"/>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6" name="Oval 845">
                <a:extLst>
                  <a:ext uri="{FF2B5EF4-FFF2-40B4-BE49-F238E27FC236}">
                    <a16:creationId xmlns:a16="http://schemas.microsoft.com/office/drawing/2014/main" id="{072B5936-86CF-40D9-AED8-89975B5F8987}"/>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7" name="Oval 846">
                <a:extLst>
                  <a:ext uri="{FF2B5EF4-FFF2-40B4-BE49-F238E27FC236}">
                    <a16:creationId xmlns:a16="http://schemas.microsoft.com/office/drawing/2014/main" id="{873FF406-BB81-4FA4-BB20-98A4025B1E2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8" name="Oval 847">
                <a:extLst>
                  <a:ext uri="{FF2B5EF4-FFF2-40B4-BE49-F238E27FC236}">
                    <a16:creationId xmlns:a16="http://schemas.microsoft.com/office/drawing/2014/main" id="{F0E815DF-D2E1-4536-9549-E5D8BFDCA61B}"/>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9" name="Oval 848">
                <a:extLst>
                  <a:ext uri="{FF2B5EF4-FFF2-40B4-BE49-F238E27FC236}">
                    <a16:creationId xmlns:a16="http://schemas.microsoft.com/office/drawing/2014/main" id="{A4783DAC-A6C5-4A86-9D7F-A747EC30B45C}"/>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0" name="Oval 849">
                <a:extLst>
                  <a:ext uri="{FF2B5EF4-FFF2-40B4-BE49-F238E27FC236}">
                    <a16:creationId xmlns:a16="http://schemas.microsoft.com/office/drawing/2014/main" id="{A7CD22E5-05CC-41DF-91F4-7C6C41854ABD}"/>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1" name="Oval 850">
                <a:extLst>
                  <a:ext uri="{FF2B5EF4-FFF2-40B4-BE49-F238E27FC236}">
                    <a16:creationId xmlns:a16="http://schemas.microsoft.com/office/drawing/2014/main" id="{67B0060B-1BE9-46DA-BC00-6E8311C50A92}"/>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2" name="Oval 851">
                <a:extLst>
                  <a:ext uri="{FF2B5EF4-FFF2-40B4-BE49-F238E27FC236}">
                    <a16:creationId xmlns:a16="http://schemas.microsoft.com/office/drawing/2014/main" id="{246216C1-F9DA-4B74-BEA6-D36D743D8DB9}"/>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3" name="Oval 852">
                <a:extLst>
                  <a:ext uri="{FF2B5EF4-FFF2-40B4-BE49-F238E27FC236}">
                    <a16:creationId xmlns:a16="http://schemas.microsoft.com/office/drawing/2014/main" id="{BDD9A1BB-8991-418A-A479-238B59B8452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4" name="Oval 853">
                <a:extLst>
                  <a:ext uri="{FF2B5EF4-FFF2-40B4-BE49-F238E27FC236}">
                    <a16:creationId xmlns:a16="http://schemas.microsoft.com/office/drawing/2014/main" id="{64F6DCA5-12CB-4AE5-B207-8D674E66DF4B}"/>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5" name="Oval 854">
                <a:extLst>
                  <a:ext uri="{FF2B5EF4-FFF2-40B4-BE49-F238E27FC236}">
                    <a16:creationId xmlns:a16="http://schemas.microsoft.com/office/drawing/2014/main" id="{14A6BD7C-43CD-4CED-A4EE-8A4F97E5721C}"/>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6" name="Oval 855">
                <a:extLst>
                  <a:ext uri="{FF2B5EF4-FFF2-40B4-BE49-F238E27FC236}">
                    <a16:creationId xmlns:a16="http://schemas.microsoft.com/office/drawing/2014/main" id="{137E5570-B2F2-4E1B-A3E7-386ED45BF361}"/>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7" name="Oval 856">
                <a:extLst>
                  <a:ext uri="{FF2B5EF4-FFF2-40B4-BE49-F238E27FC236}">
                    <a16:creationId xmlns:a16="http://schemas.microsoft.com/office/drawing/2014/main" id="{88E99028-A6B4-42EA-8DB8-F7B76339226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8" name="Oval 857">
                <a:extLst>
                  <a:ext uri="{FF2B5EF4-FFF2-40B4-BE49-F238E27FC236}">
                    <a16:creationId xmlns:a16="http://schemas.microsoft.com/office/drawing/2014/main" id="{35B61483-D372-45F6-8C38-AE25AF354AA2}"/>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9" name="Oval 858">
                <a:extLst>
                  <a:ext uri="{FF2B5EF4-FFF2-40B4-BE49-F238E27FC236}">
                    <a16:creationId xmlns:a16="http://schemas.microsoft.com/office/drawing/2014/main" id="{E5B22AE8-5877-4592-8149-D1EA263502E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0" name="Oval 859">
                <a:extLst>
                  <a:ext uri="{FF2B5EF4-FFF2-40B4-BE49-F238E27FC236}">
                    <a16:creationId xmlns:a16="http://schemas.microsoft.com/office/drawing/2014/main" id="{ED14EDED-C9EF-4CAF-9C5F-32E79496417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1" name="Oval 860">
                <a:extLst>
                  <a:ext uri="{FF2B5EF4-FFF2-40B4-BE49-F238E27FC236}">
                    <a16:creationId xmlns:a16="http://schemas.microsoft.com/office/drawing/2014/main" id="{EA2D4220-9AB6-47AF-86D5-C71990FD2EB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2" name="Oval 861">
                <a:extLst>
                  <a:ext uri="{FF2B5EF4-FFF2-40B4-BE49-F238E27FC236}">
                    <a16:creationId xmlns:a16="http://schemas.microsoft.com/office/drawing/2014/main" id="{F3DA1863-68AE-40BB-B5CA-5520FC09623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3" name="Oval 862">
                <a:extLst>
                  <a:ext uri="{FF2B5EF4-FFF2-40B4-BE49-F238E27FC236}">
                    <a16:creationId xmlns:a16="http://schemas.microsoft.com/office/drawing/2014/main" id="{65F6E857-AA27-4DCC-A741-7585012E752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4" name="Oval 863">
                <a:extLst>
                  <a:ext uri="{FF2B5EF4-FFF2-40B4-BE49-F238E27FC236}">
                    <a16:creationId xmlns:a16="http://schemas.microsoft.com/office/drawing/2014/main" id="{CCBBFA37-009B-42A5-8898-B0D2B49C6A8F}"/>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5" name="Oval 864">
                <a:extLst>
                  <a:ext uri="{FF2B5EF4-FFF2-40B4-BE49-F238E27FC236}">
                    <a16:creationId xmlns:a16="http://schemas.microsoft.com/office/drawing/2014/main" id="{298E997C-016E-4A3B-882B-E28A4A54B3D3}"/>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6" name="Oval 865">
                <a:extLst>
                  <a:ext uri="{FF2B5EF4-FFF2-40B4-BE49-F238E27FC236}">
                    <a16:creationId xmlns:a16="http://schemas.microsoft.com/office/drawing/2014/main" id="{9241DA00-182F-4EB8-8B4B-B7059091E013}"/>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7" name="Oval 866">
                <a:extLst>
                  <a:ext uri="{FF2B5EF4-FFF2-40B4-BE49-F238E27FC236}">
                    <a16:creationId xmlns:a16="http://schemas.microsoft.com/office/drawing/2014/main" id="{7A7098B5-F335-4DF3-8EFF-8E183458B8F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8" name="Oval 867">
                <a:extLst>
                  <a:ext uri="{FF2B5EF4-FFF2-40B4-BE49-F238E27FC236}">
                    <a16:creationId xmlns:a16="http://schemas.microsoft.com/office/drawing/2014/main" id="{C4EADE61-0027-46E2-81A8-6A2228E8DE9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9" name="Oval 868">
                <a:extLst>
                  <a:ext uri="{FF2B5EF4-FFF2-40B4-BE49-F238E27FC236}">
                    <a16:creationId xmlns:a16="http://schemas.microsoft.com/office/drawing/2014/main" id="{912468F9-FCCB-4A95-BA0F-729500297D5F}"/>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0" name="Oval 869">
                <a:extLst>
                  <a:ext uri="{FF2B5EF4-FFF2-40B4-BE49-F238E27FC236}">
                    <a16:creationId xmlns:a16="http://schemas.microsoft.com/office/drawing/2014/main" id="{48B240AC-F692-429F-A78E-128F46DC382B}"/>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1" name="Oval 870">
                <a:extLst>
                  <a:ext uri="{FF2B5EF4-FFF2-40B4-BE49-F238E27FC236}">
                    <a16:creationId xmlns:a16="http://schemas.microsoft.com/office/drawing/2014/main" id="{279EF22C-EB6B-43A8-AB77-6925BDABF8BD}"/>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2" name="Oval 871">
                <a:extLst>
                  <a:ext uri="{FF2B5EF4-FFF2-40B4-BE49-F238E27FC236}">
                    <a16:creationId xmlns:a16="http://schemas.microsoft.com/office/drawing/2014/main" id="{B772DE12-746B-43DF-B5B4-E64210EEDCB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3" name="Oval 872">
                <a:extLst>
                  <a:ext uri="{FF2B5EF4-FFF2-40B4-BE49-F238E27FC236}">
                    <a16:creationId xmlns:a16="http://schemas.microsoft.com/office/drawing/2014/main" id="{00E29531-703B-4674-B4B0-2ACDB6991F0C}"/>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4" name="Oval 873">
                <a:extLst>
                  <a:ext uri="{FF2B5EF4-FFF2-40B4-BE49-F238E27FC236}">
                    <a16:creationId xmlns:a16="http://schemas.microsoft.com/office/drawing/2014/main" id="{90572F77-7F8C-42C8-8736-02CECC024871}"/>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5" name="Oval 874">
                <a:extLst>
                  <a:ext uri="{FF2B5EF4-FFF2-40B4-BE49-F238E27FC236}">
                    <a16:creationId xmlns:a16="http://schemas.microsoft.com/office/drawing/2014/main" id="{F56E645D-9F99-4806-ABC3-C48C5F81EA4A}"/>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6" name="Oval 875">
                <a:extLst>
                  <a:ext uri="{FF2B5EF4-FFF2-40B4-BE49-F238E27FC236}">
                    <a16:creationId xmlns:a16="http://schemas.microsoft.com/office/drawing/2014/main" id="{3C5D6FD5-AF56-45C8-8334-40CD243B6D67}"/>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7" name="Oval 876">
                <a:extLst>
                  <a:ext uri="{FF2B5EF4-FFF2-40B4-BE49-F238E27FC236}">
                    <a16:creationId xmlns:a16="http://schemas.microsoft.com/office/drawing/2014/main" id="{B66D2C4E-B18C-482B-8F3C-741C82EF3B57}"/>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8" name="Oval 877">
                <a:extLst>
                  <a:ext uri="{FF2B5EF4-FFF2-40B4-BE49-F238E27FC236}">
                    <a16:creationId xmlns:a16="http://schemas.microsoft.com/office/drawing/2014/main" id="{D544EA50-D527-4975-84D7-7FFB8BEB5861}"/>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9" name="Oval 878">
                <a:extLst>
                  <a:ext uri="{FF2B5EF4-FFF2-40B4-BE49-F238E27FC236}">
                    <a16:creationId xmlns:a16="http://schemas.microsoft.com/office/drawing/2014/main" id="{2E30DE9E-87FC-4389-8484-3C7FCD6ED9CB}"/>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0" name="Oval 879">
                <a:extLst>
                  <a:ext uri="{FF2B5EF4-FFF2-40B4-BE49-F238E27FC236}">
                    <a16:creationId xmlns:a16="http://schemas.microsoft.com/office/drawing/2014/main" id="{736F15F5-81AB-4CBF-A75E-4EF5445B4DF3}"/>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1" name="Oval 880">
                <a:extLst>
                  <a:ext uri="{FF2B5EF4-FFF2-40B4-BE49-F238E27FC236}">
                    <a16:creationId xmlns:a16="http://schemas.microsoft.com/office/drawing/2014/main" id="{B3809988-5CB1-4792-AD36-02EC680050B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2" name="Oval 881">
                <a:extLst>
                  <a:ext uri="{FF2B5EF4-FFF2-40B4-BE49-F238E27FC236}">
                    <a16:creationId xmlns:a16="http://schemas.microsoft.com/office/drawing/2014/main" id="{C4191146-70CD-439B-936B-80626DCB7A64}"/>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3" name="Oval 882">
                <a:extLst>
                  <a:ext uri="{FF2B5EF4-FFF2-40B4-BE49-F238E27FC236}">
                    <a16:creationId xmlns:a16="http://schemas.microsoft.com/office/drawing/2014/main" id="{384552F1-C59B-4C17-8156-C7AC18C26FB7}"/>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4" name="Oval 883">
                <a:extLst>
                  <a:ext uri="{FF2B5EF4-FFF2-40B4-BE49-F238E27FC236}">
                    <a16:creationId xmlns:a16="http://schemas.microsoft.com/office/drawing/2014/main" id="{74562A9D-D228-4F49-B643-C60D95B6929A}"/>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5" name="Oval 884">
                <a:extLst>
                  <a:ext uri="{FF2B5EF4-FFF2-40B4-BE49-F238E27FC236}">
                    <a16:creationId xmlns:a16="http://schemas.microsoft.com/office/drawing/2014/main" id="{A14C2BB1-84C8-427B-AD53-076873F1C352}"/>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6" name="Oval 885">
                <a:extLst>
                  <a:ext uri="{FF2B5EF4-FFF2-40B4-BE49-F238E27FC236}">
                    <a16:creationId xmlns:a16="http://schemas.microsoft.com/office/drawing/2014/main" id="{8E347545-ECE9-42DC-9A98-A0815BB95C4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7" name="Oval 886">
                <a:extLst>
                  <a:ext uri="{FF2B5EF4-FFF2-40B4-BE49-F238E27FC236}">
                    <a16:creationId xmlns:a16="http://schemas.microsoft.com/office/drawing/2014/main" id="{97F82E80-3931-4B74-8E75-098E004C850A}"/>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8" name="Oval 887">
                <a:extLst>
                  <a:ext uri="{FF2B5EF4-FFF2-40B4-BE49-F238E27FC236}">
                    <a16:creationId xmlns:a16="http://schemas.microsoft.com/office/drawing/2014/main" id="{78434EAB-153C-44C7-9775-D5A40CB7149F}"/>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9" name="Oval 888">
                <a:extLst>
                  <a:ext uri="{FF2B5EF4-FFF2-40B4-BE49-F238E27FC236}">
                    <a16:creationId xmlns:a16="http://schemas.microsoft.com/office/drawing/2014/main" id="{3899FFC1-A6AA-4B9A-B1CD-BB4BF2F98524}"/>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0" name="Oval 889">
                <a:extLst>
                  <a:ext uri="{FF2B5EF4-FFF2-40B4-BE49-F238E27FC236}">
                    <a16:creationId xmlns:a16="http://schemas.microsoft.com/office/drawing/2014/main" id="{C246DDD5-4A5D-445C-BD7E-68E5B16DD2D5}"/>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1" name="Oval 890">
                <a:extLst>
                  <a:ext uri="{FF2B5EF4-FFF2-40B4-BE49-F238E27FC236}">
                    <a16:creationId xmlns:a16="http://schemas.microsoft.com/office/drawing/2014/main" id="{156D953C-2F3C-4074-B896-7B2BFA59CDC0}"/>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2" name="Oval 891">
                <a:extLst>
                  <a:ext uri="{FF2B5EF4-FFF2-40B4-BE49-F238E27FC236}">
                    <a16:creationId xmlns:a16="http://schemas.microsoft.com/office/drawing/2014/main" id="{70D9CE25-D622-4B9D-99C7-1771F0D1710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3" name="Oval 892">
                <a:extLst>
                  <a:ext uri="{FF2B5EF4-FFF2-40B4-BE49-F238E27FC236}">
                    <a16:creationId xmlns:a16="http://schemas.microsoft.com/office/drawing/2014/main" id="{25FF174A-4773-4D7C-B220-D568A9421F6A}"/>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4" name="Oval 893">
                <a:extLst>
                  <a:ext uri="{FF2B5EF4-FFF2-40B4-BE49-F238E27FC236}">
                    <a16:creationId xmlns:a16="http://schemas.microsoft.com/office/drawing/2014/main" id="{5A8C9949-E409-4140-8F70-EABA2683F4E2}"/>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5" name="Oval 894">
                <a:extLst>
                  <a:ext uri="{FF2B5EF4-FFF2-40B4-BE49-F238E27FC236}">
                    <a16:creationId xmlns:a16="http://schemas.microsoft.com/office/drawing/2014/main" id="{41435E85-012D-4DAA-A762-CD1513D5B997}"/>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6" name="Oval 895">
                <a:extLst>
                  <a:ext uri="{FF2B5EF4-FFF2-40B4-BE49-F238E27FC236}">
                    <a16:creationId xmlns:a16="http://schemas.microsoft.com/office/drawing/2014/main" id="{C21A4848-8B0D-4664-BAA2-407ADD304672}"/>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7" name="Oval 896">
                <a:extLst>
                  <a:ext uri="{FF2B5EF4-FFF2-40B4-BE49-F238E27FC236}">
                    <a16:creationId xmlns:a16="http://schemas.microsoft.com/office/drawing/2014/main" id="{BE67AE80-F64C-4295-8EEB-C0A5AB3C2C8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8" name="Oval 897">
                <a:extLst>
                  <a:ext uri="{FF2B5EF4-FFF2-40B4-BE49-F238E27FC236}">
                    <a16:creationId xmlns:a16="http://schemas.microsoft.com/office/drawing/2014/main" id="{68EF8DD6-5ECF-4C0D-A767-EDD415A36662}"/>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9" name="Oval 898">
                <a:extLst>
                  <a:ext uri="{FF2B5EF4-FFF2-40B4-BE49-F238E27FC236}">
                    <a16:creationId xmlns:a16="http://schemas.microsoft.com/office/drawing/2014/main" id="{49F5443E-505A-477C-AC14-E4F09A94CC94}"/>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0" name="Oval 899">
                <a:extLst>
                  <a:ext uri="{FF2B5EF4-FFF2-40B4-BE49-F238E27FC236}">
                    <a16:creationId xmlns:a16="http://schemas.microsoft.com/office/drawing/2014/main" id="{8B8EAA4E-ADBE-44E0-958B-05A2FBF7CFE1}"/>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1" name="Oval 900">
                <a:extLst>
                  <a:ext uri="{FF2B5EF4-FFF2-40B4-BE49-F238E27FC236}">
                    <a16:creationId xmlns:a16="http://schemas.microsoft.com/office/drawing/2014/main" id="{7327DE78-CF69-4C68-99D9-CD77D614CBAE}"/>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2" name="Oval 901">
                <a:extLst>
                  <a:ext uri="{FF2B5EF4-FFF2-40B4-BE49-F238E27FC236}">
                    <a16:creationId xmlns:a16="http://schemas.microsoft.com/office/drawing/2014/main" id="{1C38A4CA-6A88-439A-90A0-0D49393F9B3D}"/>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3" name="Oval 902">
                <a:extLst>
                  <a:ext uri="{FF2B5EF4-FFF2-40B4-BE49-F238E27FC236}">
                    <a16:creationId xmlns:a16="http://schemas.microsoft.com/office/drawing/2014/main" id="{0B7BBCA6-A784-4079-9789-669226FBDC0E}"/>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4" name="Oval 903">
                <a:extLst>
                  <a:ext uri="{FF2B5EF4-FFF2-40B4-BE49-F238E27FC236}">
                    <a16:creationId xmlns:a16="http://schemas.microsoft.com/office/drawing/2014/main" id="{0F24EF86-94A7-43D3-AF18-FE475B922B72}"/>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5" name="Oval 904">
                <a:extLst>
                  <a:ext uri="{FF2B5EF4-FFF2-40B4-BE49-F238E27FC236}">
                    <a16:creationId xmlns:a16="http://schemas.microsoft.com/office/drawing/2014/main" id="{B75E77A0-5400-4F7A-BF7E-CC0A22EBA2F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6" name="Oval 905">
                <a:extLst>
                  <a:ext uri="{FF2B5EF4-FFF2-40B4-BE49-F238E27FC236}">
                    <a16:creationId xmlns:a16="http://schemas.microsoft.com/office/drawing/2014/main" id="{0BC1C728-EDAE-4B72-A323-6EA83105B001}"/>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7" name="Oval 906">
                <a:extLst>
                  <a:ext uri="{FF2B5EF4-FFF2-40B4-BE49-F238E27FC236}">
                    <a16:creationId xmlns:a16="http://schemas.microsoft.com/office/drawing/2014/main" id="{AE600BC7-82CB-4BF8-B8D8-C9E2EA211B6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98" name="Freeform 907">
              <a:extLst>
                <a:ext uri="{FF2B5EF4-FFF2-40B4-BE49-F238E27FC236}">
                  <a16:creationId xmlns:a16="http://schemas.microsoft.com/office/drawing/2014/main" id="{0B3D3DF6-5A24-4E91-82CD-B53793D0B5D7}"/>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37" name="Group 912">
            <a:extLst>
              <a:ext uri="{FF2B5EF4-FFF2-40B4-BE49-F238E27FC236}">
                <a16:creationId xmlns:a16="http://schemas.microsoft.com/office/drawing/2014/main" id="{77DA357E-4CCC-459A-AC27-DFA57A1FD831}"/>
              </a:ext>
            </a:extLst>
          </p:cNvPr>
          <p:cNvGrpSpPr>
            <a:grpSpLocks/>
          </p:cNvGrpSpPr>
          <p:nvPr/>
        </p:nvGrpSpPr>
        <p:grpSpPr bwMode="auto">
          <a:xfrm>
            <a:off x="6436475" y="6046039"/>
            <a:ext cx="374650" cy="358775"/>
            <a:chOff x="1106" y="102"/>
            <a:chExt cx="1364" cy="2044"/>
          </a:xfrm>
        </p:grpSpPr>
        <p:grpSp>
          <p:nvGrpSpPr>
            <p:cNvPr id="4538" name="Group 913">
              <a:extLst>
                <a:ext uri="{FF2B5EF4-FFF2-40B4-BE49-F238E27FC236}">
                  <a16:creationId xmlns:a16="http://schemas.microsoft.com/office/drawing/2014/main" id="{19C53DCD-76C1-4944-BD39-FC232979EACF}"/>
                </a:ext>
              </a:extLst>
            </p:cNvPr>
            <p:cNvGrpSpPr>
              <a:grpSpLocks/>
            </p:cNvGrpSpPr>
            <p:nvPr/>
          </p:nvGrpSpPr>
          <p:grpSpPr bwMode="auto">
            <a:xfrm flipH="1">
              <a:off x="1106" y="1216"/>
              <a:ext cx="701" cy="435"/>
              <a:chOff x="4305" y="2263"/>
              <a:chExt cx="701" cy="435"/>
            </a:xfrm>
          </p:grpSpPr>
          <p:grpSp>
            <p:nvGrpSpPr>
              <p:cNvPr id="4570" name="Group 914">
                <a:extLst>
                  <a:ext uri="{FF2B5EF4-FFF2-40B4-BE49-F238E27FC236}">
                    <a16:creationId xmlns:a16="http://schemas.microsoft.com/office/drawing/2014/main" id="{3D7D45DD-B431-4569-947F-678040721561}"/>
                  </a:ext>
                </a:extLst>
              </p:cNvPr>
              <p:cNvGrpSpPr>
                <a:grpSpLocks/>
              </p:cNvGrpSpPr>
              <p:nvPr/>
            </p:nvGrpSpPr>
            <p:grpSpPr bwMode="auto">
              <a:xfrm>
                <a:off x="4707" y="2411"/>
                <a:ext cx="299" cy="287"/>
                <a:chOff x="4836" y="2537"/>
                <a:chExt cx="299" cy="287"/>
              </a:xfrm>
            </p:grpSpPr>
            <p:sp>
              <p:nvSpPr>
                <p:cNvPr id="4572" name="Oval 915">
                  <a:extLst>
                    <a:ext uri="{FF2B5EF4-FFF2-40B4-BE49-F238E27FC236}">
                      <a16:creationId xmlns:a16="http://schemas.microsoft.com/office/drawing/2014/main" id="{BFB0741F-BCB4-4249-B348-916DD31A6C6A}"/>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73" name="Group 916">
                  <a:extLst>
                    <a:ext uri="{FF2B5EF4-FFF2-40B4-BE49-F238E27FC236}">
                      <a16:creationId xmlns:a16="http://schemas.microsoft.com/office/drawing/2014/main" id="{BC733A64-0D68-460A-A2BC-F6F3FD2CEF55}"/>
                    </a:ext>
                  </a:extLst>
                </p:cNvPr>
                <p:cNvGrpSpPr>
                  <a:grpSpLocks/>
                </p:cNvGrpSpPr>
                <p:nvPr/>
              </p:nvGrpSpPr>
              <p:grpSpPr bwMode="auto">
                <a:xfrm flipH="1">
                  <a:off x="5043" y="2730"/>
                  <a:ext cx="92" cy="72"/>
                  <a:chOff x="3499" y="2734"/>
                  <a:chExt cx="92" cy="72"/>
                </a:xfrm>
              </p:grpSpPr>
              <p:sp>
                <p:nvSpPr>
                  <p:cNvPr id="4574" name="AutoShape 917">
                    <a:extLst>
                      <a:ext uri="{FF2B5EF4-FFF2-40B4-BE49-F238E27FC236}">
                        <a16:creationId xmlns:a16="http://schemas.microsoft.com/office/drawing/2014/main" id="{DB39498A-6911-49C5-A9D8-ACBA0977F5AF}"/>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5" name="Oval 918">
                    <a:extLst>
                      <a:ext uri="{FF2B5EF4-FFF2-40B4-BE49-F238E27FC236}">
                        <a16:creationId xmlns:a16="http://schemas.microsoft.com/office/drawing/2014/main" id="{F1594D6F-2CAB-4938-B9C8-751116A71D5B}"/>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571" name="Rectangle 919">
                <a:extLst>
                  <a:ext uri="{FF2B5EF4-FFF2-40B4-BE49-F238E27FC236}">
                    <a16:creationId xmlns:a16="http://schemas.microsoft.com/office/drawing/2014/main" id="{B4304353-8B4D-4DEC-A04D-B515996ACBFD}"/>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39" name="Group 920">
              <a:extLst>
                <a:ext uri="{FF2B5EF4-FFF2-40B4-BE49-F238E27FC236}">
                  <a16:creationId xmlns:a16="http://schemas.microsoft.com/office/drawing/2014/main" id="{BDDDD7ED-FD41-4AE6-92DE-211B925E350D}"/>
                </a:ext>
              </a:extLst>
            </p:cNvPr>
            <p:cNvGrpSpPr>
              <a:grpSpLocks/>
            </p:cNvGrpSpPr>
            <p:nvPr/>
          </p:nvGrpSpPr>
          <p:grpSpPr bwMode="auto">
            <a:xfrm>
              <a:off x="2044" y="1734"/>
              <a:ext cx="277" cy="335"/>
              <a:chOff x="4612" y="3168"/>
              <a:chExt cx="277" cy="335"/>
            </a:xfrm>
          </p:grpSpPr>
          <p:sp>
            <p:nvSpPr>
              <p:cNvPr id="4566" name="Oval 921">
                <a:extLst>
                  <a:ext uri="{FF2B5EF4-FFF2-40B4-BE49-F238E27FC236}">
                    <a16:creationId xmlns:a16="http://schemas.microsoft.com/office/drawing/2014/main" id="{26236963-8694-4B5F-AF94-92990DB68AF7}"/>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67" name="Group 922">
                <a:extLst>
                  <a:ext uri="{FF2B5EF4-FFF2-40B4-BE49-F238E27FC236}">
                    <a16:creationId xmlns:a16="http://schemas.microsoft.com/office/drawing/2014/main" id="{3E3219FB-A728-4E5A-BA2F-5582443EADEB}"/>
                  </a:ext>
                </a:extLst>
              </p:cNvPr>
              <p:cNvGrpSpPr>
                <a:grpSpLocks/>
              </p:cNvGrpSpPr>
              <p:nvPr/>
            </p:nvGrpSpPr>
            <p:grpSpPr bwMode="auto">
              <a:xfrm>
                <a:off x="4764" y="3381"/>
                <a:ext cx="74" cy="122"/>
                <a:chOff x="4764" y="3381"/>
                <a:chExt cx="74" cy="122"/>
              </a:xfrm>
            </p:grpSpPr>
            <p:sp>
              <p:nvSpPr>
                <p:cNvPr id="4568" name="AutoShape 923">
                  <a:extLst>
                    <a:ext uri="{FF2B5EF4-FFF2-40B4-BE49-F238E27FC236}">
                      <a16:creationId xmlns:a16="http://schemas.microsoft.com/office/drawing/2014/main" id="{928AD534-7171-4A74-A971-5556819773D1}"/>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9" name="Oval 924">
                  <a:extLst>
                    <a:ext uri="{FF2B5EF4-FFF2-40B4-BE49-F238E27FC236}">
                      <a16:creationId xmlns:a16="http://schemas.microsoft.com/office/drawing/2014/main" id="{6952140B-9A26-4F13-BBD2-ACB67FE65B1B}"/>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540" name="Group 925">
              <a:extLst>
                <a:ext uri="{FF2B5EF4-FFF2-40B4-BE49-F238E27FC236}">
                  <a16:creationId xmlns:a16="http://schemas.microsoft.com/office/drawing/2014/main" id="{17007C6E-4007-41D6-B30A-786328445106}"/>
                </a:ext>
              </a:extLst>
            </p:cNvPr>
            <p:cNvGrpSpPr>
              <a:grpSpLocks/>
            </p:cNvGrpSpPr>
            <p:nvPr/>
          </p:nvGrpSpPr>
          <p:grpSpPr bwMode="auto">
            <a:xfrm>
              <a:off x="1301" y="1786"/>
              <a:ext cx="278" cy="360"/>
              <a:chOff x="3746" y="3157"/>
              <a:chExt cx="278" cy="360"/>
            </a:xfrm>
          </p:grpSpPr>
          <p:sp>
            <p:nvSpPr>
              <p:cNvPr id="4562" name="Oval 926">
                <a:extLst>
                  <a:ext uri="{FF2B5EF4-FFF2-40B4-BE49-F238E27FC236}">
                    <a16:creationId xmlns:a16="http://schemas.microsoft.com/office/drawing/2014/main" id="{C9755CC3-6FAC-4B0D-AA09-612C6D874578}"/>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63" name="Group 927">
                <a:extLst>
                  <a:ext uri="{FF2B5EF4-FFF2-40B4-BE49-F238E27FC236}">
                    <a16:creationId xmlns:a16="http://schemas.microsoft.com/office/drawing/2014/main" id="{43F80A3D-8B47-4EE7-8F1A-B35B44828A2E}"/>
                  </a:ext>
                </a:extLst>
              </p:cNvPr>
              <p:cNvGrpSpPr>
                <a:grpSpLocks/>
              </p:cNvGrpSpPr>
              <p:nvPr/>
            </p:nvGrpSpPr>
            <p:grpSpPr bwMode="auto">
              <a:xfrm rot="20348198" flipH="1">
                <a:off x="3821" y="3395"/>
                <a:ext cx="74" cy="122"/>
                <a:chOff x="4764" y="3381"/>
                <a:chExt cx="74" cy="122"/>
              </a:xfrm>
            </p:grpSpPr>
            <p:sp>
              <p:nvSpPr>
                <p:cNvPr id="4564" name="AutoShape 928">
                  <a:extLst>
                    <a:ext uri="{FF2B5EF4-FFF2-40B4-BE49-F238E27FC236}">
                      <a16:creationId xmlns:a16="http://schemas.microsoft.com/office/drawing/2014/main" id="{E2013EEC-2CC8-4C81-9804-57E2F49FA85E}"/>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5" name="Oval 929">
                  <a:extLst>
                    <a:ext uri="{FF2B5EF4-FFF2-40B4-BE49-F238E27FC236}">
                      <a16:creationId xmlns:a16="http://schemas.microsoft.com/office/drawing/2014/main" id="{C466F788-D5A4-4167-A247-FEE08D6AC789}"/>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541" name="Group 930">
              <a:extLst>
                <a:ext uri="{FF2B5EF4-FFF2-40B4-BE49-F238E27FC236}">
                  <a16:creationId xmlns:a16="http://schemas.microsoft.com/office/drawing/2014/main" id="{8140A0B6-61E7-4FEE-A839-17DBB7BE85C8}"/>
                </a:ext>
              </a:extLst>
            </p:cNvPr>
            <p:cNvGrpSpPr>
              <a:grpSpLocks/>
            </p:cNvGrpSpPr>
            <p:nvPr/>
          </p:nvGrpSpPr>
          <p:grpSpPr bwMode="auto">
            <a:xfrm>
              <a:off x="1720" y="102"/>
              <a:ext cx="62" cy="934"/>
              <a:chOff x="4174" y="1140"/>
              <a:chExt cx="62" cy="934"/>
            </a:xfrm>
          </p:grpSpPr>
          <p:sp>
            <p:nvSpPr>
              <p:cNvPr id="4560" name="Rectangle 931">
                <a:extLst>
                  <a:ext uri="{FF2B5EF4-FFF2-40B4-BE49-F238E27FC236}">
                    <a16:creationId xmlns:a16="http://schemas.microsoft.com/office/drawing/2014/main" id="{EC02284D-9B41-4C50-96F4-404D62B32B48}"/>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1" name="Oval 932">
                <a:extLst>
                  <a:ext uri="{FF2B5EF4-FFF2-40B4-BE49-F238E27FC236}">
                    <a16:creationId xmlns:a16="http://schemas.microsoft.com/office/drawing/2014/main" id="{2B3B2501-6432-4D3C-A075-ABFD62D8EE59}"/>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2" name="Group 933">
              <a:extLst>
                <a:ext uri="{FF2B5EF4-FFF2-40B4-BE49-F238E27FC236}">
                  <a16:creationId xmlns:a16="http://schemas.microsoft.com/office/drawing/2014/main" id="{131F2ADA-5561-455B-9554-8602628B0D89}"/>
                </a:ext>
              </a:extLst>
            </p:cNvPr>
            <p:cNvGrpSpPr>
              <a:grpSpLocks/>
            </p:cNvGrpSpPr>
            <p:nvPr/>
          </p:nvGrpSpPr>
          <p:grpSpPr bwMode="auto">
            <a:xfrm>
              <a:off x="1726" y="137"/>
              <a:ext cx="62" cy="931"/>
              <a:chOff x="4258" y="1181"/>
              <a:chExt cx="62" cy="931"/>
            </a:xfrm>
          </p:grpSpPr>
          <p:sp>
            <p:nvSpPr>
              <p:cNvPr id="4558" name="Rectangle 934">
                <a:extLst>
                  <a:ext uri="{FF2B5EF4-FFF2-40B4-BE49-F238E27FC236}">
                    <a16:creationId xmlns:a16="http://schemas.microsoft.com/office/drawing/2014/main" id="{7CEB2C2D-8F27-4B66-85E4-85258D50AD28}"/>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9" name="Oval 935">
                <a:extLst>
                  <a:ext uri="{FF2B5EF4-FFF2-40B4-BE49-F238E27FC236}">
                    <a16:creationId xmlns:a16="http://schemas.microsoft.com/office/drawing/2014/main" id="{6B8C3197-9455-41F4-979F-EBFD22EEF535}"/>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3" name="Group 936">
              <a:extLst>
                <a:ext uri="{FF2B5EF4-FFF2-40B4-BE49-F238E27FC236}">
                  <a16:creationId xmlns:a16="http://schemas.microsoft.com/office/drawing/2014/main" id="{CD41993A-23CB-421F-9D0D-24013E1B545A}"/>
                </a:ext>
              </a:extLst>
            </p:cNvPr>
            <p:cNvGrpSpPr>
              <a:grpSpLocks/>
            </p:cNvGrpSpPr>
            <p:nvPr/>
          </p:nvGrpSpPr>
          <p:grpSpPr bwMode="auto">
            <a:xfrm flipH="1">
              <a:off x="1793" y="105"/>
              <a:ext cx="62" cy="934"/>
              <a:chOff x="4174" y="1140"/>
              <a:chExt cx="62" cy="934"/>
            </a:xfrm>
          </p:grpSpPr>
          <p:sp>
            <p:nvSpPr>
              <p:cNvPr id="4556" name="Rectangle 937">
                <a:extLst>
                  <a:ext uri="{FF2B5EF4-FFF2-40B4-BE49-F238E27FC236}">
                    <a16:creationId xmlns:a16="http://schemas.microsoft.com/office/drawing/2014/main" id="{CD3EF785-AB68-4DD5-AA99-D81C84041C0C}"/>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7" name="Oval 938">
                <a:extLst>
                  <a:ext uri="{FF2B5EF4-FFF2-40B4-BE49-F238E27FC236}">
                    <a16:creationId xmlns:a16="http://schemas.microsoft.com/office/drawing/2014/main" id="{60B14A4C-F1D5-4395-88D2-ADFCD0DD9EDC}"/>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4" name="Group 939">
              <a:extLst>
                <a:ext uri="{FF2B5EF4-FFF2-40B4-BE49-F238E27FC236}">
                  <a16:creationId xmlns:a16="http://schemas.microsoft.com/office/drawing/2014/main" id="{D0BF28B4-19D0-4385-B0A3-C06BE2D396B6}"/>
                </a:ext>
              </a:extLst>
            </p:cNvPr>
            <p:cNvGrpSpPr>
              <a:grpSpLocks/>
            </p:cNvGrpSpPr>
            <p:nvPr/>
          </p:nvGrpSpPr>
          <p:grpSpPr bwMode="auto">
            <a:xfrm>
              <a:off x="1769" y="1215"/>
              <a:ext cx="701" cy="435"/>
              <a:chOff x="4305" y="2263"/>
              <a:chExt cx="701" cy="435"/>
            </a:xfrm>
          </p:grpSpPr>
          <p:grpSp>
            <p:nvGrpSpPr>
              <p:cNvPr id="4550" name="Group 940">
                <a:extLst>
                  <a:ext uri="{FF2B5EF4-FFF2-40B4-BE49-F238E27FC236}">
                    <a16:creationId xmlns:a16="http://schemas.microsoft.com/office/drawing/2014/main" id="{2B3E6EBA-9DE8-4C48-8F84-E629D8F0F3F9}"/>
                  </a:ext>
                </a:extLst>
              </p:cNvPr>
              <p:cNvGrpSpPr>
                <a:grpSpLocks/>
              </p:cNvGrpSpPr>
              <p:nvPr/>
            </p:nvGrpSpPr>
            <p:grpSpPr bwMode="auto">
              <a:xfrm>
                <a:off x="4707" y="2411"/>
                <a:ext cx="299" cy="287"/>
                <a:chOff x="4836" y="2537"/>
                <a:chExt cx="299" cy="287"/>
              </a:xfrm>
            </p:grpSpPr>
            <p:sp>
              <p:nvSpPr>
                <p:cNvPr id="4552" name="Oval 941">
                  <a:extLst>
                    <a:ext uri="{FF2B5EF4-FFF2-40B4-BE49-F238E27FC236}">
                      <a16:creationId xmlns:a16="http://schemas.microsoft.com/office/drawing/2014/main" id="{32573F8C-F67F-48EF-A742-1F55734E07FB}"/>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53" name="Group 942">
                  <a:extLst>
                    <a:ext uri="{FF2B5EF4-FFF2-40B4-BE49-F238E27FC236}">
                      <a16:creationId xmlns:a16="http://schemas.microsoft.com/office/drawing/2014/main" id="{72370ECB-A204-453C-99B8-72CA151101AA}"/>
                    </a:ext>
                  </a:extLst>
                </p:cNvPr>
                <p:cNvGrpSpPr>
                  <a:grpSpLocks/>
                </p:cNvGrpSpPr>
                <p:nvPr/>
              </p:nvGrpSpPr>
              <p:grpSpPr bwMode="auto">
                <a:xfrm flipH="1">
                  <a:off x="5043" y="2730"/>
                  <a:ext cx="92" cy="72"/>
                  <a:chOff x="3499" y="2734"/>
                  <a:chExt cx="92" cy="72"/>
                </a:xfrm>
              </p:grpSpPr>
              <p:sp>
                <p:nvSpPr>
                  <p:cNvPr id="4554" name="AutoShape 943">
                    <a:extLst>
                      <a:ext uri="{FF2B5EF4-FFF2-40B4-BE49-F238E27FC236}">
                        <a16:creationId xmlns:a16="http://schemas.microsoft.com/office/drawing/2014/main" id="{35A3E85E-F674-46CB-84DA-D0C182D58B66}"/>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5" name="Oval 944">
                    <a:extLst>
                      <a:ext uri="{FF2B5EF4-FFF2-40B4-BE49-F238E27FC236}">
                        <a16:creationId xmlns:a16="http://schemas.microsoft.com/office/drawing/2014/main" id="{656E5CEB-F40B-47D6-B16A-B9FDBD40E85E}"/>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551" name="Rectangle 945">
                <a:extLst>
                  <a:ext uri="{FF2B5EF4-FFF2-40B4-BE49-F238E27FC236}">
                    <a16:creationId xmlns:a16="http://schemas.microsoft.com/office/drawing/2014/main" id="{16135AEE-AEDB-4B9A-9C17-2F7A6737D2A5}"/>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5" name="Group 946">
              <a:extLst>
                <a:ext uri="{FF2B5EF4-FFF2-40B4-BE49-F238E27FC236}">
                  <a16:creationId xmlns:a16="http://schemas.microsoft.com/office/drawing/2014/main" id="{082B2361-5259-4AE0-A9E0-CBD044C06CF0}"/>
                </a:ext>
              </a:extLst>
            </p:cNvPr>
            <p:cNvGrpSpPr>
              <a:grpSpLocks/>
            </p:cNvGrpSpPr>
            <p:nvPr/>
          </p:nvGrpSpPr>
          <p:grpSpPr bwMode="auto">
            <a:xfrm>
              <a:off x="1787" y="136"/>
              <a:ext cx="62" cy="937"/>
              <a:chOff x="4315" y="1180"/>
              <a:chExt cx="62" cy="937"/>
            </a:xfrm>
          </p:grpSpPr>
          <p:sp>
            <p:nvSpPr>
              <p:cNvPr id="4548" name="Rectangle 947">
                <a:extLst>
                  <a:ext uri="{FF2B5EF4-FFF2-40B4-BE49-F238E27FC236}">
                    <a16:creationId xmlns:a16="http://schemas.microsoft.com/office/drawing/2014/main" id="{52B5B71F-4E17-443E-B227-5F70C3FBE19D}"/>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9" name="Oval 948">
                <a:extLst>
                  <a:ext uri="{FF2B5EF4-FFF2-40B4-BE49-F238E27FC236}">
                    <a16:creationId xmlns:a16="http://schemas.microsoft.com/office/drawing/2014/main" id="{7BC48C3D-034B-4914-87DA-F01144F0FDC1}"/>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46" name="Rectangle 949">
              <a:extLst>
                <a:ext uri="{FF2B5EF4-FFF2-40B4-BE49-F238E27FC236}">
                  <a16:creationId xmlns:a16="http://schemas.microsoft.com/office/drawing/2014/main" id="{1D3E90F5-BB55-45C4-B54B-EB748EADDAAC}"/>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7" name="Rectangle 950">
              <a:extLst>
                <a:ext uri="{FF2B5EF4-FFF2-40B4-BE49-F238E27FC236}">
                  <a16:creationId xmlns:a16="http://schemas.microsoft.com/office/drawing/2014/main" id="{FEBD72E1-EAAD-404C-A340-35D407BD62FB}"/>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76" name="Group 951">
            <a:extLst>
              <a:ext uri="{FF2B5EF4-FFF2-40B4-BE49-F238E27FC236}">
                <a16:creationId xmlns:a16="http://schemas.microsoft.com/office/drawing/2014/main" id="{FBA4DDBD-5DC5-456E-81F2-B2D53985D3E1}"/>
              </a:ext>
            </a:extLst>
          </p:cNvPr>
          <p:cNvGrpSpPr>
            <a:grpSpLocks/>
          </p:cNvGrpSpPr>
          <p:nvPr/>
        </p:nvGrpSpPr>
        <p:grpSpPr bwMode="auto">
          <a:xfrm>
            <a:off x="7949654" y="6091719"/>
            <a:ext cx="320675" cy="246063"/>
            <a:chOff x="4417" y="1473"/>
            <a:chExt cx="202" cy="155"/>
          </a:xfrm>
        </p:grpSpPr>
        <p:grpSp>
          <p:nvGrpSpPr>
            <p:cNvPr id="4577" name="Group 952">
              <a:extLst>
                <a:ext uri="{FF2B5EF4-FFF2-40B4-BE49-F238E27FC236}">
                  <a16:creationId xmlns:a16="http://schemas.microsoft.com/office/drawing/2014/main" id="{C6BCACCD-A5D9-4463-8046-E4B2110FA690}"/>
                </a:ext>
              </a:extLst>
            </p:cNvPr>
            <p:cNvGrpSpPr>
              <a:grpSpLocks/>
            </p:cNvGrpSpPr>
            <p:nvPr/>
          </p:nvGrpSpPr>
          <p:grpSpPr bwMode="auto">
            <a:xfrm rot="-7919999">
              <a:off x="4467" y="1466"/>
              <a:ext cx="100" cy="200"/>
              <a:chOff x="4064" y="1684"/>
              <a:chExt cx="100" cy="200"/>
            </a:xfrm>
          </p:grpSpPr>
          <p:sp>
            <p:nvSpPr>
              <p:cNvPr id="4579" name="Freeform 953">
                <a:extLst>
                  <a:ext uri="{FF2B5EF4-FFF2-40B4-BE49-F238E27FC236}">
                    <a16:creationId xmlns:a16="http://schemas.microsoft.com/office/drawing/2014/main" id="{5D9F338C-30BB-4940-A2E4-02A02FA9D4A2}"/>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0" name="Line 954">
                <a:extLst>
                  <a:ext uri="{FF2B5EF4-FFF2-40B4-BE49-F238E27FC236}">
                    <a16:creationId xmlns:a16="http://schemas.microsoft.com/office/drawing/2014/main" id="{68E54F0B-1410-4B1A-9E90-B59FF46ECAB0}"/>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78" name="Text Box 955">
              <a:extLst>
                <a:ext uri="{FF2B5EF4-FFF2-40B4-BE49-F238E27FC236}">
                  <a16:creationId xmlns:a16="http://schemas.microsoft.com/office/drawing/2014/main" id="{CA42BE37-F8C0-4DC4-BE47-30390788D925}"/>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81" name="Text Box 956">
            <a:extLst>
              <a:ext uri="{FF2B5EF4-FFF2-40B4-BE49-F238E27FC236}">
                <a16:creationId xmlns:a16="http://schemas.microsoft.com/office/drawing/2014/main" id="{AF33172C-A06D-4096-B31F-5A3DF9A62D92}"/>
              </a:ext>
            </a:extLst>
          </p:cNvPr>
          <p:cNvSpPr txBox="1">
            <a:spLocks noChangeArrowheads="1"/>
          </p:cNvSpPr>
          <p:nvPr/>
        </p:nvSpPr>
        <p:spPr bwMode="auto">
          <a:xfrm>
            <a:off x="5554748" y="5752267"/>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Acute phase </a:t>
            </a:r>
            <a:r>
              <a:rPr lang="fr-CH" sz="1600" dirty="0" err="1">
                <a:solidFill>
                  <a:srgbClr val="FFFFFF"/>
                </a:solidFill>
                <a:latin typeface="Calibri Light" panose="020F0302020204030204" pitchFamily="34" charset="0"/>
                <a:cs typeface="Calibri Light" panose="020F0302020204030204" pitchFamily="34" charset="0"/>
              </a:rPr>
              <a:t>proteins</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582" name="Text Box 957">
            <a:extLst>
              <a:ext uri="{FF2B5EF4-FFF2-40B4-BE49-F238E27FC236}">
                <a16:creationId xmlns:a16="http://schemas.microsoft.com/office/drawing/2014/main" id="{E6394AA0-355E-405D-9331-DE6EF00F2B40}"/>
              </a:ext>
            </a:extLst>
          </p:cNvPr>
          <p:cNvSpPr txBox="1">
            <a:spLocks noChangeArrowheads="1"/>
          </p:cNvSpPr>
          <p:nvPr/>
        </p:nvSpPr>
        <p:spPr bwMode="auto">
          <a:xfrm>
            <a:off x="7649647" y="5760502"/>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FFFFFF"/>
                </a:solidFill>
                <a:latin typeface="Calibri Light" panose="020F0302020204030204" pitchFamily="34" charset="0"/>
                <a:cs typeface="Calibri Light" panose="020F0302020204030204" pitchFamily="34" charset="0"/>
              </a:rPr>
              <a:t>Complement</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583" name="Text Box 971">
            <a:extLst>
              <a:ext uri="{FF2B5EF4-FFF2-40B4-BE49-F238E27FC236}">
                <a16:creationId xmlns:a16="http://schemas.microsoft.com/office/drawing/2014/main" id="{C0A5E0F0-D4D1-4A43-A9BC-C95C8C1453DF}"/>
              </a:ext>
            </a:extLst>
          </p:cNvPr>
          <p:cNvSpPr txBox="1">
            <a:spLocks noChangeArrowheads="1"/>
          </p:cNvSpPr>
          <p:nvPr/>
        </p:nvSpPr>
        <p:spPr bwMode="auto">
          <a:xfrm>
            <a:off x="6500556" y="4961523"/>
            <a:ext cx="126348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Dendritic</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4584" name="Freeform 972">
            <a:extLst>
              <a:ext uri="{FF2B5EF4-FFF2-40B4-BE49-F238E27FC236}">
                <a16:creationId xmlns:a16="http://schemas.microsoft.com/office/drawing/2014/main" id="{362CDAF7-8592-4ECB-B2F3-9C645E306474}"/>
              </a:ext>
            </a:extLst>
          </p:cNvPr>
          <p:cNvSpPr>
            <a:spLocks/>
          </p:cNvSpPr>
          <p:nvPr/>
        </p:nvSpPr>
        <p:spPr bwMode="auto">
          <a:xfrm>
            <a:off x="6765737" y="4318568"/>
            <a:ext cx="471488" cy="568325"/>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381366156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6B9EC-7FA2-4C28-9455-8FE0EE93F830}"/>
              </a:ext>
            </a:extLst>
          </p:cNvPr>
          <p:cNvSpPr>
            <a:spLocks noGrp="1"/>
          </p:cNvSpPr>
          <p:nvPr>
            <p:ph type="title"/>
          </p:nvPr>
        </p:nvSpPr>
        <p:spPr>
          <a:solidFill>
            <a:srgbClr val="0070C0"/>
          </a:solidFill>
        </p:spPr>
        <p:txBody>
          <a:bodyPr>
            <a:normAutofit/>
          </a:bodyPr>
          <a:lstStyle/>
          <a:p>
            <a:r>
              <a:rPr lang="en-GB" dirty="0">
                <a:solidFill>
                  <a:schemeClr val="bg1"/>
                </a:solidFill>
              </a:rPr>
              <a:t>Conclusion 2AB: Innate immune cells</a:t>
            </a:r>
          </a:p>
        </p:txBody>
      </p:sp>
      <p:sp>
        <p:nvSpPr>
          <p:cNvPr id="3" name="Content Placeholder 2">
            <a:extLst>
              <a:ext uri="{FF2B5EF4-FFF2-40B4-BE49-F238E27FC236}">
                <a16:creationId xmlns:a16="http://schemas.microsoft.com/office/drawing/2014/main" id="{8E6B95EA-6238-456D-BFE1-470657142459}"/>
              </a:ext>
            </a:extLst>
          </p:cNvPr>
          <p:cNvSpPr>
            <a:spLocks noGrp="1"/>
          </p:cNvSpPr>
          <p:nvPr>
            <p:ph idx="1"/>
          </p:nvPr>
        </p:nvSpPr>
        <p:spPr>
          <a:xfrm>
            <a:off x="233629" y="903910"/>
            <a:ext cx="8734806" cy="5365216"/>
          </a:xfrm>
        </p:spPr>
        <p:txBody>
          <a:bodyPr>
            <a:normAutofit/>
          </a:bodyPr>
          <a:lstStyle/>
          <a:p>
            <a:r>
              <a:rPr lang="en-GB" sz="2000" dirty="0"/>
              <a:t>All cells of the body are capable of immune responses</a:t>
            </a:r>
          </a:p>
          <a:p>
            <a:r>
              <a:rPr lang="en-GB" sz="2000" dirty="0"/>
              <a:t>Epithelial cells form the first barrier. They secrete antimicrobial factors and cytokines and have regenerative capacity.</a:t>
            </a:r>
          </a:p>
          <a:p>
            <a:r>
              <a:rPr lang="en-GB" sz="2000" dirty="0"/>
              <a:t>Different types of circulating and resident innate cells specifically evolved to combat infection:</a:t>
            </a:r>
          </a:p>
          <a:p>
            <a:endParaRPr lang="en-GB" sz="2000" dirty="0"/>
          </a:p>
          <a:p>
            <a:endParaRPr lang="en-GB" sz="2000" dirty="0"/>
          </a:p>
        </p:txBody>
      </p:sp>
      <p:graphicFrame>
        <p:nvGraphicFramePr>
          <p:cNvPr id="5" name="Table 4">
            <a:extLst>
              <a:ext uri="{FF2B5EF4-FFF2-40B4-BE49-F238E27FC236}">
                <a16:creationId xmlns:a16="http://schemas.microsoft.com/office/drawing/2014/main" id="{BBA4F458-EFA7-4693-B3CA-490FD0C37F68}"/>
              </a:ext>
            </a:extLst>
          </p:cNvPr>
          <p:cNvGraphicFramePr>
            <a:graphicFrameLocks noGrp="1"/>
          </p:cNvGraphicFramePr>
          <p:nvPr>
            <p:extLst>
              <p:ext uri="{D42A27DB-BD31-4B8C-83A1-F6EECF244321}">
                <p14:modId xmlns:p14="http://schemas.microsoft.com/office/powerpoint/2010/main" val="2700513237"/>
              </p:ext>
            </p:extLst>
          </p:nvPr>
        </p:nvGraphicFramePr>
        <p:xfrm>
          <a:off x="586689" y="2798139"/>
          <a:ext cx="7787997" cy="3606800"/>
        </p:xfrm>
        <a:graphic>
          <a:graphicData uri="http://schemas.openxmlformats.org/drawingml/2006/table">
            <a:tbl>
              <a:tblPr firstRow="1" bandRow="1">
                <a:tableStyleId>{5C22544A-7EE6-4342-B048-85BDC9FD1C3A}</a:tableStyleId>
              </a:tblPr>
              <a:tblGrid>
                <a:gridCol w="644703">
                  <a:extLst>
                    <a:ext uri="{9D8B030D-6E8A-4147-A177-3AD203B41FA5}">
                      <a16:colId xmlns:a16="http://schemas.microsoft.com/office/drawing/2014/main" val="540166243"/>
                    </a:ext>
                  </a:extLst>
                </a:gridCol>
                <a:gridCol w="571444">
                  <a:extLst>
                    <a:ext uri="{9D8B030D-6E8A-4147-A177-3AD203B41FA5}">
                      <a16:colId xmlns:a16="http://schemas.microsoft.com/office/drawing/2014/main" val="3598669041"/>
                    </a:ext>
                  </a:extLst>
                </a:gridCol>
                <a:gridCol w="1331842">
                  <a:extLst>
                    <a:ext uri="{9D8B030D-6E8A-4147-A177-3AD203B41FA5}">
                      <a16:colId xmlns:a16="http://schemas.microsoft.com/office/drawing/2014/main" val="2646548289"/>
                    </a:ext>
                  </a:extLst>
                </a:gridCol>
                <a:gridCol w="2058099">
                  <a:extLst>
                    <a:ext uri="{9D8B030D-6E8A-4147-A177-3AD203B41FA5}">
                      <a16:colId xmlns:a16="http://schemas.microsoft.com/office/drawing/2014/main" val="2357384560"/>
                    </a:ext>
                  </a:extLst>
                </a:gridCol>
                <a:gridCol w="1664018">
                  <a:extLst>
                    <a:ext uri="{9D8B030D-6E8A-4147-A177-3AD203B41FA5}">
                      <a16:colId xmlns:a16="http://schemas.microsoft.com/office/drawing/2014/main" val="1877329286"/>
                    </a:ext>
                  </a:extLst>
                </a:gridCol>
                <a:gridCol w="1517891">
                  <a:extLst>
                    <a:ext uri="{9D8B030D-6E8A-4147-A177-3AD203B41FA5}">
                      <a16:colId xmlns:a16="http://schemas.microsoft.com/office/drawing/2014/main" val="1306718603"/>
                    </a:ext>
                  </a:extLst>
                </a:gridCol>
              </a:tblGrid>
              <a:tr h="370840">
                <a:tc>
                  <a:txBody>
                    <a:bodyPr/>
                    <a:lstStyle/>
                    <a:p>
                      <a:endParaRPr lang="en-GB" dirty="0"/>
                    </a:p>
                  </a:txBody>
                  <a:tcPr/>
                </a:tc>
                <a:tc gridSpan="2">
                  <a:txBody>
                    <a:bodyPr/>
                    <a:lstStyle/>
                    <a:p>
                      <a:r>
                        <a:rPr lang="en-GB" dirty="0"/>
                        <a:t>Cell type</a:t>
                      </a:r>
                    </a:p>
                  </a:txBody>
                  <a:tcPr/>
                </a:tc>
                <a:tc hMerge="1">
                  <a:txBody>
                    <a:bodyPr/>
                    <a:lstStyle/>
                    <a:p>
                      <a:endParaRPr lang="en-GB"/>
                    </a:p>
                  </a:txBody>
                  <a:tcPr/>
                </a:tc>
                <a:tc>
                  <a:txBody>
                    <a:bodyPr/>
                    <a:lstStyle/>
                    <a:p>
                      <a:r>
                        <a:rPr lang="en-GB" dirty="0"/>
                        <a:t>Origin</a:t>
                      </a:r>
                    </a:p>
                  </a:txBody>
                  <a:tcPr/>
                </a:tc>
                <a:tc>
                  <a:txBody>
                    <a:bodyPr/>
                    <a:lstStyle/>
                    <a:p>
                      <a:r>
                        <a:rPr lang="en-GB" dirty="0"/>
                        <a:t>Localization</a:t>
                      </a:r>
                    </a:p>
                  </a:txBody>
                  <a:tcPr/>
                </a:tc>
                <a:tc>
                  <a:txBody>
                    <a:bodyPr/>
                    <a:lstStyle/>
                    <a:p>
                      <a:r>
                        <a:rPr lang="en-GB" dirty="0"/>
                        <a:t>Role</a:t>
                      </a:r>
                    </a:p>
                  </a:txBody>
                  <a:tcPr/>
                </a:tc>
                <a:extLst>
                  <a:ext uri="{0D108BD9-81ED-4DB2-BD59-A6C34878D82A}">
                    <a16:rowId xmlns:a16="http://schemas.microsoft.com/office/drawing/2014/main" val="807253196"/>
                  </a:ext>
                </a:extLst>
              </a:tr>
              <a:tr h="370840">
                <a:tc>
                  <a:txBody>
                    <a:bodyPr/>
                    <a:lstStyle/>
                    <a:p>
                      <a:endParaRPr lang="en-GB" dirty="0"/>
                    </a:p>
                  </a:txBody>
                  <a:tcPr/>
                </a:tc>
                <a:tc gridSpan="2">
                  <a:txBody>
                    <a:bodyPr/>
                    <a:lstStyle/>
                    <a:p>
                      <a:r>
                        <a:rPr lang="en-GB" dirty="0"/>
                        <a:t>Monocytes</a:t>
                      </a:r>
                    </a:p>
                  </a:txBody>
                  <a:tcPr/>
                </a:tc>
                <a:tc hMerge="1">
                  <a:txBody>
                    <a:bodyPr/>
                    <a:lstStyle/>
                    <a:p>
                      <a:endParaRPr lang="en-GB"/>
                    </a:p>
                  </a:txBody>
                  <a:tcPr/>
                </a:tc>
                <a:tc rowSpan="2">
                  <a:txBody>
                    <a:bodyPr/>
                    <a:lstStyle/>
                    <a:p>
                      <a:r>
                        <a:rPr lang="en-GB" dirty="0"/>
                        <a:t>Myeloid</a:t>
                      </a:r>
                    </a:p>
                  </a:txBody>
                  <a:tcPr/>
                </a:tc>
                <a:tc>
                  <a:txBody>
                    <a:bodyPr/>
                    <a:lstStyle/>
                    <a:p>
                      <a:r>
                        <a:rPr lang="en-GB" dirty="0"/>
                        <a:t>Blood</a:t>
                      </a:r>
                    </a:p>
                  </a:txBody>
                  <a:tcPr/>
                </a:tc>
                <a:tc rowSpan="3">
                  <a:txBody>
                    <a:bodyPr/>
                    <a:lstStyle/>
                    <a:p>
                      <a:r>
                        <a:rPr lang="en-GB" dirty="0"/>
                        <a:t>Phagocytosis, antigen presentation</a:t>
                      </a:r>
                    </a:p>
                  </a:txBody>
                  <a:tcPr/>
                </a:tc>
                <a:extLst>
                  <a:ext uri="{0D108BD9-81ED-4DB2-BD59-A6C34878D82A}">
                    <a16:rowId xmlns:a16="http://schemas.microsoft.com/office/drawing/2014/main" val="3431376913"/>
                  </a:ext>
                </a:extLst>
              </a:tr>
              <a:tr h="370840">
                <a:tc>
                  <a:txBody>
                    <a:bodyPr/>
                    <a:lstStyle/>
                    <a:p>
                      <a:endParaRPr lang="en-GB" dirty="0"/>
                    </a:p>
                  </a:txBody>
                  <a:tcPr/>
                </a:tc>
                <a:tc gridSpan="2">
                  <a:txBody>
                    <a:bodyPr/>
                    <a:lstStyle/>
                    <a:p>
                      <a:r>
                        <a:rPr lang="en-GB" dirty="0"/>
                        <a:t>Macrophages</a:t>
                      </a:r>
                    </a:p>
                  </a:txBody>
                  <a:tcPr/>
                </a:tc>
                <a:tc hMerge="1">
                  <a:txBody>
                    <a:bodyPr/>
                    <a:lstStyle/>
                    <a:p>
                      <a:endParaRPr lang="en-GB"/>
                    </a:p>
                  </a:txBody>
                  <a:tcPr/>
                </a:tc>
                <a:tc vMerge="1">
                  <a:txBody>
                    <a:bodyPr/>
                    <a:lstStyle/>
                    <a:p>
                      <a:endParaRPr lang="en-GB" dirty="0"/>
                    </a:p>
                  </a:txBody>
                  <a:tcPr/>
                </a:tc>
                <a:tc rowSpan="2">
                  <a:txBody>
                    <a:bodyPr/>
                    <a:lstStyle/>
                    <a:p>
                      <a:r>
                        <a:rPr lang="en-GB" dirty="0"/>
                        <a:t>Tissues</a:t>
                      </a:r>
                    </a:p>
                  </a:txBody>
                  <a:tcPr/>
                </a:tc>
                <a:tc vMerge="1">
                  <a:txBody>
                    <a:bodyPr/>
                    <a:lstStyle/>
                    <a:p>
                      <a:endParaRPr lang="en-GB" dirty="0"/>
                    </a:p>
                  </a:txBody>
                  <a:tcPr/>
                </a:tc>
                <a:extLst>
                  <a:ext uri="{0D108BD9-81ED-4DB2-BD59-A6C34878D82A}">
                    <a16:rowId xmlns:a16="http://schemas.microsoft.com/office/drawing/2014/main" val="3804245708"/>
                  </a:ext>
                </a:extLst>
              </a:tr>
              <a:tr h="370840">
                <a:tc>
                  <a:txBody>
                    <a:bodyPr/>
                    <a:lstStyle/>
                    <a:p>
                      <a:endParaRPr lang="en-GB" dirty="0"/>
                    </a:p>
                  </a:txBody>
                  <a:tcPr/>
                </a:tc>
                <a:tc gridSpan="2">
                  <a:txBody>
                    <a:bodyPr/>
                    <a:lstStyle/>
                    <a:p>
                      <a:r>
                        <a:rPr lang="en-GB" dirty="0"/>
                        <a:t>Dendritic Cells</a:t>
                      </a:r>
                    </a:p>
                  </a:txBody>
                  <a:tcPr/>
                </a:tc>
                <a:tc hMerge="1">
                  <a:txBody>
                    <a:bodyPr/>
                    <a:lstStyle/>
                    <a:p>
                      <a:endParaRPr lang="en-GB"/>
                    </a:p>
                  </a:txBody>
                  <a:tcPr/>
                </a:tc>
                <a:tc>
                  <a:txBody>
                    <a:bodyPr/>
                    <a:lstStyle/>
                    <a:p>
                      <a:r>
                        <a:rPr lang="en-GB" dirty="0"/>
                        <a:t>Myeloid / lymphoid</a:t>
                      </a:r>
                    </a:p>
                  </a:txBody>
                  <a:tcPr/>
                </a:tc>
                <a:tc vMerge="1">
                  <a:txBody>
                    <a:bodyPr/>
                    <a:lstStyle/>
                    <a:p>
                      <a:endParaRPr lang="en-GB" dirty="0"/>
                    </a:p>
                  </a:txBody>
                  <a:tcPr/>
                </a:tc>
                <a:tc vMerge="1">
                  <a:txBody>
                    <a:bodyPr/>
                    <a:lstStyle/>
                    <a:p>
                      <a:endParaRPr lang="en-GB" dirty="0"/>
                    </a:p>
                  </a:txBody>
                  <a:tcPr/>
                </a:tc>
                <a:extLst>
                  <a:ext uri="{0D108BD9-81ED-4DB2-BD59-A6C34878D82A}">
                    <a16:rowId xmlns:a16="http://schemas.microsoft.com/office/drawing/2014/main" val="667299153"/>
                  </a:ext>
                </a:extLst>
              </a:tr>
              <a:tr h="370840">
                <a:tc rowSpan="3">
                  <a:txBody>
                    <a:bodyPr/>
                    <a:lstStyle/>
                    <a:p>
                      <a:pPr algn="ctr"/>
                      <a:endParaRPr lang="en-GB" dirty="0"/>
                    </a:p>
                  </a:txBody>
                  <a:tcPr vert="vert270" anchor="ctr"/>
                </a:tc>
                <a:tc rowSpan="3">
                  <a:txBody>
                    <a:bodyPr/>
                    <a:lstStyle/>
                    <a:p>
                      <a:pPr algn="ctr"/>
                      <a:r>
                        <a:rPr lang="en-GB" dirty="0"/>
                        <a:t>Granulocytes</a:t>
                      </a:r>
                    </a:p>
                  </a:txBody>
                  <a:tcPr vert="vert270" anchor="ctr"/>
                </a:tc>
                <a:tc>
                  <a:txBody>
                    <a:bodyPr/>
                    <a:lstStyle/>
                    <a:p>
                      <a:r>
                        <a:rPr lang="en-GB" dirty="0"/>
                        <a:t>Neutrophils</a:t>
                      </a:r>
                    </a:p>
                  </a:txBody>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Myeloid</a:t>
                      </a:r>
                    </a:p>
                    <a:p>
                      <a:endParaRPr lang="en-GB" dirty="0"/>
                    </a:p>
                  </a:txBody>
                  <a:tcPr/>
                </a:tc>
                <a:tc>
                  <a:txBody>
                    <a:bodyPr/>
                    <a:lstStyle/>
                    <a:p>
                      <a:r>
                        <a:rPr lang="en-GB" dirty="0"/>
                        <a:t>Blood</a:t>
                      </a:r>
                    </a:p>
                    <a:p>
                      <a:endParaRPr lang="en-GB" dirty="0"/>
                    </a:p>
                  </a:txBody>
                  <a:tcPr/>
                </a:tc>
                <a:tc>
                  <a:txBody>
                    <a:bodyPr/>
                    <a:lstStyle/>
                    <a:p>
                      <a:r>
                        <a:rPr lang="en-GB" dirty="0"/>
                        <a:t>Phagocytosis, degranulation</a:t>
                      </a:r>
                    </a:p>
                  </a:txBody>
                  <a:tcPr/>
                </a:tc>
                <a:extLst>
                  <a:ext uri="{0D108BD9-81ED-4DB2-BD59-A6C34878D82A}">
                    <a16:rowId xmlns:a16="http://schemas.microsoft.com/office/drawing/2014/main" val="343043851"/>
                  </a:ext>
                </a:extLst>
              </a:tr>
              <a:tr h="370840">
                <a:tc vMerge="1">
                  <a:txBody>
                    <a:bodyPr/>
                    <a:lstStyle/>
                    <a:p>
                      <a:endParaRPr lang="en-GB"/>
                    </a:p>
                  </a:txBody>
                  <a:tcPr/>
                </a:tc>
                <a:tc vMerge="1">
                  <a:txBody>
                    <a:bodyPr/>
                    <a:lstStyle/>
                    <a:p>
                      <a:endParaRPr lang="en-GB" dirty="0"/>
                    </a:p>
                  </a:txBody>
                  <a:tcPr/>
                </a:tc>
                <a:tc>
                  <a:txBody>
                    <a:bodyPr/>
                    <a:lstStyle/>
                    <a:p>
                      <a:r>
                        <a:rPr lang="en-GB" dirty="0"/>
                        <a:t>Basophils</a:t>
                      </a:r>
                    </a:p>
                  </a:txBody>
                  <a:tcPr/>
                </a:tc>
                <a:tc vMerge="1">
                  <a:txBody>
                    <a:bodyPr/>
                    <a:lstStyle/>
                    <a:p>
                      <a:endParaRPr lang="en-GB" dirty="0"/>
                    </a:p>
                  </a:txBody>
                  <a:tcPr/>
                </a:tc>
                <a:tc>
                  <a:txBody>
                    <a:bodyPr/>
                    <a:lstStyle/>
                    <a:p>
                      <a:r>
                        <a:rPr lang="en-GB" dirty="0"/>
                        <a:t>Blood</a:t>
                      </a:r>
                    </a:p>
                  </a:txBody>
                  <a:tcPr/>
                </a:tc>
                <a:tc rowSpan="2">
                  <a:txBody>
                    <a:bodyPr/>
                    <a:lstStyle/>
                    <a:p>
                      <a:r>
                        <a:rPr lang="en-GB" dirty="0"/>
                        <a:t>Inflammation, allergy</a:t>
                      </a:r>
                    </a:p>
                  </a:txBody>
                  <a:tcPr/>
                </a:tc>
                <a:extLst>
                  <a:ext uri="{0D108BD9-81ED-4DB2-BD59-A6C34878D82A}">
                    <a16:rowId xmlns:a16="http://schemas.microsoft.com/office/drawing/2014/main" val="98773641"/>
                  </a:ext>
                </a:extLst>
              </a:tr>
              <a:tr h="370840">
                <a:tc vMerge="1">
                  <a:txBody>
                    <a:bodyPr/>
                    <a:lstStyle/>
                    <a:p>
                      <a:endParaRPr lang="en-GB"/>
                    </a:p>
                  </a:txBody>
                  <a:tcPr/>
                </a:tc>
                <a:tc vMerge="1">
                  <a:txBody>
                    <a:bodyPr/>
                    <a:lstStyle/>
                    <a:p>
                      <a:endParaRPr lang="en-GB" dirty="0"/>
                    </a:p>
                  </a:txBody>
                  <a:tcPr/>
                </a:tc>
                <a:tc>
                  <a:txBody>
                    <a:bodyPr/>
                    <a:lstStyle/>
                    <a:p>
                      <a:r>
                        <a:rPr lang="en-GB" dirty="0"/>
                        <a:t>Eosinophils</a:t>
                      </a:r>
                    </a:p>
                  </a:txBody>
                  <a:tcPr/>
                </a:tc>
                <a:tc vMerge="1">
                  <a:txBody>
                    <a:bodyPr/>
                    <a:lstStyle/>
                    <a:p>
                      <a:endParaRPr lang="en-GB" dirty="0"/>
                    </a:p>
                  </a:txBody>
                  <a:tcPr/>
                </a:tc>
                <a:tc>
                  <a:txBody>
                    <a:bodyPr/>
                    <a:lstStyle/>
                    <a:p>
                      <a:r>
                        <a:rPr lang="en-GB" dirty="0"/>
                        <a:t>Blood &amp; tissues</a:t>
                      </a:r>
                    </a:p>
                  </a:txBody>
                  <a:tcPr/>
                </a:tc>
                <a:tc vMerge="1">
                  <a:txBody>
                    <a:bodyPr/>
                    <a:lstStyle/>
                    <a:p>
                      <a:endParaRPr lang="en-GB" dirty="0"/>
                    </a:p>
                  </a:txBody>
                  <a:tcPr/>
                </a:tc>
                <a:extLst>
                  <a:ext uri="{0D108BD9-81ED-4DB2-BD59-A6C34878D82A}">
                    <a16:rowId xmlns:a16="http://schemas.microsoft.com/office/drawing/2014/main" val="2111481913"/>
                  </a:ext>
                </a:extLst>
              </a:tr>
              <a:tr h="370840">
                <a:tc>
                  <a:txBody>
                    <a:bodyPr/>
                    <a:lstStyle/>
                    <a:p>
                      <a:endParaRPr lang="en-GB" dirty="0"/>
                    </a:p>
                  </a:txBody>
                  <a:tcPr/>
                </a:tc>
                <a:tc gridSpan="2">
                  <a:txBody>
                    <a:bodyPr/>
                    <a:lstStyle/>
                    <a:p>
                      <a:r>
                        <a:rPr lang="en-GB" dirty="0"/>
                        <a:t>Mast cells</a:t>
                      </a:r>
                    </a:p>
                  </a:txBody>
                  <a:tcPr/>
                </a:tc>
                <a:tc hMerge="1">
                  <a:txBody>
                    <a:bodyPr/>
                    <a:lstStyle/>
                    <a:p>
                      <a:endParaRPr lang="en-GB"/>
                    </a:p>
                  </a:txBody>
                  <a:tcPr/>
                </a:tc>
                <a:tc>
                  <a:txBody>
                    <a:bodyPr/>
                    <a:lstStyle/>
                    <a:p>
                      <a:r>
                        <a:rPr lang="en-GB" dirty="0"/>
                        <a:t>Myeloid</a:t>
                      </a:r>
                    </a:p>
                  </a:txBody>
                  <a:tcPr/>
                </a:tc>
                <a:tc>
                  <a:txBody>
                    <a:bodyPr/>
                    <a:lstStyle/>
                    <a:p>
                      <a:r>
                        <a:rPr lang="en-GB" dirty="0"/>
                        <a:t>Tissues</a:t>
                      </a:r>
                    </a:p>
                  </a:txBody>
                  <a:tcPr/>
                </a:tc>
                <a:tc>
                  <a:txBody>
                    <a:bodyPr/>
                    <a:lstStyle/>
                    <a:p>
                      <a:r>
                        <a:rPr lang="en-GB" dirty="0"/>
                        <a:t>Inflammation</a:t>
                      </a:r>
                    </a:p>
                  </a:txBody>
                  <a:tcPr/>
                </a:tc>
                <a:extLst>
                  <a:ext uri="{0D108BD9-81ED-4DB2-BD59-A6C34878D82A}">
                    <a16:rowId xmlns:a16="http://schemas.microsoft.com/office/drawing/2014/main" val="3311457373"/>
                  </a:ext>
                </a:extLst>
              </a:tr>
              <a:tr h="370840">
                <a:tc>
                  <a:txBody>
                    <a:bodyPr/>
                    <a:lstStyle/>
                    <a:p>
                      <a:endParaRPr lang="en-GB" dirty="0"/>
                    </a:p>
                  </a:txBody>
                  <a:tcPr/>
                </a:tc>
                <a:tc gridSpan="2">
                  <a:txBody>
                    <a:bodyPr/>
                    <a:lstStyle/>
                    <a:p>
                      <a:r>
                        <a:rPr lang="en-GB" dirty="0"/>
                        <a:t>Natural Killer cells</a:t>
                      </a:r>
                    </a:p>
                  </a:txBody>
                  <a:tcPr/>
                </a:tc>
                <a:tc hMerge="1">
                  <a:txBody>
                    <a:bodyPr/>
                    <a:lstStyle/>
                    <a:p>
                      <a:endParaRPr lang="en-GB"/>
                    </a:p>
                  </a:txBody>
                  <a:tcPr/>
                </a:tc>
                <a:tc>
                  <a:txBody>
                    <a:bodyPr/>
                    <a:lstStyle/>
                    <a:p>
                      <a:r>
                        <a:rPr lang="en-GB" dirty="0"/>
                        <a:t>Lymphoid</a:t>
                      </a:r>
                    </a:p>
                  </a:txBody>
                  <a:tcPr/>
                </a:tc>
                <a:tc>
                  <a:txBody>
                    <a:bodyPr/>
                    <a:lstStyle/>
                    <a:p>
                      <a:r>
                        <a:rPr lang="en-GB" dirty="0"/>
                        <a:t>Blood</a:t>
                      </a:r>
                    </a:p>
                  </a:txBody>
                  <a:tcPr/>
                </a:tc>
                <a:tc>
                  <a:txBody>
                    <a:bodyPr/>
                    <a:lstStyle/>
                    <a:p>
                      <a:r>
                        <a:rPr lang="en-GB" dirty="0"/>
                        <a:t>Cytotoxicity</a:t>
                      </a:r>
                    </a:p>
                  </a:txBody>
                  <a:tcPr/>
                </a:tc>
                <a:extLst>
                  <a:ext uri="{0D108BD9-81ED-4DB2-BD59-A6C34878D82A}">
                    <a16:rowId xmlns:a16="http://schemas.microsoft.com/office/drawing/2014/main" val="1170850748"/>
                  </a:ext>
                </a:extLst>
              </a:tr>
            </a:tbl>
          </a:graphicData>
        </a:graphic>
      </p:graphicFrame>
      <p:pic>
        <p:nvPicPr>
          <p:cNvPr id="12" name="Image 11" descr="DC_2.png">
            <a:extLst>
              <a:ext uri="{FF2B5EF4-FFF2-40B4-BE49-F238E27FC236}">
                <a16:creationId xmlns:a16="http://schemas.microsoft.com/office/drawing/2014/main" id="{65A4E057-7214-40C3-A28D-F070E20BB13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761209">
            <a:off x="777398" y="3910282"/>
            <a:ext cx="425986" cy="514121"/>
          </a:xfrm>
          <a:prstGeom prst="rect">
            <a:avLst/>
          </a:prstGeom>
        </p:spPr>
      </p:pic>
      <p:pic>
        <p:nvPicPr>
          <p:cNvPr id="13" name="Image 13" descr="Eosi_2.png">
            <a:extLst>
              <a:ext uri="{FF2B5EF4-FFF2-40B4-BE49-F238E27FC236}">
                <a16:creationId xmlns:a16="http://schemas.microsoft.com/office/drawing/2014/main" id="{AA1E675D-D703-460F-AB10-D03F70FE56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448206">
            <a:off x="726248" y="5269258"/>
            <a:ext cx="312145" cy="411297"/>
          </a:xfrm>
          <a:prstGeom prst="rect">
            <a:avLst/>
          </a:prstGeom>
        </p:spPr>
      </p:pic>
      <p:pic>
        <p:nvPicPr>
          <p:cNvPr id="14" name="Image 15" descr="macro_2.png">
            <a:extLst>
              <a:ext uri="{FF2B5EF4-FFF2-40B4-BE49-F238E27FC236}">
                <a16:creationId xmlns:a16="http://schemas.microsoft.com/office/drawing/2014/main" id="{587006FB-34A8-447C-B655-284018F458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5196649">
            <a:off x="713276" y="3501775"/>
            <a:ext cx="370904" cy="470055"/>
          </a:xfrm>
          <a:prstGeom prst="rect">
            <a:avLst/>
          </a:prstGeom>
        </p:spPr>
      </p:pic>
      <p:pic>
        <p:nvPicPr>
          <p:cNvPr id="15" name="Image 17" descr="mono_2.png">
            <a:extLst>
              <a:ext uri="{FF2B5EF4-FFF2-40B4-BE49-F238E27FC236}">
                <a16:creationId xmlns:a16="http://schemas.microsoft.com/office/drawing/2014/main" id="{C2905DD2-F3C1-4EBE-AF42-277F5812E07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5819787">
            <a:off x="733475" y="3160815"/>
            <a:ext cx="330507" cy="425986"/>
          </a:xfrm>
          <a:prstGeom prst="rect">
            <a:avLst/>
          </a:prstGeom>
        </p:spPr>
      </p:pic>
      <p:pic>
        <p:nvPicPr>
          <p:cNvPr id="16" name="Image 19" descr="neutro_2.png">
            <a:extLst>
              <a:ext uri="{FF2B5EF4-FFF2-40B4-BE49-F238E27FC236}">
                <a16:creationId xmlns:a16="http://schemas.microsoft.com/office/drawing/2014/main" id="{969097CB-AB3D-4AF3-AFB4-4A32D1B437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5881914">
            <a:off x="725147" y="4311724"/>
            <a:ext cx="348868" cy="430883"/>
          </a:xfrm>
          <a:prstGeom prst="rect">
            <a:avLst/>
          </a:prstGeom>
        </p:spPr>
      </p:pic>
      <p:pic>
        <p:nvPicPr>
          <p:cNvPr id="17" name="Image 22" descr="baso_2.png">
            <a:extLst>
              <a:ext uri="{FF2B5EF4-FFF2-40B4-BE49-F238E27FC236}">
                <a16:creationId xmlns:a16="http://schemas.microsoft.com/office/drawing/2014/main" id="{914DD216-C983-4A1E-83B7-45686B31769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5893629">
            <a:off x="746328" y="4821599"/>
            <a:ext cx="304801" cy="386815"/>
          </a:xfrm>
          <a:prstGeom prst="rect">
            <a:avLst/>
          </a:prstGeom>
        </p:spPr>
      </p:pic>
    </p:spTree>
    <p:extLst>
      <p:ext uri="{BB962C8B-B14F-4D97-AF65-F5344CB8AC3E}">
        <p14:creationId xmlns:p14="http://schemas.microsoft.com/office/powerpoint/2010/main" val="2825910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D1E4C7-6214-45FE-8232-EE700A86ED1B}"/>
              </a:ext>
            </a:extLst>
          </p:cNvPr>
          <p:cNvSpPr>
            <a:spLocks noGrp="1"/>
          </p:cNvSpPr>
          <p:nvPr>
            <p:ph type="title"/>
          </p:nvPr>
        </p:nvSpPr>
        <p:spPr/>
        <p:txBody>
          <a:bodyPr/>
          <a:lstStyle/>
          <a:p>
            <a:r>
              <a:rPr lang="en-GB" dirty="0"/>
              <a:t>II.C. Effector molecules</a:t>
            </a:r>
          </a:p>
        </p:txBody>
      </p:sp>
      <p:sp>
        <p:nvSpPr>
          <p:cNvPr id="3" name="Text Placeholder 2">
            <a:extLst>
              <a:ext uri="{FF2B5EF4-FFF2-40B4-BE49-F238E27FC236}">
                <a16:creationId xmlns:a16="http://schemas.microsoft.com/office/drawing/2014/main" id="{EDCB46BE-21F8-49DF-9A42-151A512E295F}"/>
              </a:ext>
            </a:extLst>
          </p:cNvPr>
          <p:cNvSpPr>
            <a:spLocks noGrp="1"/>
          </p:cNvSpPr>
          <p:nvPr>
            <p:ph type="body" idx="1"/>
          </p:nvPr>
        </p:nvSpPr>
        <p:spPr/>
        <p:txBody>
          <a:bodyPr/>
          <a:lstStyle/>
          <a:p>
            <a:r>
              <a:rPr lang="en-GB" dirty="0"/>
              <a:t>The innate immune system</a:t>
            </a:r>
          </a:p>
        </p:txBody>
      </p:sp>
    </p:spTree>
    <p:extLst>
      <p:ext uri="{BB962C8B-B14F-4D97-AF65-F5344CB8AC3E}">
        <p14:creationId xmlns:p14="http://schemas.microsoft.com/office/powerpoint/2010/main" val="270784788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DA8FB-5B77-4980-9EB1-C6477921EDFB}"/>
              </a:ext>
            </a:extLst>
          </p:cNvPr>
          <p:cNvSpPr>
            <a:spLocks noGrp="1"/>
          </p:cNvSpPr>
          <p:nvPr>
            <p:ph type="title"/>
          </p:nvPr>
        </p:nvSpPr>
        <p:spPr/>
        <p:txBody>
          <a:bodyPr/>
          <a:lstStyle/>
          <a:p>
            <a:r>
              <a:rPr lang="en-GB" dirty="0"/>
              <a:t>Effector molecules</a:t>
            </a:r>
          </a:p>
        </p:txBody>
      </p:sp>
      <p:sp>
        <p:nvSpPr>
          <p:cNvPr id="4" name="Rectangle 969">
            <a:extLst>
              <a:ext uri="{FF2B5EF4-FFF2-40B4-BE49-F238E27FC236}">
                <a16:creationId xmlns:a16="http://schemas.microsoft.com/office/drawing/2014/main" id="{E9806C43-EFB8-4DA7-924F-F3511ADAD960}"/>
              </a:ext>
            </a:extLst>
          </p:cNvPr>
          <p:cNvSpPr>
            <a:spLocks noChangeArrowheads="1"/>
          </p:cNvSpPr>
          <p:nvPr/>
        </p:nvSpPr>
        <p:spPr bwMode="auto">
          <a:xfrm>
            <a:off x="0" y="1828481"/>
            <a:ext cx="9144000" cy="4143694"/>
          </a:xfrm>
          <a:prstGeom prst="rect">
            <a:avLst/>
          </a:prstGeom>
          <a:solidFill>
            <a:srgbClr val="FFEFEF">
              <a:alpha val="40000"/>
            </a:srgbClr>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nvGrpSpPr>
          <p:cNvPr id="5" name="Group 18">
            <a:extLst>
              <a:ext uri="{FF2B5EF4-FFF2-40B4-BE49-F238E27FC236}">
                <a16:creationId xmlns:a16="http://schemas.microsoft.com/office/drawing/2014/main" id="{A7934F63-AE1B-423A-BB07-86789551F58D}"/>
              </a:ext>
            </a:extLst>
          </p:cNvPr>
          <p:cNvGrpSpPr>
            <a:grpSpLocks/>
          </p:cNvGrpSpPr>
          <p:nvPr/>
        </p:nvGrpSpPr>
        <p:grpSpPr bwMode="auto">
          <a:xfrm>
            <a:off x="1375341" y="1534779"/>
            <a:ext cx="7038975" cy="531812"/>
            <a:chOff x="1746" y="3249"/>
            <a:chExt cx="4434" cy="335"/>
          </a:xfrm>
        </p:grpSpPr>
        <p:grpSp>
          <p:nvGrpSpPr>
            <p:cNvPr id="6" name="Group 19">
              <a:extLst>
                <a:ext uri="{FF2B5EF4-FFF2-40B4-BE49-F238E27FC236}">
                  <a16:creationId xmlns:a16="http://schemas.microsoft.com/office/drawing/2014/main" id="{907D24BF-9F88-4252-B683-3E902325F466}"/>
                </a:ext>
              </a:extLst>
            </p:cNvPr>
            <p:cNvGrpSpPr>
              <a:grpSpLocks/>
            </p:cNvGrpSpPr>
            <p:nvPr/>
          </p:nvGrpSpPr>
          <p:grpSpPr bwMode="auto">
            <a:xfrm>
              <a:off x="1746" y="3249"/>
              <a:ext cx="1245" cy="319"/>
              <a:chOff x="2023" y="1419"/>
              <a:chExt cx="1653" cy="576"/>
            </a:xfrm>
          </p:grpSpPr>
          <p:grpSp>
            <p:nvGrpSpPr>
              <p:cNvPr id="431" name="Group 20">
                <a:extLst>
                  <a:ext uri="{FF2B5EF4-FFF2-40B4-BE49-F238E27FC236}">
                    <a16:creationId xmlns:a16="http://schemas.microsoft.com/office/drawing/2014/main" id="{1B3A0687-4EAB-4AFF-93CF-C72036990BEB}"/>
                  </a:ext>
                </a:extLst>
              </p:cNvPr>
              <p:cNvGrpSpPr>
                <a:grpSpLocks/>
              </p:cNvGrpSpPr>
              <p:nvPr/>
            </p:nvGrpSpPr>
            <p:grpSpPr bwMode="auto">
              <a:xfrm>
                <a:off x="2023" y="1419"/>
                <a:ext cx="1653" cy="576"/>
                <a:chOff x="537" y="995"/>
                <a:chExt cx="1647" cy="1128"/>
              </a:xfrm>
            </p:grpSpPr>
            <p:grpSp>
              <p:nvGrpSpPr>
                <p:cNvPr id="433" name="Group 21">
                  <a:extLst>
                    <a:ext uri="{FF2B5EF4-FFF2-40B4-BE49-F238E27FC236}">
                      <a16:creationId xmlns:a16="http://schemas.microsoft.com/office/drawing/2014/main" id="{0ECDABE8-91BD-4E20-98D6-F6D0BBA22D30}"/>
                    </a:ext>
                  </a:extLst>
                </p:cNvPr>
                <p:cNvGrpSpPr>
                  <a:grpSpLocks/>
                </p:cNvGrpSpPr>
                <p:nvPr/>
              </p:nvGrpSpPr>
              <p:grpSpPr bwMode="auto">
                <a:xfrm>
                  <a:off x="537" y="995"/>
                  <a:ext cx="1647" cy="1128"/>
                  <a:chOff x="1887" y="1697"/>
                  <a:chExt cx="1647" cy="1128"/>
                </a:xfrm>
              </p:grpSpPr>
              <p:sp>
                <p:nvSpPr>
                  <p:cNvPr id="502" name="Freeform 22">
                    <a:extLst>
                      <a:ext uri="{FF2B5EF4-FFF2-40B4-BE49-F238E27FC236}">
                        <a16:creationId xmlns:a16="http://schemas.microsoft.com/office/drawing/2014/main" id="{A2BB5AF8-378D-445A-ABF0-255056FD2F7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3" name="Freeform 23">
                    <a:extLst>
                      <a:ext uri="{FF2B5EF4-FFF2-40B4-BE49-F238E27FC236}">
                        <a16:creationId xmlns:a16="http://schemas.microsoft.com/office/drawing/2014/main" id="{9E9566E6-2CA5-47DC-900F-1A90C2AB5428}"/>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4" name="Freeform 24">
                    <a:extLst>
                      <a:ext uri="{FF2B5EF4-FFF2-40B4-BE49-F238E27FC236}">
                        <a16:creationId xmlns:a16="http://schemas.microsoft.com/office/drawing/2014/main" id="{46EB614F-4AB6-4631-9BF7-114BB70B1F41}"/>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5" name="Freeform 25">
                    <a:extLst>
                      <a:ext uri="{FF2B5EF4-FFF2-40B4-BE49-F238E27FC236}">
                        <a16:creationId xmlns:a16="http://schemas.microsoft.com/office/drawing/2014/main" id="{541CC4B5-655C-4294-9C91-F925568D74F3}"/>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6" name="Freeform 26">
                    <a:extLst>
                      <a:ext uri="{FF2B5EF4-FFF2-40B4-BE49-F238E27FC236}">
                        <a16:creationId xmlns:a16="http://schemas.microsoft.com/office/drawing/2014/main" id="{5F524093-D00C-4C15-8A2A-549C327AD3A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7" name="Freeform 27">
                    <a:extLst>
                      <a:ext uri="{FF2B5EF4-FFF2-40B4-BE49-F238E27FC236}">
                        <a16:creationId xmlns:a16="http://schemas.microsoft.com/office/drawing/2014/main" id="{4EA32306-344D-448B-B3B3-72EBC8F175F2}"/>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8" name="Freeform 28">
                    <a:extLst>
                      <a:ext uri="{FF2B5EF4-FFF2-40B4-BE49-F238E27FC236}">
                        <a16:creationId xmlns:a16="http://schemas.microsoft.com/office/drawing/2014/main" id="{E0F569C6-024E-4DCE-A593-0931765445BC}"/>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9" name="Freeform 29">
                    <a:extLst>
                      <a:ext uri="{FF2B5EF4-FFF2-40B4-BE49-F238E27FC236}">
                        <a16:creationId xmlns:a16="http://schemas.microsoft.com/office/drawing/2014/main" id="{864DCC31-823E-46EC-95D5-7B0B3DFCE0D5}"/>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0" name="Freeform 30">
                    <a:extLst>
                      <a:ext uri="{FF2B5EF4-FFF2-40B4-BE49-F238E27FC236}">
                        <a16:creationId xmlns:a16="http://schemas.microsoft.com/office/drawing/2014/main" id="{D5823178-8FFF-45CE-B957-45B09633CC1C}"/>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1" name="Freeform 31">
                    <a:extLst>
                      <a:ext uri="{FF2B5EF4-FFF2-40B4-BE49-F238E27FC236}">
                        <a16:creationId xmlns:a16="http://schemas.microsoft.com/office/drawing/2014/main" id="{5D84DC79-6222-4F7E-A853-DC32A7B5EED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2" name="Freeform 32">
                    <a:extLst>
                      <a:ext uri="{FF2B5EF4-FFF2-40B4-BE49-F238E27FC236}">
                        <a16:creationId xmlns:a16="http://schemas.microsoft.com/office/drawing/2014/main" id="{855CC43B-25C7-4ABF-B1B1-8017723ED788}"/>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3" name="Freeform 33">
                    <a:extLst>
                      <a:ext uri="{FF2B5EF4-FFF2-40B4-BE49-F238E27FC236}">
                        <a16:creationId xmlns:a16="http://schemas.microsoft.com/office/drawing/2014/main" id="{D6F4198A-8234-41C2-9440-652325AD216C}"/>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4" name="Freeform 34">
                    <a:extLst>
                      <a:ext uri="{FF2B5EF4-FFF2-40B4-BE49-F238E27FC236}">
                        <a16:creationId xmlns:a16="http://schemas.microsoft.com/office/drawing/2014/main" id="{78C9C081-A47E-4460-ADBD-A6C8CB48C396}"/>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5" name="Freeform 35">
                    <a:extLst>
                      <a:ext uri="{FF2B5EF4-FFF2-40B4-BE49-F238E27FC236}">
                        <a16:creationId xmlns:a16="http://schemas.microsoft.com/office/drawing/2014/main" id="{111F4951-832D-4D93-BA60-99DF49F6CD8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6" name="Freeform 36">
                    <a:extLst>
                      <a:ext uri="{FF2B5EF4-FFF2-40B4-BE49-F238E27FC236}">
                        <a16:creationId xmlns:a16="http://schemas.microsoft.com/office/drawing/2014/main" id="{293C5355-4DFE-4750-B816-D8DC7F7BA8AD}"/>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7" name="Freeform 37">
                    <a:extLst>
                      <a:ext uri="{FF2B5EF4-FFF2-40B4-BE49-F238E27FC236}">
                        <a16:creationId xmlns:a16="http://schemas.microsoft.com/office/drawing/2014/main" id="{5E82A6D7-5C56-4002-86AF-185F470DC32E}"/>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8" name="Freeform 38">
                    <a:extLst>
                      <a:ext uri="{FF2B5EF4-FFF2-40B4-BE49-F238E27FC236}">
                        <a16:creationId xmlns:a16="http://schemas.microsoft.com/office/drawing/2014/main" id="{C10685C3-895E-434A-8E86-255531D35AEF}"/>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9" name="Freeform 39">
                    <a:extLst>
                      <a:ext uri="{FF2B5EF4-FFF2-40B4-BE49-F238E27FC236}">
                        <a16:creationId xmlns:a16="http://schemas.microsoft.com/office/drawing/2014/main" id="{E17E29D0-9587-4DB0-A107-E5D432305DCD}"/>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0" name="Freeform 40">
                    <a:extLst>
                      <a:ext uri="{FF2B5EF4-FFF2-40B4-BE49-F238E27FC236}">
                        <a16:creationId xmlns:a16="http://schemas.microsoft.com/office/drawing/2014/main" id="{C7A8E576-EE47-4C65-B1CD-DD1DBA11A33D}"/>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1" name="Freeform 41">
                    <a:extLst>
                      <a:ext uri="{FF2B5EF4-FFF2-40B4-BE49-F238E27FC236}">
                        <a16:creationId xmlns:a16="http://schemas.microsoft.com/office/drawing/2014/main" id="{AE28820D-FFC3-458E-BAE6-6170CAC780B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2" name="Freeform 42">
                    <a:extLst>
                      <a:ext uri="{FF2B5EF4-FFF2-40B4-BE49-F238E27FC236}">
                        <a16:creationId xmlns:a16="http://schemas.microsoft.com/office/drawing/2014/main" id="{08EF6C0D-02FA-4204-9DFB-956CD8557E7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3" name="Freeform 43">
                    <a:extLst>
                      <a:ext uri="{FF2B5EF4-FFF2-40B4-BE49-F238E27FC236}">
                        <a16:creationId xmlns:a16="http://schemas.microsoft.com/office/drawing/2014/main" id="{8924B9C5-B24D-4780-8817-B28A64E8B9A7}"/>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4" name="Freeform 44">
                    <a:extLst>
                      <a:ext uri="{FF2B5EF4-FFF2-40B4-BE49-F238E27FC236}">
                        <a16:creationId xmlns:a16="http://schemas.microsoft.com/office/drawing/2014/main" id="{3143BF96-50A1-4E35-B635-FA6A460802E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5" name="Freeform 45">
                    <a:extLst>
                      <a:ext uri="{FF2B5EF4-FFF2-40B4-BE49-F238E27FC236}">
                        <a16:creationId xmlns:a16="http://schemas.microsoft.com/office/drawing/2014/main" id="{30859AF3-5BB9-4C92-9F1B-146C3ADF7FFE}"/>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6" name="Freeform 46">
                    <a:extLst>
                      <a:ext uri="{FF2B5EF4-FFF2-40B4-BE49-F238E27FC236}">
                        <a16:creationId xmlns:a16="http://schemas.microsoft.com/office/drawing/2014/main" id="{8998904F-E183-4FB6-A10C-833C541FC14C}"/>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7" name="Freeform 47">
                    <a:extLst>
                      <a:ext uri="{FF2B5EF4-FFF2-40B4-BE49-F238E27FC236}">
                        <a16:creationId xmlns:a16="http://schemas.microsoft.com/office/drawing/2014/main" id="{D6647C76-6AAD-42C0-90E1-B5C30E5F1D78}"/>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8" name="Freeform 48">
                    <a:extLst>
                      <a:ext uri="{FF2B5EF4-FFF2-40B4-BE49-F238E27FC236}">
                        <a16:creationId xmlns:a16="http://schemas.microsoft.com/office/drawing/2014/main" id="{4EDA5190-800F-4F97-96FF-268A074F6579}"/>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9" name="Freeform 49">
                    <a:extLst>
                      <a:ext uri="{FF2B5EF4-FFF2-40B4-BE49-F238E27FC236}">
                        <a16:creationId xmlns:a16="http://schemas.microsoft.com/office/drawing/2014/main" id="{639EA446-E03F-41BC-8382-1058A3D466CF}"/>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0" name="Freeform 50">
                    <a:extLst>
                      <a:ext uri="{FF2B5EF4-FFF2-40B4-BE49-F238E27FC236}">
                        <a16:creationId xmlns:a16="http://schemas.microsoft.com/office/drawing/2014/main" id="{59036C5F-4255-4DE5-9915-647544FA87F9}"/>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1" name="Freeform 51">
                    <a:extLst>
                      <a:ext uri="{FF2B5EF4-FFF2-40B4-BE49-F238E27FC236}">
                        <a16:creationId xmlns:a16="http://schemas.microsoft.com/office/drawing/2014/main" id="{DDFCB30A-C89D-4A01-8D01-14EE32AB97A0}"/>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2" name="Freeform 52">
                    <a:extLst>
                      <a:ext uri="{FF2B5EF4-FFF2-40B4-BE49-F238E27FC236}">
                        <a16:creationId xmlns:a16="http://schemas.microsoft.com/office/drawing/2014/main" id="{3C70579A-ACD7-4707-95F6-6330C4A34DF2}"/>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3" name="Freeform 53">
                    <a:extLst>
                      <a:ext uri="{FF2B5EF4-FFF2-40B4-BE49-F238E27FC236}">
                        <a16:creationId xmlns:a16="http://schemas.microsoft.com/office/drawing/2014/main" id="{B43B3168-3871-4BFF-8A92-3D6CEFF8A779}"/>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4" name="Freeform 54">
                    <a:extLst>
                      <a:ext uri="{FF2B5EF4-FFF2-40B4-BE49-F238E27FC236}">
                        <a16:creationId xmlns:a16="http://schemas.microsoft.com/office/drawing/2014/main" id="{14100FBE-3F40-43D4-A280-0F95F556C8AC}"/>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5" name="Freeform 55">
                    <a:extLst>
                      <a:ext uri="{FF2B5EF4-FFF2-40B4-BE49-F238E27FC236}">
                        <a16:creationId xmlns:a16="http://schemas.microsoft.com/office/drawing/2014/main" id="{C66169A1-7A78-41F2-AD1A-8AFEBF21B97F}"/>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6" name="Freeform 56">
                    <a:extLst>
                      <a:ext uri="{FF2B5EF4-FFF2-40B4-BE49-F238E27FC236}">
                        <a16:creationId xmlns:a16="http://schemas.microsoft.com/office/drawing/2014/main" id="{99ABFC4A-EED2-44A9-B291-525994160997}"/>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7" name="Freeform 57">
                    <a:extLst>
                      <a:ext uri="{FF2B5EF4-FFF2-40B4-BE49-F238E27FC236}">
                        <a16:creationId xmlns:a16="http://schemas.microsoft.com/office/drawing/2014/main" id="{33E563F2-C4C5-4E60-87B3-E9467C5A84E5}"/>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8" name="Freeform 58">
                    <a:extLst>
                      <a:ext uri="{FF2B5EF4-FFF2-40B4-BE49-F238E27FC236}">
                        <a16:creationId xmlns:a16="http://schemas.microsoft.com/office/drawing/2014/main" id="{32BC2446-7EFA-464F-8541-9E7478743F08}"/>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9" name="Freeform 59">
                    <a:extLst>
                      <a:ext uri="{FF2B5EF4-FFF2-40B4-BE49-F238E27FC236}">
                        <a16:creationId xmlns:a16="http://schemas.microsoft.com/office/drawing/2014/main" id="{906A1AAB-1B21-431E-A794-97CCA99D6CF1}"/>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0" name="Freeform 60">
                    <a:extLst>
                      <a:ext uri="{FF2B5EF4-FFF2-40B4-BE49-F238E27FC236}">
                        <a16:creationId xmlns:a16="http://schemas.microsoft.com/office/drawing/2014/main" id="{EFDDCA8E-B978-41FB-88AB-2E402428AB65}"/>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Freeform 61">
                    <a:extLst>
                      <a:ext uri="{FF2B5EF4-FFF2-40B4-BE49-F238E27FC236}">
                        <a16:creationId xmlns:a16="http://schemas.microsoft.com/office/drawing/2014/main" id="{5A5F682E-9F38-4857-B51B-342D614C3E47}"/>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2" name="Freeform 62">
                    <a:extLst>
                      <a:ext uri="{FF2B5EF4-FFF2-40B4-BE49-F238E27FC236}">
                        <a16:creationId xmlns:a16="http://schemas.microsoft.com/office/drawing/2014/main" id="{4E1E2523-F8B6-4AC9-9E1F-3C2EF650749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3" name="Freeform 63">
                    <a:extLst>
                      <a:ext uri="{FF2B5EF4-FFF2-40B4-BE49-F238E27FC236}">
                        <a16:creationId xmlns:a16="http://schemas.microsoft.com/office/drawing/2014/main" id="{F7DC5BB6-C6CD-4F3C-BA29-2BFDA5DBC44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4" name="Freeform 64">
                    <a:extLst>
                      <a:ext uri="{FF2B5EF4-FFF2-40B4-BE49-F238E27FC236}">
                        <a16:creationId xmlns:a16="http://schemas.microsoft.com/office/drawing/2014/main" id="{1CF83010-2F2F-4A57-A2AE-A62FF0DEBCB0}"/>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5" name="Freeform 65">
                    <a:extLst>
                      <a:ext uri="{FF2B5EF4-FFF2-40B4-BE49-F238E27FC236}">
                        <a16:creationId xmlns:a16="http://schemas.microsoft.com/office/drawing/2014/main" id="{6C54ABBC-D412-406D-8DCB-71EBF22CF9FC}"/>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6" name="Freeform 66">
                    <a:extLst>
                      <a:ext uri="{FF2B5EF4-FFF2-40B4-BE49-F238E27FC236}">
                        <a16:creationId xmlns:a16="http://schemas.microsoft.com/office/drawing/2014/main" id="{1CA5CD3A-8EEF-4301-8536-C03A934EA0E0}"/>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7" name="Freeform 67">
                    <a:extLst>
                      <a:ext uri="{FF2B5EF4-FFF2-40B4-BE49-F238E27FC236}">
                        <a16:creationId xmlns:a16="http://schemas.microsoft.com/office/drawing/2014/main" id="{9A0304B8-0181-4AC2-A545-A7BDEAFA245D}"/>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8" name="Freeform 68">
                    <a:extLst>
                      <a:ext uri="{FF2B5EF4-FFF2-40B4-BE49-F238E27FC236}">
                        <a16:creationId xmlns:a16="http://schemas.microsoft.com/office/drawing/2014/main" id="{D09CBF8F-A0F0-4245-A1CA-A25AA4CF7C98}"/>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9" name="Freeform 69">
                    <a:extLst>
                      <a:ext uri="{FF2B5EF4-FFF2-40B4-BE49-F238E27FC236}">
                        <a16:creationId xmlns:a16="http://schemas.microsoft.com/office/drawing/2014/main" id="{3AE18D1E-C94D-48BE-AA40-2E6BDA0BF348}"/>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0" name="Freeform 70">
                    <a:extLst>
                      <a:ext uri="{FF2B5EF4-FFF2-40B4-BE49-F238E27FC236}">
                        <a16:creationId xmlns:a16="http://schemas.microsoft.com/office/drawing/2014/main" id="{D01AB411-1B9E-4973-8DE5-2820DF23FBC7}"/>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Freeform 71">
                    <a:extLst>
                      <a:ext uri="{FF2B5EF4-FFF2-40B4-BE49-F238E27FC236}">
                        <a16:creationId xmlns:a16="http://schemas.microsoft.com/office/drawing/2014/main" id="{15E16F0B-B377-4B8C-8B90-252E96047E14}"/>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Freeform 72">
                    <a:extLst>
                      <a:ext uri="{FF2B5EF4-FFF2-40B4-BE49-F238E27FC236}">
                        <a16:creationId xmlns:a16="http://schemas.microsoft.com/office/drawing/2014/main" id="{95C4D937-AFD9-4CE9-B816-94A9044D11B5}"/>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Freeform 73">
                    <a:extLst>
                      <a:ext uri="{FF2B5EF4-FFF2-40B4-BE49-F238E27FC236}">
                        <a16:creationId xmlns:a16="http://schemas.microsoft.com/office/drawing/2014/main" id="{DFADFEDA-6869-42E3-A1E0-83547AFF74DC}"/>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4" name="Freeform 74">
                    <a:extLst>
                      <a:ext uri="{FF2B5EF4-FFF2-40B4-BE49-F238E27FC236}">
                        <a16:creationId xmlns:a16="http://schemas.microsoft.com/office/drawing/2014/main" id="{D3E93243-510A-43CE-97CB-6D4A414B4527}"/>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5" name="Freeform 75">
                    <a:extLst>
                      <a:ext uri="{FF2B5EF4-FFF2-40B4-BE49-F238E27FC236}">
                        <a16:creationId xmlns:a16="http://schemas.microsoft.com/office/drawing/2014/main" id="{B8293CE8-CF7E-4827-A93C-8F716EC2DAF2}"/>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6" name="Freeform 76">
                    <a:extLst>
                      <a:ext uri="{FF2B5EF4-FFF2-40B4-BE49-F238E27FC236}">
                        <a16:creationId xmlns:a16="http://schemas.microsoft.com/office/drawing/2014/main" id="{C2E6481A-8B10-4C62-848F-95B1233879D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7" name="Freeform 77">
                    <a:extLst>
                      <a:ext uri="{FF2B5EF4-FFF2-40B4-BE49-F238E27FC236}">
                        <a16:creationId xmlns:a16="http://schemas.microsoft.com/office/drawing/2014/main" id="{C7567DC4-8E99-4EC8-878A-3C1EE6AB418C}"/>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8" name="Freeform 78">
                    <a:extLst>
                      <a:ext uri="{FF2B5EF4-FFF2-40B4-BE49-F238E27FC236}">
                        <a16:creationId xmlns:a16="http://schemas.microsoft.com/office/drawing/2014/main" id="{BFF69208-C75D-40D6-855F-ED7D556656F8}"/>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9" name="Freeform 79">
                    <a:extLst>
                      <a:ext uri="{FF2B5EF4-FFF2-40B4-BE49-F238E27FC236}">
                        <a16:creationId xmlns:a16="http://schemas.microsoft.com/office/drawing/2014/main" id="{D0F186E0-F707-4432-9887-41A80CCD4CCC}"/>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0" name="Freeform 80">
                    <a:extLst>
                      <a:ext uri="{FF2B5EF4-FFF2-40B4-BE49-F238E27FC236}">
                        <a16:creationId xmlns:a16="http://schemas.microsoft.com/office/drawing/2014/main" id="{1893EBC7-DEC2-43FE-A001-60BEC724AEFB}"/>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Freeform 81">
                    <a:extLst>
                      <a:ext uri="{FF2B5EF4-FFF2-40B4-BE49-F238E27FC236}">
                        <a16:creationId xmlns:a16="http://schemas.microsoft.com/office/drawing/2014/main" id="{7BD7E0BE-A108-4BDC-ADF6-11D0AAC47D7D}"/>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2" name="Freeform 82">
                    <a:extLst>
                      <a:ext uri="{FF2B5EF4-FFF2-40B4-BE49-F238E27FC236}">
                        <a16:creationId xmlns:a16="http://schemas.microsoft.com/office/drawing/2014/main" id="{F75CE0B7-F0CA-4885-BFF0-F6A59C1B6A6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3" name="Freeform 83">
                    <a:extLst>
                      <a:ext uri="{FF2B5EF4-FFF2-40B4-BE49-F238E27FC236}">
                        <a16:creationId xmlns:a16="http://schemas.microsoft.com/office/drawing/2014/main" id="{D165A8E9-C3BC-4E6E-BDFF-9EEA34FDF39C}"/>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4" name="Freeform 84">
                    <a:extLst>
                      <a:ext uri="{FF2B5EF4-FFF2-40B4-BE49-F238E27FC236}">
                        <a16:creationId xmlns:a16="http://schemas.microsoft.com/office/drawing/2014/main" id="{6CE7CC48-EFE6-42F1-A341-7496813A8394}"/>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5" name="Freeform 85">
                    <a:extLst>
                      <a:ext uri="{FF2B5EF4-FFF2-40B4-BE49-F238E27FC236}">
                        <a16:creationId xmlns:a16="http://schemas.microsoft.com/office/drawing/2014/main" id="{EC1B14B5-9B0E-40A1-8C4D-A07D61F63D9B}"/>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6" name="Freeform 86">
                    <a:extLst>
                      <a:ext uri="{FF2B5EF4-FFF2-40B4-BE49-F238E27FC236}">
                        <a16:creationId xmlns:a16="http://schemas.microsoft.com/office/drawing/2014/main" id="{DF533C6C-5EFD-4F2C-9CA5-EAD6663AF945}"/>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7" name="Freeform 87">
                    <a:extLst>
                      <a:ext uri="{FF2B5EF4-FFF2-40B4-BE49-F238E27FC236}">
                        <a16:creationId xmlns:a16="http://schemas.microsoft.com/office/drawing/2014/main" id="{50396A51-7912-47D6-9DEC-AF23F129E53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Freeform 88">
                    <a:extLst>
                      <a:ext uri="{FF2B5EF4-FFF2-40B4-BE49-F238E27FC236}">
                        <a16:creationId xmlns:a16="http://schemas.microsoft.com/office/drawing/2014/main" id="{EEA7453B-8C2A-4401-AA40-EAC28023D739}"/>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9" name="Freeform 89">
                    <a:extLst>
                      <a:ext uri="{FF2B5EF4-FFF2-40B4-BE49-F238E27FC236}">
                        <a16:creationId xmlns:a16="http://schemas.microsoft.com/office/drawing/2014/main" id="{0AAFD45B-7AF6-4732-B205-0CBE4E10722A}"/>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0" name="Freeform 90">
                    <a:extLst>
                      <a:ext uri="{FF2B5EF4-FFF2-40B4-BE49-F238E27FC236}">
                        <a16:creationId xmlns:a16="http://schemas.microsoft.com/office/drawing/2014/main" id="{6650FDE7-95F1-4E59-BCF0-A7EAD8547B9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4" name="Oval 91">
                  <a:extLst>
                    <a:ext uri="{FF2B5EF4-FFF2-40B4-BE49-F238E27FC236}">
                      <a16:creationId xmlns:a16="http://schemas.microsoft.com/office/drawing/2014/main" id="{510E4F28-FA01-4E6D-A3E1-1BC7470BB262}"/>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 name="Oval 92">
                  <a:extLst>
                    <a:ext uri="{FF2B5EF4-FFF2-40B4-BE49-F238E27FC236}">
                      <a16:creationId xmlns:a16="http://schemas.microsoft.com/office/drawing/2014/main" id="{B943E2D7-1907-44BB-B273-7E71148916D8}"/>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 name="Oval 93">
                  <a:extLst>
                    <a:ext uri="{FF2B5EF4-FFF2-40B4-BE49-F238E27FC236}">
                      <a16:creationId xmlns:a16="http://schemas.microsoft.com/office/drawing/2014/main" id="{D09ECD42-CFA6-48A0-84F6-4BB495BA9EF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 name="Oval 94">
                  <a:extLst>
                    <a:ext uri="{FF2B5EF4-FFF2-40B4-BE49-F238E27FC236}">
                      <a16:creationId xmlns:a16="http://schemas.microsoft.com/office/drawing/2014/main" id="{D11573B1-18BC-453E-83A8-F848C414AEC0}"/>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 name="Oval 95">
                  <a:extLst>
                    <a:ext uri="{FF2B5EF4-FFF2-40B4-BE49-F238E27FC236}">
                      <a16:creationId xmlns:a16="http://schemas.microsoft.com/office/drawing/2014/main" id="{3E64194C-5B18-4FFF-881F-5F3490086EF7}"/>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 name="Oval 96">
                  <a:extLst>
                    <a:ext uri="{FF2B5EF4-FFF2-40B4-BE49-F238E27FC236}">
                      <a16:creationId xmlns:a16="http://schemas.microsoft.com/office/drawing/2014/main" id="{B4D06171-398C-4619-A584-84A869CF691A}"/>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 name="Oval 97">
                  <a:extLst>
                    <a:ext uri="{FF2B5EF4-FFF2-40B4-BE49-F238E27FC236}">
                      <a16:creationId xmlns:a16="http://schemas.microsoft.com/office/drawing/2014/main" id="{2B0551F0-8C69-4D15-8182-04B5E4C484EB}"/>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 name="Oval 98">
                  <a:extLst>
                    <a:ext uri="{FF2B5EF4-FFF2-40B4-BE49-F238E27FC236}">
                      <a16:creationId xmlns:a16="http://schemas.microsoft.com/office/drawing/2014/main" id="{F12F1A5A-DC3E-4C50-AE59-7E3E26DF35BD}"/>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 name="Oval 99">
                  <a:extLst>
                    <a:ext uri="{FF2B5EF4-FFF2-40B4-BE49-F238E27FC236}">
                      <a16:creationId xmlns:a16="http://schemas.microsoft.com/office/drawing/2014/main" id="{116C929F-82A3-49CF-8AF9-959E8E12099C}"/>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 name="Oval 100">
                  <a:extLst>
                    <a:ext uri="{FF2B5EF4-FFF2-40B4-BE49-F238E27FC236}">
                      <a16:creationId xmlns:a16="http://schemas.microsoft.com/office/drawing/2014/main" id="{2CA82A24-69B9-414B-86A4-9C848527A20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 name="Oval 101">
                  <a:extLst>
                    <a:ext uri="{FF2B5EF4-FFF2-40B4-BE49-F238E27FC236}">
                      <a16:creationId xmlns:a16="http://schemas.microsoft.com/office/drawing/2014/main" id="{C1BE42DA-89D0-4BA6-B88B-008FFBFDFEAF}"/>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 name="Oval 102">
                  <a:extLst>
                    <a:ext uri="{FF2B5EF4-FFF2-40B4-BE49-F238E27FC236}">
                      <a16:creationId xmlns:a16="http://schemas.microsoft.com/office/drawing/2014/main" id="{EA0CB20B-5B38-4D5E-8400-C7D2B5E368BC}"/>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 name="Oval 103">
                  <a:extLst>
                    <a:ext uri="{FF2B5EF4-FFF2-40B4-BE49-F238E27FC236}">
                      <a16:creationId xmlns:a16="http://schemas.microsoft.com/office/drawing/2014/main" id="{1F77A8AB-7E78-40A4-AD28-1CAEC7475BDC}"/>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 name="Oval 104">
                  <a:extLst>
                    <a:ext uri="{FF2B5EF4-FFF2-40B4-BE49-F238E27FC236}">
                      <a16:creationId xmlns:a16="http://schemas.microsoft.com/office/drawing/2014/main" id="{CF5B0E8B-9B07-40D3-8C45-36D16BECB52B}"/>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 name="Oval 105">
                  <a:extLst>
                    <a:ext uri="{FF2B5EF4-FFF2-40B4-BE49-F238E27FC236}">
                      <a16:creationId xmlns:a16="http://schemas.microsoft.com/office/drawing/2014/main" id="{C9BF23AB-2F7A-40FF-8D92-AF3679988376}"/>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 name="Oval 106">
                  <a:extLst>
                    <a:ext uri="{FF2B5EF4-FFF2-40B4-BE49-F238E27FC236}">
                      <a16:creationId xmlns:a16="http://schemas.microsoft.com/office/drawing/2014/main" id="{70D8B126-149A-4795-9277-0890417E7B3C}"/>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 name="Oval 107">
                  <a:extLst>
                    <a:ext uri="{FF2B5EF4-FFF2-40B4-BE49-F238E27FC236}">
                      <a16:creationId xmlns:a16="http://schemas.microsoft.com/office/drawing/2014/main" id="{02AC98A8-24E0-4321-8035-F51D40D70EF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 name="Oval 108">
                  <a:extLst>
                    <a:ext uri="{FF2B5EF4-FFF2-40B4-BE49-F238E27FC236}">
                      <a16:creationId xmlns:a16="http://schemas.microsoft.com/office/drawing/2014/main" id="{9DCC41ED-2858-4EE9-96D8-828749DD1899}"/>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 name="Oval 109">
                  <a:extLst>
                    <a:ext uri="{FF2B5EF4-FFF2-40B4-BE49-F238E27FC236}">
                      <a16:creationId xmlns:a16="http://schemas.microsoft.com/office/drawing/2014/main" id="{24469A02-5CDE-4BC8-952C-CE272D369658}"/>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 name="Oval 110">
                  <a:extLst>
                    <a:ext uri="{FF2B5EF4-FFF2-40B4-BE49-F238E27FC236}">
                      <a16:creationId xmlns:a16="http://schemas.microsoft.com/office/drawing/2014/main" id="{7A67D930-6D88-4483-8242-99459D8747AF}"/>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 name="Oval 111">
                  <a:extLst>
                    <a:ext uri="{FF2B5EF4-FFF2-40B4-BE49-F238E27FC236}">
                      <a16:creationId xmlns:a16="http://schemas.microsoft.com/office/drawing/2014/main" id="{3C874296-9CE8-4C8A-9AF5-3BD134BCC43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 name="Oval 112">
                  <a:extLst>
                    <a:ext uri="{FF2B5EF4-FFF2-40B4-BE49-F238E27FC236}">
                      <a16:creationId xmlns:a16="http://schemas.microsoft.com/office/drawing/2014/main" id="{124D2EC1-784F-4D31-AC4F-CE6E99AEBEE2}"/>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 name="Oval 113">
                  <a:extLst>
                    <a:ext uri="{FF2B5EF4-FFF2-40B4-BE49-F238E27FC236}">
                      <a16:creationId xmlns:a16="http://schemas.microsoft.com/office/drawing/2014/main" id="{C1C3B3FA-FD6B-437B-AA68-21648986C84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 name="Oval 114">
                  <a:extLst>
                    <a:ext uri="{FF2B5EF4-FFF2-40B4-BE49-F238E27FC236}">
                      <a16:creationId xmlns:a16="http://schemas.microsoft.com/office/drawing/2014/main" id="{E76FCA7A-F10D-411A-A2A5-F1BAAC443666}"/>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 name="Oval 115">
                  <a:extLst>
                    <a:ext uri="{FF2B5EF4-FFF2-40B4-BE49-F238E27FC236}">
                      <a16:creationId xmlns:a16="http://schemas.microsoft.com/office/drawing/2014/main" id="{7799D1E4-1CD7-425C-9C42-F21510CE09C2}"/>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9" name="Oval 116">
                  <a:extLst>
                    <a:ext uri="{FF2B5EF4-FFF2-40B4-BE49-F238E27FC236}">
                      <a16:creationId xmlns:a16="http://schemas.microsoft.com/office/drawing/2014/main" id="{20DECD45-EDC3-4564-AEF8-9C95008FB0C5}"/>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0" name="Oval 117">
                  <a:extLst>
                    <a:ext uri="{FF2B5EF4-FFF2-40B4-BE49-F238E27FC236}">
                      <a16:creationId xmlns:a16="http://schemas.microsoft.com/office/drawing/2014/main" id="{F64F8B89-591E-470F-ABC5-FB86B2916DB9}"/>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1" name="Oval 118">
                  <a:extLst>
                    <a:ext uri="{FF2B5EF4-FFF2-40B4-BE49-F238E27FC236}">
                      <a16:creationId xmlns:a16="http://schemas.microsoft.com/office/drawing/2014/main" id="{D54FF327-DF75-40E4-8D43-B1400B6616F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2" name="Oval 119">
                  <a:extLst>
                    <a:ext uri="{FF2B5EF4-FFF2-40B4-BE49-F238E27FC236}">
                      <a16:creationId xmlns:a16="http://schemas.microsoft.com/office/drawing/2014/main" id="{0E2B0E41-EA75-447B-B256-3467438A00D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3" name="Oval 120">
                  <a:extLst>
                    <a:ext uri="{FF2B5EF4-FFF2-40B4-BE49-F238E27FC236}">
                      <a16:creationId xmlns:a16="http://schemas.microsoft.com/office/drawing/2014/main" id="{FE19FCF9-2FD8-40B2-99A2-ABA921F9ABA2}"/>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4" name="Oval 121">
                  <a:extLst>
                    <a:ext uri="{FF2B5EF4-FFF2-40B4-BE49-F238E27FC236}">
                      <a16:creationId xmlns:a16="http://schemas.microsoft.com/office/drawing/2014/main" id="{80A63458-3BAB-4A2F-9AFF-DCFA4985A00B}"/>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5" name="Oval 122">
                  <a:extLst>
                    <a:ext uri="{FF2B5EF4-FFF2-40B4-BE49-F238E27FC236}">
                      <a16:creationId xmlns:a16="http://schemas.microsoft.com/office/drawing/2014/main" id="{663E6AA9-B27D-466A-8E5D-E432FA9201BC}"/>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6" name="Oval 123">
                  <a:extLst>
                    <a:ext uri="{FF2B5EF4-FFF2-40B4-BE49-F238E27FC236}">
                      <a16:creationId xmlns:a16="http://schemas.microsoft.com/office/drawing/2014/main" id="{3C69AA5F-5233-4783-99C5-DDE896C1DB60}"/>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7" name="Oval 124">
                  <a:extLst>
                    <a:ext uri="{FF2B5EF4-FFF2-40B4-BE49-F238E27FC236}">
                      <a16:creationId xmlns:a16="http://schemas.microsoft.com/office/drawing/2014/main" id="{01A6931A-8401-406F-99DE-0F9873CF67A7}"/>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8" name="Oval 125">
                  <a:extLst>
                    <a:ext uri="{FF2B5EF4-FFF2-40B4-BE49-F238E27FC236}">
                      <a16:creationId xmlns:a16="http://schemas.microsoft.com/office/drawing/2014/main" id="{9CA697A3-1858-46F6-A00F-BCD3C4C935F6}"/>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9" name="Oval 126">
                  <a:extLst>
                    <a:ext uri="{FF2B5EF4-FFF2-40B4-BE49-F238E27FC236}">
                      <a16:creationId xmlns:a16="http://schemas.microsoft.com/office/drawing/2014/main" id="{5476BD65-85AB-4137-A48E-8314EAF4074C}"/>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0" name="Oval 127">
                  <a:extLst>
                    <a:ext uri="{FF2B5EF4-FFF2-40B4-BE49-F238E27FC236}">
                      <a16:creationId xmlns:a16="http://schemas.microsoft.com/office/drawing/2014/main" id="{53293CEF-AA7A-4F42-9090-1719439A0378}"/>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1" name="Oval 128">
                  <a:extLst>
                    <a:ext uri="{FF2B5EF4-FFF2-40B4-BE49-F238E27FC236}">
                      <a16:creationId xmlns:a16="http://schemas.microsoft.com/office/drawing/2014/main" id="{CDB38B1D-60F6-420A-8E3C-067D064DD160}"/>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2" name="Oval 129">
                  <a:extLst>
                    <a:ext uri="{FF2B5EF4-FFF2-40B4-BE49-F238E27FC236}">
                      <a16:creationId xmlns:a16="http://schemas.microsoft.com/office/drawing/2014/main" id="{D0D6FC87-C262-4080-AEA5-96DF51CF7C0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3" name="Oval 130">
                  <a:extLst>
                    <a:ext uri="{FF2B5EF4-FFF2-40B4-BE49-F238E27FC236}">
                      <a16:creationId xmlns:a16="http://schemas.microsoft.com/office/drawing/2014/main" id="{67080C66-69CF-49E8-846F-FC68926CDCC1}"/>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4" name="Oval 131">
                  <a:extLst>
                    <a:ext uri="{FF2B5EF4-FFF2-40B4-BE49-F238E27FC236}">
                      <a16:creationId xmlns:a16="http://schemas.microsoft.com/office/drawing/2014/main" id="{8D78C3C6-0111-4F3B-B9EB-C0652D492C96}"/>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5" name="Oval 132">
                  <a:extLst>
                    <a:ext uri="{FF2B5EF4-FFF2-40B4-BE49-F238E27FC236}">
                      <a16:creationId xmlns:a16="http://schemas.microsoft.com/office/drawing/2014/main" id="{F770D390-293F-4A51-91B0-BF7EA92C7D8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6" name="Oval 133">
                  <a:extLst>
                    <a:ext uri="{FF2B5EF4-FFF2-40B4-BE49-F238E27FC236}">
                      <a16:creationId xmlns:a16="http://schemas.microsoft.com/office/drawing/2014/main" id="{C4BB69A1-923B-4381-B4A7-EF4D27DCA53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7" name="Oval 134">
                  <a:extLst>
                    <a:ext uri="{FF2B5EF4-FFF2-40B4-BE49-F238E27FC236}">
                      <a16:creationId xmlns:a16="http://schemas.microsoft.com/office/drawing/2014/main" id="{FC86C55E-3C18-4191-A02A-5F86A4F59C8E}"/>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8" name="Oval 135">
                  <a:extLst>
                    <a:ext uri="{FF2B5EF4-FFF2-40B4-BE49-F238E27FC236}">
                      <a16:creationId xmlns:a16="http://schemas.microsoft.com/office/drawing/2014/main" id="{2B382E6D-722D-4F71-9989-E1A051399D7E}"/>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9" name="Oval 136">
                  <a:extLst>
                    <a:ext uri="{FF2B5EF4-FFF2-40B4-BE49-F238E27FC236}">
                      <a16:creationId xmlns:a16="http://schemas.microsoft.com/office/drawing/2014/main" id="{51411E07-2A11-4B2C-B893-6A554C838414}"/>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0" name="Oval 137">
                  <a:extLst>
                    <a:ext uri="{FF2B5EF4-FFF2-40B4-BE49-F238E27FC236}">
                      <a16:creationId xmlns:a16="http://schemas.microsoft.com/office/drawing/2014/main" id="{CF831441-BA37-4724-82D0-DE6B39EB0F46}"/>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1" name="Oval 138">
                  <a:extLst>
                    <a:ext uri="{FF2B5EF4-FFF2-40B4-BE49-F238E27FC236}">
                      <a16:creationId xmlns:a16="http://schemas.microsoft.com/office/drawing/2014/main" id="{E843AB3C-0B39-4FC3-B1A7-1C75C3CF079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2" name="Oval 139">
                  <a:extLst>
                    <a:ext uri="{FF2B5EF4-FFF2-40B4-BE49-F238E27FC236}">
                      <a16:creationId xmlns:a16="http://schemas.microsoft.com/office/drawing/2014/main" id="{BF83BE64-4A35-428A-B0AB-D7F282EC9A09}"/>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3" name="Oval 140">
                  <a:extLst>
                    <a:ext uri="{FF2B5EF4-FFF2-40B4-BE49-F238E27FC236}">
                      <a16:creationId xmlns:a16="http://schemas.microsoft.com/office/drawing/2014/main" id="{1A0A3E14-D10E-44D7-BA73-B5328CDA9AA8}"/>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4" name="Oval 141">
                  <a:extLst>
                    <a:ext uri="{FF2B5EF4-FFF2-40B4-BE49-F238E27FC236}">
                      <a16:creationId xmlns:a16="http://schemas.microsoft.com/office/drawing/2014/main" id="{D7CA0DCF-ADFC-4FFA-9426-AAAB07A6AD3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5" name="Oval 142">
                  <a:extLst>
                    <a:ext uri="{FF2B5EF4-FFF2-40B4-BE49-F238E27FC236}">
                      <a16:creationId xmlns:a16="http://schemas.microsoft.com/office/drawing/2014/main" id="{BD70705A-1EC8-4CBF-89EF-3E13E280C637}"/>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6" name="Oval 143">
                  <a:extLst>
                    <a:ext uri="{FF2B5EF4-FFF2-40B4-BE49-F238E27FC236}">
                      <a16:creationId xmlns:a16="http://schemas.microsoft.com/office/drawing/2014/main" id="{AE03379F-5114-4E4A-8502-281DD6ADE020}"/>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7" name="Oval 144">
                  <a:extLst>
                    <a:ext uri="{FF2B5EF4-FFF2-40B4-BE49-F238E27FC236}">
                      <a16:creationId xmlns:a16="http://schemas.microsoft.com/office/drawing/2014/main" id="{F508B6FD-6DBA-4574-8CF9-ED30216B379E}"/>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8" name="Oval 145">
                  <a:extLst>
                    <a:ext uri="{FF2B5EF4-FFF2-40B4-BE49-F238E27FC236}">
                      <a16:creationId xmlns:a16="http://schemas.microsoft.com/office/drawing/2014/main" id="{50ECDD88-1DCF-4594-95C5-9FD96B2EE331}"/>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9" name="Oval 146">
                  <a:extLst>
                    <a:ext uri="{FF2B5EF4-FFF2-40B4-BE49-F238E27FC236}">
                      <a16:creationId xmlns:a16="http://schemas.microsoft.com/office/drawing/2014/main" id="{38DE7B7B-609D-4244-BFEB-A0D435AA007C}"/>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0" name="Oval 147">
                  <a:extLst>
                    <a:ext uri="{FF2B5EF4-FFF2-40B4-BE49-F238E27FC236}">
                      <a16:creationId xmlns:a16="http://schemas.microsoft.com/office/drawing/2014/main" id="{CE876E03-9EF7-4904-A94F-AAFC6F643DF9}"/>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1" name="Oval 148">
                  <a:extLst>
                    <a:ext uri="{FF2B5EF4-FFF2-40B4-BE49-F238E27FC236}">
                      <a16:creationId xmlns:a16="http://schemas.microsoft.com/office/drawing/2014/main" id="{53535246-7405-4E43-B030-4123EBEFA15D}"/>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2" name="Oval 149">
                  <a:extLst>
                    <a:ext uri="{FF2B5EF4-FFF2-40B4-BE49-F238E27FC236}">
                      <a16:creationId xmlns:a16="http://schemas.microsoft.com/office/drawing/2014/main" id="{60B0F898-2CC3-466B-A342-CE00E6EC01BC}"/>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3" name="Oval 150">
                  <a:extLst>
                    <a:ext uri="{FF2B5EF4-FFF2-40B4-BE49-F238E27FC236}">
                      <a16:creationId xmlns:a16="http://schemas.microsoft.com/office/drawing/2014/main" id="{9CBF04F0-7450-4451-98AA-2CF68990198C}"/>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4" name="Oval 151">
                  <a:extLst>
                    <a:ext uri="{FF2B5EF4-FFF2-40B4-BE49-F238E27FC236}">
                      <a16:creationId xmlns:a16="http://schemas.microsoft.com/office/drawing/2014/main" id="{3D276BFE-C03E-4D78-9D34-5864B9DD8C7B}"/>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5" name="Oval 152">
                  <a:extLst>
                    <a:ext uri="{FF2B5EF4-FFF2-40B4-BE49-F238E27FC236}">
                      <a16:creationId xmlns:a16="http://schemas.microsoft.com/office/drawing/2014/main" id="{F292DBBC-E88C-4AB8-9E8E-1FB6CCAB2457}"/>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6" name="Oval 153">
                  <a:extLst>
                    <a:ext uri="{FF2B5EF4-FFF2-40B4-BE49-F238E27FC236}">
                      <a16:creationId xmlns:a16="http://schemas.microsoft.com/office/drawing/2014/main" id="{3103AE2A-0664-4372-A50D-7062CD964212}"/>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7" name="Oval 154">
                  <a:extLst>
                    <a:ext uri="{FF2B5EF4-FFF2-40B4-BE49-F238E27FC236}">
                      <a16:creationId xmlns:a16="http://schemas.microsoft.com/office/drawing/2014/main" id="{9E13CA16-E7BD-4D72-AE07-5D16DD8D254C}"/>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8" name="Oval 155">
                  <a:extLst>
                    <a:ext uri="{FF2B5EF4-FFF2-40B4-BE49-F238E27FC236}">
                      <a16:creationId xmlns:a16="http://schemas.microsoft.com/office/drawing/2014/main" id="{6E2F5BBD-5A93-455B-B9D8-1B138DAB9813}"/>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9" name="Oval 156">
                  <a:extLst>
                    <a:ext uri="{FF2B5EF4-FFF2-40B4-BE49-F238E27FC236}">
                      <a16:creationId xmlns:a16="http://schemas.microsoft.com/office/drawing/2014/main" id="{566B7238-0E62-467D-8983-091EB77046C9}"/>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0" name="Oval 157">
                  <a:extLst>
                    <a:ext uri="{FF2B5EF4-FFF2-40B4-BE49-F238E27FC236}">
                      <a16:creationId xmlns:a16="http://schemas.microsoft.com/office/drawing/2014/main" id="{643C4724-E981-4FCE-991F-8F465DF8B604}"/>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1" name="Oval 158">
                  <a:extLst>
                    <a:ext uri="{FF2B5EF4-FFF2-40B4-BE49-F238E27FC236}">
                      <a16:creationId xmlns:a16="http://schemas.microsoft.com/office/drawing/2014/main" id="{A66B5315-1259-4A07-9A3A-914042A070E4}"/>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2" name="Freeform 159">
                <a:extLst>
                  <a:ext uri="{FF2B5EF4-FFF2-40B4-BE49-F238E27FC236}">
                    <a16:creationId xmlns:a16="http://schemas.microsoft.com/office/drawing/2014/main" id="{3697D62B-8E8F-4C9C-ADE0-3DB30FE69C62}"/>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 name="Group 160">
              <a:extLst>
                <a:ext uri="{FF2B5EF4-FFF2-40B4-BE49-F238E27FC236}">
                  <a16:creationId xmlns:a16="http://schemas.microsoft.com/office/drawing/2014/main" id="{C45033CE-C8E0-4CF0-811F-AD3BAB5DABF9}"/>
                </a:ext>
              </a:extLst>
            </p:cNvPr>
            <p:cNvGrpSpPr>
              <a:grpSpLocks/>
            </p:cNvGrpSpPr>
            <p:nvPr/>
          </p:nvGrpSpPr>
          <p:grpSpPr bwMode="auto">
            <a:xfrm>
              <a:off x="2808" y="3255"/>
              <a:ext cx="3372" cy="329"/>
              <a:chOff x="2754" y="3249"/>
              <a:chExt cx="3372" cy="329"/>
            </a:xfrm>
          </p:grpSpPr>
          <p:grpSp>
            <p:nvGrpSpPr>
              <p:cNvPr id="8" name="Group 161">
                <a:extLst>
                  <a:ext uri="{FF2B5EF4-FFF2-40B4-BE49-F238E27FC236}">
                    <a16:creationId xmlns:a16="http://schemas.microsoft.com/office/drawing/2014/main" id="{FCEC8BDF-76FA-47D2-995C-6C7930B30F3F}"/>
                  </a:ext>
                </a:extLst>
              </p:cNvPr>
              <p:cNvGrpSpPr>
                <a:grpSpLocks/>
              </p:cNvGrpSpPr>
              <p:nvPr/>
            </p:nvGrpSpPr>
            <p:grpSpPr bwMode="auto">
              <a:xfrm>
                <a:off x="3816" y="3255"/>
                <a:ext cx="1245" cy="319"/>
                <a:chOff x="2023" y="1419"/>
                <a:chExt cx="1653" cy="576"/>
              </a:xfrm>
            </p:grpSpPr>
            <p:grpSp>
              <p:nvGrpSpPr>
                <p:cNvPr id="291" name="Group 162">
                  <a:extLst>
                    <a:ext uri="{FF2B5EF4-FFF2-40B4-BE49-F238E27FC236}">
                      <a16:creationId xmlns:a16="http://schemas.microsoft.com/office/drawing/2014/main" id="{6F3649CA-4188-4509-9FC8-D30647DFC42B}"/>
                    </a:ext>
                  </a:extLst>
                </p:cNvPr>
                <p:cNvGrpSpPr>
                  <a:grpSpLocks/>
                </p:cNvGrpSpPr>
                <p:nvPr/>
              </p:nvGrpSpPr>
              <p:grpSpPr bwMode="auto">
                <a:xfrm>
                  <a:off x="2023" y="1419"/>
                  <a:ext cx="1653" cy="576"/>
                  <a:chOff x="537" y="995"/>
                  <a:chExt cx="1647" cy="1128"/>
                </a:xfrm>
              </p:grpSpPr>
              <p:grpSp>
                <p:nvGrpSpPr>
                  <p:cNvPr id="293" name="Group 163">
                    <a:extLst>
                      <a:ext uri="{FF2B5EF4-FFF2-40B4-BE49-F238E27FC236}">
                        <a16:creationId xmlns:a16="http://schemas.microsoft.com/office/drawing/2014/main" id="{2E08F642-9E0A-4819-BD60-45452D80D989}"/>
                      </a:ext>
                    </a:extLst>
                  </p:cNvPr>
                  <p:cNvGrpSpPr>
                    <a:grpSpLocks/>
                  </p:cNvGrpSpPr>
                  <p:nvPr/>
                </p:nvGrpSpPr>
                <p:grpSpPr bwMode="auto">
                  <a:xfrm>
                    <a:off x="537" y="995"/>
                    <a:ext cx="1647" cy="1128"/>
                    <a:chOff x="1887" y="1697"/>
                    <a:chExt cx="1647" cy="1128"/>
                  </a:xfrm>
                </p:grpSpPr>
                <p:sp>
                  <p:nvSpPr>
                    <p:cNvPr id="362" name="Freeform 164">
                      <a:extLst>
                        <a:ext uri="{FF2B5EF4-FFF2-40B4-BE49-F238E27FC236}">
                          <a16:creationId xmlns:a16="http://schemas.microsoft.com/office/drawing/2014/main" id="{E1707FAD-981B-4D8A-93A6-D39C0EC8738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3" name="Freeform 165">
                      <a:extLst>
                        <a:ext uri="{FF2B5EF4-FFF2-40B4-BE49-F238E27FC236}">
                          <a16:creationId xmlns:a16="http://schemas.microsoft.com/office/drawing/2014/main" id="{ED1CF87F-9575-4678-8B0E-334F4AE93985}"/>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4" name="Freeform 166">
                      <a:extLst>
                        <a:ext uri="{FF2B5EF4-FFF2-40B4-BE49-F238E27FC236}">
                          <a16:creationId xmlns:a16="http://schemas.microsoft.com/office/drawing/2014/main" id="{16C64EA4-19DF-4B5A-BF0C-D88012C79572}"/>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 name="Freeform 167">
                      <a:extLst>
                        <a:ext uri="{FF2B5EF4-FFF2-40B4-BE49-F238E27FC236}">
                          <a16:creationId xmlns:a16="http://schemas.microsoft.com/office/drawing/2014/main" id="{BA7D6A72-C770-4CD9-AC31-BCDD57CB128E}"/>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 name="Freeform 168">
                      <a:extLst>
                        <a:ext uri="{FF2B5EF4-FFF2-40B4-BE49-F238E27FC236}">
                          <a16:creationId xmlns:a16="http://schemas.microsoft.com/office/drawing/2014/main" id="{BA83F7DD-7BA5-4E14-AC94-05437E5DF6DE}"/>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 name="Freeform 169">
                      <a:extLst>
                        <a:ext uri="{FF2B5EF4-FFF2-40B4-BE49-F238E27FC236}">
                          <a16:creationId xmlns:a16="http://schemas.microsoft.com/office/drawing/2014/main" id="{A8EEA0E2-C01D-4180-BA46-7CEC1E2708B7}"/>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 name="Freeform 170">
                      <a:extLst>
                        <a:ext uri="{FF2B5EF4-FFF2-40B4-BE49-F238E27FC236}">
                          <a16:creationId xmlns:a16="http://schemas.microsoft.com/office/drawing/2014/main" id="{431BFDF3-6BC1-49CD-AB8A-5DCD462849B2}"/>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 name="Freeform 171">
                      <a:extLst>
                        <a:ext uri="{FF2B5EF4-FFF2-40B4-BE49-F238E27FC236}">
                          <a16:creationId xmlns:a16="http://schemas.microsoft.com/office/drawing/2014/main" id="{ED424C6B-1D7F-4D4C-81F9-8708341D2C83}"/>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 name="Freeform 172">
                      <a:extLst>
                        <a:ext uri="{FF2B5EF4-FFF2-40B4-BE49-F238E27FC236}">
                          <a16:creationId xmlns:a16="http://schemas.microsoft.com/office/drawing/2014/main" id="{12DEEC78-46A0-4EA7-B4CC-4AE7E5C36EFA}"/>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 name="Freeform 173">
                      <a:extLst>
                        <a:ext uri="{FF2B5EF4-FFF2-40B4-BE49-F238E27FC236}">
                          <a16:creationId xmlns:a16="http://schemas.microsoft.com/office/drawing/2014/main" id="{FD259728-234E-4F76-B257-2BD21C86891B}"/>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 name="Freeform 174">
                      <a:extLst>
                        <a:ext uri="{FF2B5EF4-FFF2-40B4-BE49-F238E27FC236}">
                          <a16:creationId xmlns:a16="http://schemas.microsoft.com/office/drawing/2014/main" id="{51F21AE9-E464-4AB9-97DE-A947DC012B54}"/>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 name="Freeform 175">
                      <a:extLst>
                        <a:ext uri="{FF2B5EF4-FFF2-40B4-BE49-F238E27FC236}">
                          <a16:creationId xmlns:a16="http://schemas.microsoft.com/office/drawing/2014/main" id="{12988D8E-88B6-426C-B891-16BE49DA75AA}"/>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 name="Freeform 176">
                      <a:extLst>
                        <a:ext uri="{FF2B5EF4-FFF2-40B4-BE49-F238E27FC236}">
                          <a16:creationId xmlns:a16="http://schemas.microsoft.com/office/drawing/2014/main" id="{24A90786-8D2C-425D-B1CD-61C114832FED}"/>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 name="Freeform 177">
                      <a:extLst>
                        <a:ext uri="{FF2B5EF4-FFF2-40B4-BE49-F238E27FC236}">
                          <a16:creationId xmlns:a16="http://schemas.microsoft.com/office/drawing/2014/main" id="{196FF87A-DAA0-48A4-9E2E-5F7592832A29}"/>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 name="Freeform 178">
                      <a:extLst>
                        <a:ext uri="{FF2B5EF4-FFF2-40B4-BE49-F238E27FC236}">
                          <a16:creationId xmlns:a16="http://schemas.microsoft.com/office/drawing/2014/main" id="{9EEDD6DA-80AA-41ED-841B-AEEE50B22559}"/>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 name="Freeform 179">
                      <a:extLst>
                        <a:ext uri="{FF2B5EF4-FFF2-40B4-BE49-F238E27FC236}">
                          <a16:creationId xmlns:a16="http://schemas.microsoft.com/office/drawing/2014/main" id="{5CE94D76-74EE-4646-B432-DB7D7F548EE9}"/>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 name="Freeform 180">
                      <a:extLst>
                        <a:ext uri="{FF2B5EF4-FFF2-40B4-BE49-F238E27FC236}">
                          <a16:creationId xmlns:a16="http://schemas.microsoft.com/office/drawing/2014/main" id="{BB9CDF81-FE99-40BB-A84C-49686C077475}"/>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 name="Freeform 181">
                      <a:extLst>
                        <a:ext uri="{FF2B5EF4-FFF2-40B4-BE49-F238E27FC236}">
                          <a16:creationId xmlns:a16="http://schemas.microsoft.com/office/drawing/2014/main" id="{DF7B83E2-3B38-46BC-A0EB-E9A5156ECB4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 name="Freeform 182">
                      <a:extLst>
                        <a:ext uri="{FF2B5EF4-FFF2-40B4-BE49-F238E27FC236}">
                          <a16:creationId xmlns:a16="http://schemas.microsoft.com/office/drawing/2014/main" id="{2579E414-E231-4334-B32F-DFA338DB755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 name="Freeform 183">
                      <a:extLst>
                        <a:ext uri="{FF2B5EF4-FFF2-40B4-BE49-F238E27FC236}">
                          <a16:creationId xmlns:a16="http://schemas.microsoft.com/office/drawing/2014/main" id="{E40E9BCF-937B-49CD-9D0E-C31AE16CB85D}"/>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 name="Freeform 184">
                      <a:extLst>
                        <a:ext uri="{FF2B5EF4-FFF2-40B4-BE49-F238E27FC236}">
                          <a16:creationId xmlns:a16="http://schemas.microsoft.com/office/drawing/2014/main" id="{BAE6573F-E936-4F7B-8696-991117F25C54}"/>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 name="Freeform 185">
                      <a:extLst>
                        <a:ext uri="{FF2B5EF4-FFF2-40B4-BE49-F238E27FC236}">
                          <a16:creationId xmlns:a16="http://schemas.microsoft.com/office/drawing/2014/main" id="{8142C76A-F91E-4C7A-9EFB-336CC975E433}"/>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 name="Freeform 186">
                      <a:extLst>
                        <a:ext uri="{FF2B5EF4-FFF2-40B4-BE49-F238E27FC236}">
                          <a16:creationId xmlns:a16="http://schemas.microsoft.com/office/drawing/2014/main" id="{313BB406-74AE-4D3F-93AD-A2DCA7FB0756}"/>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 name="Freeform 187">
                      <a:extLst>
                        <a:ext uri="{FF2B5EF4-FFF2-40B4-BE49-F238E27FC236}">
                          <a16:creationId xmlns:a16="http://schemas.microsoft.com/office/drawing/2014/main" id="{E83159AC-7518-4B71-841B-F01D682BE365}"/>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 name="Freeform 188">
                      <a:extLst>
                        <a:ext uri="{FF2B5EF4-FFF2-40B4-BE49-F238E27FC236}">
                          <a16:creationId xmlns:a16="http://schemas.microsoft.com/office/drawing/2014/main" id="{0D0ACDCC-C3A2-464B-9E85-6224007F9AB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 name="Freeform 189">
                      <a:extLst>
                        <a:ext uri="{FF2B5EF4-FFF2-40B4-BE49-F238E27FC236}">
                          <a16:creationId xmlns:a16="http://schemas.microsoft.com/office/drawing/2014/main" id="{A6594F94-35E0-48FC-B5D1-1C23C4D192D9}"/>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 name="Freeform 190">
                      <a:extLst>
                        <a:ext uri="{FF2B5EF4-FFF2-40B4-BE49-F238E27FC236}">
                          <a16:creationId xmlns:a16="http://schemas.microsoft.com/office/drawing/2014/main" id="{66F50983-B831-437D-B99E-DC190AC8FC7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 name="Freeform 191">
                      <a:extLst>
                        <a:ext uri="{FF2B5EF4-FFF2-40B4-BE49-F238E27FC236}">
                          <a16:creationId xmlns:a16="http://schemas.microsoft.com/office/drawing/2014/main" id="{C60FB86B-9C03-4B67-AB24-AC1586A7E357}"/>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 name="Freeform 192">
                      <a:extLst>
                        <a:ext uri="{FF2B5EF4-FFF2-40B4-BE49-F238E27FC236}">
                          <a16:creationId xmlns:a16="http://schemas.microsoft.com/office/drawing/2014/main" id="{7D478FDC-CE65-4388-8D06-023978BBBB0C}"/>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 name="Freeform 193">
                      <a:extLst>
                        <a:ext uri="{FF2B5EF4-FFF2-40B4-BE49-F238E27FC236}">
                          <a16:creationId xmlns:a16="http://schemas.microsoft.com/office/drawing/2014/main" id="{DC391228-0370-4DDF-BDBA-401847373A4D}"/>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 name="Freeform 194">
                      <a:extLst>
                        <a:ext uri="{FF2B5EF4-FFF2-40B4-BE49-F238E27FC236}">
                          <a16:creationId xmlns:a16="http://schemas.microsoft.com/office/drawing/2014/main" id="{524227F4-F545-4663-B790-8A390B90F16B}"/>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 name="Freeform 195">
                      <a:extLst>
                        <a:ext uri="{FF2B5EF4-FFF2-40B4-BE49-F238E27FC236}">
                          <a16:creationId xmlns:a16="http://schemas.microsoft.com/office/drawing/2014/main" id="{00A77F79-A6EE-4FC9-872B-D6823B97C4B7}"/>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 name="Freeform 196">
                      <a:extLst>
                        <a:ext uri="{FF2B5EF4-FFF2-40B4-BE49-F238E27FC236}">
                          <a16:creationId xmlns:a16="http://schemas.microsoft.com/office/drawing/2014/main" id="{F08032DA-F1E4-4153-8413-8CEDD44CC247}"/>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 name="Freeform 197">
                      <a:extLst>
                        <a:ext uri="{FF2B5EF4-FFF2-40B4-BE49-F238E27FC236}">
                          <a16:creationId xmlns:a16="http://schemas.microsoft.com/office/drawing/2014/main" id="{AACADA5E-84A5-46DD-8E5D-5545829BEF50}"/>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 name="Freeform 198">
                      <a:extLst>
                        <a:ext uri="{FF2B5EF4-FFF2-40B4-BE49-F238E27FC236}">
                          <a16:creationId xmlns:a16="http://schemas.microsoft.com/office/drawing/2014/main" id="{A9E88589-19C8-4A66-82FC-0A159DCC445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 name="Freeform 199">
                      <a:extLst>
                        <a:ext uri="{FF2B5EF4-FFF2-40B4-BE49-F238E27FC236}">
                          <a16:creationId xmlns:a16="http://schemas.microsoft.com/office/drawing/2014/main" id="{F45A338B-3BBE-4D29-BF15-07225ED6F6B5}"/>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 name="Freeform 200">
                      <a:extLst>
                        <a:ext uri="{FF2B5EF4-FFF2-40B4-BE49-F238E27FC236}">
                          <a16:creationId xmlns:a16="http://schemas.microsoft.com/office/drawing/2014/main" id="{782FF2EA-B505-48BB-BFBF-6709BECEDD6C}"/>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 name="Freeform 201">
                      <a:extLst>
                        <a:ext uri="{FF2B5EF4-FFF2-40B4-BE49-F238E27FC236}">
                          <a16:creationId xmlns:a16="http://schemas.microsoft.com/office/drawing/2014/main" id="{B1D2CFEA-5DA3-435E-8129-42BDC8F7BC10}"/>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 name="Freeform 202">
                      <a:extLst>
                        <a:ext uri="{FF2B5EF4-FFF2-40B4-BE49-F238E27FC236}">
                          <a16:creationId xmlns:a16="http://schemas.microsoft.com/office/drawing/2014/main" id="{A1CDC9DF-1C9A-468C-9DB8-E3963A676E63}"/>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 name="Freeform 203">
                      <a:extLst>
                        <a:ext uri="{FF2B5EF4-FFF2-40B4-BE49-F238E27FC236}">
                          <a16:creationId xmlns:a16="http://schemas.microsoft.com/office/drawing/2014/main" id="{718AE8FF-8050-4974-807A-437854BF8C3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 name="Freeform 204">
                      <a:extLst>
                        <a:ext uri="{FF2B5EF4-FFF2-40B4-BE49-F238E27FC236}">
                          <a16:creationId xmlns:a16="http://schemas.microsoft.com/office/drawing/2014/main" id="{44AAE418-A536-4CCA-A038-1C623929E0E8}"/>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 name="Freeform 205">
                      <a:extLst>
                        <a:ext uri="{FF2B5EF4-FFF2-40B4-BE49-F238E27FC236}">
                          <a16:creationId xmlns:a16="http://schemas.microsoft.com/office/drawing/2014/main" id="{F8CE817D-AD26-49FD-A245-633CEB34CCAC}"/>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 name="Freeform 206">
                      <a:extLst>
                        <a:ext uri="{FF2B5EF4-FFF2-40B4-BE49-F238E27FC236}">
                          <a16:creationId xmlns:a16="http://schemas.microsoft.com/office/drawing/2014/main" id="{D223B625-8DD2-40B3-97FD-CD897B4599C6}"/>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 name="Freeform 207">
                      <a:extLst>
                        <a:ext uri="{FF2B5EF4-FFF2-40B4-BE49-F238E27FC236}">
                          <a16:creationId xmlns:a16="http://schemas.microsoft.com/office/drawing/2014/main" id="{C3A842C6-355A-440F-93FE-6BEEB8FEF1DC}"/>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 name="Freeform 208">
                      <a:extLst>
                        <a:ext uri="{FF2B5EF4-FFF2-40B4-BE49-F238E27FC236}">
                          <a16:creationId xmlns:a16="http://schemas.microsoft.com/office/drawing/2014/main" id="{CBA16543-9DCC-4BEB-970B-F2D62C555F26}"/>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 name="Freeform 209">
                      <a:extLst>
                        <a:ext uri="{FF2B5EF4-FFF2-40B4-BE49-F238E27FC236}">
                          <a16:creationId xmlns:a16="http://schemas.microsoft.com/office/drawing/2014/main" id="{02240317-6113-4F11-AFA5-C9B714621FCB}"/>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 name="Freeform 210">
                      <a:extLst>
                        <a:ext uri="{FF2B5EF4-FFF2-40B4-BE49-F238E27FC236}">
                          <a16:creationId xmlns:a16="http://schemas.microsoft.com/office/drawing/2014/main" id="{95928605-87FB-458B-87A4-FD3221744C1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 name="Freeform 211">
                      <a:extLst>
                        <a:ext uri="{FF2B5EF4-FFF2-40B4-BE49-F238E27FC236}">
                          <a16:creationId xmlns:a16="http://schemas.microsoft.com/office/drawing/2014/main" id="{549E1353-BBC1-4A94-A9E5-39C620D010B3}"/>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 name="Freeform 212">
                      <a:extLst>
                        <a:ext uri="{FF2B5EF4-FFF2-40B4-BE49-F238E27FC236}">
                          <a16:creationId xmlns:a16="http://schemas.microsoft.com/office/drawing/2014/main" id="{5ACCA8A9-4334-4D92-B0CA-75990A7B6EDE}"/>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 name="Freeform 213">
                      <a:extLst>
                        <a:ext uri="{FF2B5EF4-FFF2-40B4-BE49-F238E27FC236}">
                          <a16:creationId xmlns:a16="http://schemas.microsoft.com/office/drawing/2014/main" id="{5E66051C-F2EB-47C0-A0FF-6D1F13868C25}"/>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 name="Freeform 214">
                      <a:extLst>
                        <a:ext uri="{FF2B5EF4-FFF2-40B4-BE49-F238E27FC236}">
                          <a16:creationId xmlns:a16="http://schemas.microsoft.com/office/drawing/2014/main" id="{CF1221A7-82ED-40F7-9A60-392D543FEB3B}"/>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 name="Freeform 215">
                      <a:extLst>
                        <a:ext uri="{FF2B5EF4-FFF2-40B4-BE49-F238E27FC236}">
                          <a16:creationId xmlns:a16="http://schemas.microsoft.com/office/drawing/2014/main" id="{90BCC8CB-5BC4-46E0-B41A-D284D339338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 name="Freeform 216">
                      <a:extLst>
                        <a:ext uri="{FF2B5EF4-FFF2-40B4-BE49-F238E27FC236}">
                          <a16:creationId xmlns:a16="http://schemas.microsoft.com/office/drawing/2014/main" id="{40D7A4A5-CAFA-414B-9539-BC2909376DF3}"/>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 name="Freeform 217">
                      <a:extLst>
                        <a:ext uri="{FF2B5EF4-FFF2-40B4-BE49-F238E27FC236}">
                          <a16:creationId xmlns:a16="http://schemas.microsoft.com/office/drawing/2014/main" id="{F0660966-0AD1-44B7-BBCE-6835592EB935}"/>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Freeform 218">
                      <a:extLst>
                        <a:ext uri="{FF2B5EF4-FFF2-40B4-BE49-F238E27FC236}">
                          <a16:creationId xmlns:a16="http://schemas.microsoft.com/office/drawing/2014/main" id="{3BEB6625-62CF-4EE1-849D-C5D299DF81E4}"/>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 name="Freeform 219">
                      <a:extLst>
                        <a:ext uri="{FF2B5EF4-FFF2-40B4-BE49-F238E27FC236}">
                          <a16:creationId xmlns:a16="http://schemas.microsoft.com/office/drawing/2014/main" id="{F5C6A385-7807-4FE7-AEA1-9C315A0CFE88}"/>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 name="Freeform 220">
                      <a:extLst>
                        <a:ext uri="{FF2B5EF4-FFF2-40B4-BE49-F238E27FC236}">
                          <a16:creationId xmlns:a16="http://schemas.microsoft.com/office/drawing/2014/main" id="{805CB75A-940B-4086-AEC2-9B6A141008AA}"/>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 name="Freeform 221">
                      <a:extLst>
                        <a:ext uri="{FF2B5EF4-FFF2-40B4-BE49-F238E27FC236}">
                          <a16:creationId xmlns:a16="http://schemas.microsoft.com/office/drawing/2014/main" id="{B5EDC8E9-B0D1-46B6-AB89-51EDB892F2B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 name="Freeform 222">
                      <a:extLst>
                        <a:ext uri="{FF2B5EF4-FFF2-40B4-BE49-F238E27FC236}">
                          <a16:creationId xmlns:a16="http://schemas.microsoft.com/office/drawing/2014/main" id="{187F28FB-0450-4C04-BAD1-E6543BD8C85A}"/>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 name="Freeform 223">
                      <a:extLst>
                        <a:ext uri="{FF2B5EF4-FFF2-40B4-BE49-F238E27FC236}">
                          <a16:creationId xmlns:a16="http://schemas.microsoft.com/office/drawing/2014/main" id="{8AD7E87C-0719-4926-B19C-8D03A1FEF1FF}"/>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 name="Freeform 224">
                      <a:extLst>
                        <a:ext uri="{FF2B5EF4-FFF2-40B4-BE49-F238E27FC236}">
                          <a16:creationId xmlns:a16="http://schemas.microsoft.com/office/drawing/2014/main" id="{F42399DF-854A-4AAE-A896-4EF0CD6F0B78}"/>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Freeform 225">
                      <a:extLst>
                        <a:ext uri="{FF2B5EF4-FFF2-40B4-BE49-F238E27FC236}">
                          <a16:creationId xmlns:a16="http://schemas.microsoft.com/office/drawing/2014/main" id="{C769AA5A-821E-4D08-BCB8-C250C97C3C12}"/>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 name="Freeform 226">
                      <a:extLst>
                        <a:ext uri="{FF2B5EF4-FFF2-40B4-BE49-F238E27FC236}">
                          <a16:creationId xmlns:a16="http://schemas.microsoft.com/office/drawing/2014/main" id="{542EBAD7-997F-4E9E-B645-2C2F9F550D34}"/>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 name="Freeform 227">
                      <a:extLst>
                        <a:ext uri="{FF2B5EF4-FFF2-40B4-BE49-F238E27FC236}">
                          <a16:creationId xmlns:a16="http://schemas.microsoft.com/office/drawing/2014/main" id="{24C04195-A746-4359-B568-1851DD927A34}"/>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 name="Freeform 228">
                      <a:extLst>
                        <a:ext uri="{FF2B5EF4-FFF2-40B4-BE49-F238E27FC236}">
                          <a16:creationId xmlns:a16="http://schemas.microsoft.com/office/drawing/2014/main" id="{2A879593-1E86-4F1D-B5A6-A1DE7FA5B31A}"/>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 name="Freeform 229">
                      <a:extLst>
                        <a:ext uri="{FF2B5EF4-FFF2-40B4-BE49-F238E27FC236}">
                          <a16:creationId xmlns:a16="http://schemas.microsoft.com/office/drawing/2014/main" id="{6B86AFDD-C93D-402F-9E84-473CD21F896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 name="Freeform 230">
                      <a:extLst>
                        <a:ext uri="{FF2B5EF4-FFF2-40B4-BE49-F238E27FC236}">
                          <a16:creationId xmlns:a16="http://schemas.microsoft.com/office/drawing/2014/main" id="{0D88EE8A-6AC6-4E82-BC21-74174750A06F}"/>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 name="Freeform 231">
                      <a:extLst>
                        <a:ext uri="{FF2B5EF4-FFF2-40B4-BE49-F238E27FC236}">
                          <a16:creationId xmlns:a16="http://schemas.microsoft.com/office/drawing/2014/main" id="{681D80E3-894D-47D6-A145-7D4B87ED9134}"/>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 name="Freeform 232">
                      <a:extLst>
                        <a:ext uri="{FF2B5EF4-FFF2-40B4-BE49-F238E27FC236}">
                          <a16:creationId xmlns:a16="http://schemas.microsoft.com/office/drawing/2014/main" id="{9A777914-4021-4A1F-8F59-E6EB99446C4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4" name="Oval 233">
                    <a:extLst>
                      <a:ext uri="{FF2B5EF4-FFF2-40B4-BE49-F238E27FC236}">
                        <a16:creationId xmlns:a16="http://schemas.microsoft.com/office/drawing/2014/main" id="{845EC0E5-5C59-498E-9F22-4E066F3C135A}"/>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5" name="Oval 234">
                    <a:extLst>
                      <a:ext uri="{FF2B5EF4-FFF2-40B4-BE49-F238E27FC236}">
                        <a16:creationId xmlns:a16="http://schemas.microsoft.com/office/drawing/2014/main" id="{FF6206D0-34D7-4416-B267-4E59BF030142}"/>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6" name="Oval 235">
                    <a:extLst>
                      <a:ext uri="{FF2B5EF4-FFF2-40B4-BE49-F238E27FC236}">
                        <a16:creationId xmlns:a16="http://schemas.microsoft.com/office/drawing/2014/main" id="{FCA62B7A-41D1-4057-A916-91DE2FBED13A}"/>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7" name="Oval 236">
                    <a:extLst>
                      <a:ext uri="{FF2B5EF4-FFF2-40B4-BE49-F238E27FC236}">
                        <a16:creationId xmlns:a16="http://schemas.microsoft.com/office/drawing/2014/main" id="{117F81D9-1E68-4EF6-BFBA-0A50B7ECA53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8" name="Oval 237">
                    <a:extLst>
                      <a:ext uri="{FF2B5EF4-FFF2-40B4-BE49-F238E27FC236}">
                        <a16:creationId xmlns:a16="http://schemas.microsoft.com/office/drawing/2014/main" id="{423CEB51-2CCB-44C9-9AB9-63CF084BFF86}"/>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9" name="Oval 238">
                    <a:extLst>
                      <a:ext uri="{FF2B5EF4-FFF2-40B4-BE49-F238E27FC236}">
                        <a16:creationId xmlns:a16="http://schemas.microsoft.com/office/drawing/2014/main" id="{A748FE06-38C2-421C-9473-15E1EB7FFF2D}"/>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0" name="Oval 239">
                    <a:extLst>
                      <a:ext uri="{FF2B5EF4-FFF2-40B4-BE49-F238E27FC236}">
                        <a16:creationId xmlns:a16="http://schemas.microsoft.com/office/drawing/2014/main" id="{D9C7C1ED-1867-4748-A446-4B0C3CD517AC}"/>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1" name="Oval 240">
                    <a:extLst>
                      <a:ext uri="{FF2B5EF4-FFF2-40B4-BE49-F238E27FC236}">
                        <a16:creationId xmlns:a16="http://schemas.microsoft.com/office/drawing/2014/main" id="{9AE2C631-5872-4A0B-BE87-7A5D78F63519}"/>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2" name="Oval 241">
                    <a:extLst>
                      <a:ext uri="{FF2B5EF4-FFF2-40B4-BE49-F238E27FC236}">
                        <a16:creationId xmlns:a16="http://schemas.microsoft.com/office/drawing/2014/main" id="{CE7C8650-3492-473F-A2BC-04F9F3E074F3}"/>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3" name="Oval 242">
                    <a:extLst>
                      <a:ext uri="{FF2B5EF4-FFF2-40B4-BE49-F238E27FC236}">
                        <a16:creationId xmlns:a16="http://schemas.microsoft.com/office/drawing/2014/main" id="{EFBA5D04-5B3F-44DD-A479-A338BD550F14}"/>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4" name="Oval 243">
                    <a:extLst>
                      <a:ext uri="{FF2B5EF4-FFF2-40B4-BE49-F238E27FC236}">
                        <a16:creationId xmlns:a16="http://schemas.microsoft.com/office/drawing/2014/main" id="{3F6ADC76-EAFB-43A1-A49C-C2BC4CBBF00B}"/>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5" name="Oval 244">
                    <a:extLst>
                      <a:ext uri="{FF2B5EF4-FFF2-40B4-BE49-F238E27FC236}">
                        <a16:creationId xmlns:a16="http://schemas.microsoft.com/office/drawing/2014/main" id="{17AD92E0-9158-4A77-8317-050CF80C2977}"/>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6" name="Oval 245">
                    <a:extLst>
                      <a:ext uri="{FF2B5EF4-FFF2-40B4-BE49-F238E27FC236}">
                        <a16:creationId xmlns:a16="http://schemas.microsoft.com/office/drawing/2014/main" id="{3F3F6C26-BFB6-4601-A202-8A8F5123BCFA}"/>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7" name="Oval 246">
                    <a:extLst>
                      <a:ext uri="{FF2B5EF4-FFF2-40B4-BE49-F238E27FC236}">
                        <a16:creationId xmlns:a16="http://schemas.microsoft.com/office/drawing/2014/main" id="{98B38CAA-CE4B-44EC-A8EA-F53A45923DB4}"/>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8" name="Oval 247">
                    <a:extLst>
                      <a:ext uri="{FF2B5EF4-FFF2-40B4-BE49-F238E27FC236}">
                        <a16:creationId xmlns:a16="http://schemas.microsoft.com/office/drawing/2014/main" id="{B2C53E74-989D-4DC7-951F-79B1B363EEAD}"/>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9" name="Oval 248">
                    <a:extLst>
                      <a:ext uri="{FF2B5EF4-FFF2-40B4-BE49-F238E27FC236}">
                        <a16:creationId xmlns:a16="http://schemas.microsoft.com/office/drawing/2014/main" id="{5C05F1D7-EB43-41FF-91EC-B4DB3B808C47}"/>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0" name="Oval 249">
                    <a:extLst>
                      <a:ext uri="{FF2B5EF4-FFF2-40B4-BE49-F238E27FC236}">
                        <a16:creationId xmlns:a16="http://schemas.microsoft.com/office/drawing/2014/main" id="{5BE2F594-BDD1-47D8-98E7-E5D61574AF2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1" name="Oval 250">
                    <a:extLst>
                      <a:ext uri="{FF2B5EF4-FFF2-40B4-BE49-F238E27FC236}">
                        <a16:creationId xmlns:a16="http://schemas.microsoft.com/office/drawing/2014/main" id="{5B4BE0CF-9E96-4931-A7F3-ABA9A8898387}"/>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2" name="Oval 251">
                    <a:extLst>
                      <a:ext uri="{FF2B5EF4-FFF2-40B4-BE49-F238E27FC236}">
                        <a16:creationId xmlns:a16="http://schemas.microsoft.com/office/drawing/2014/main" id="{FA3A2CCA-C425-4DB7-BB3F-A22CE33928EE}"/>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3" name="Oval 252">
                    <a:extLst>
                      <a:ext uri="{FF2B5EF4-FFF2-40B4-BE49-F238E27FC236}">
                        <a16:creationId xmlns:a16="http://schemas.microsoft.com/office/drawing/2014/main" id="{2C5D0FDC-E2DF-44BB-B840-47C8487D8BBC}"/>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4" name="Oval 253">
                    <a:extLst>
                      <a:ext uri="{FF2B5EF4-FFF2-40B4-BE49-F238E27FC236}">
                        <a16:creationId xmlns:a16="http://schemas.microsoft.com/office/drawing/2014/main" id="{C4F5197E-47FD-4B59-B88E-9B32FB894C0F}"/>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5" name="Oval 254">
                    <a:extLst>
                      <a:ext uri="{FF2B5EF4-FFF2-40B4-BE49-F238E27FC236}">
                        <a16:creationId xmlns:a16="http://schemas.microsoft.com/office/drawing/2014/main" id="{69E71720-477F-4FC1-870A-B702E8CC7B9E}"/>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6" name="Oval 255">
                    <a:extLst>
                      <a:ext uri="{FF2B5EF4-FFF2-40B4-BE49-F238E27FC236}">
                        <a16:creationId xmlns:a16="http://schemas.microsoft.com/office/drawing/2014/main" id="{6E7963E5-1340-4B69-94C2-A06665F65B22}"/>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7" name="Oval 256">
                    <a:extLst>
                      <a:ext uri="{FF2B5EF4-FFF2-40B4-BE49-F238E27FC236}">
                        <a16:creationId xmlns:a16="http://schemas.microsoft.com/office/drawing/2014/main" id="{9229DC48-4850-466D-A526-1F8A382D9DBA}"/>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8" name="Oval 257">
                    <a:extLst>
                      <a:ext uri="{FF2B5EF4-FFF2-40B4-BE49-F238E27FC236}">
                        <a16:creationId xmlns:a16="http://schemas.microsoft.com/office/drawing/2014/main" id="{47C06C35-9565-4B9B-82B1-3EF9AF4EB42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9" name="Oval 258">
                    <a:extLst>
                      <a:ext uri="{FF2B5EF4-FFF2-40B4-BE49-F238E27FC236}">
                        <a16:creationId xmlns:a16="http://schemas.microsoft.com/office/drawing/2014/main" id="{A6C06E99-DB37-4AB8-9189-93C16B88CC9A}"/>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0" name="Oval 259">
                    <a:extLst>
                      <a:ext uri="{FF2B5EF4-FFF2-40B4-BE49-F238E27FC236}">
                        <a16:creationId xmlns:a16="http://schemas.microsoft.com/office/drawing/2014/main" id="{A49D44D4-EC4E-4DCD-9F1E-93F477FDA310}"/>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1" name="Oval 260">
                    <a:extLst>
                      <a:ext uri="{FF2B5EF4-FFF2-40B4-BE49-F238E27FC236}">
                        <a16:creationId xmlns:a16="http://schemas.microsoft.com/office/drawing/2014/main" id="{421CAA0E-9275-41FE-8F9F-1E447E68985C}"/>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2" name="Oval 261">
                    <a:extLst>
                      <a:ext uri="{FF2B5EF4-FFF2-40B4-BE49-F238E27FC236}">
                        <a16:creationId xmlns:a16="http://schemas.microsoft.com/office/drawing/2014/main" id="{F80FBDAA-6F0A-4C5F-AE84-43E958A79C9D}"/>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3" name="Oval 262">
                    <a:extLst>
                      <a:ext uri="{FF2B5EF4-FFF2-40B4-BE49-F238E27FC236}">
                        <a16:creationId xmlns:a16="http://schemas.microsoft.com/office/drawing/2014/main" id="{89E3C526-5AB1-4E97-AC3E-0CA8F5765F68}"/>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4" name="Oval 263">
                    <a:extLst>
                      <a:ext uri="{FF2B5EF4-FFF2-40B4-BE49-F238E27FC236}">
                        <a16:creationId xmlns:a16="http://schemas.microsoft.com/office/drawing/2014/main" id="{AC45D732-8C5D-4340-9500-897E7C6DA01C}"/>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5" name="Oval 264">
                    <a:extLst>
                      <a:ext uri="{FF2B5EF4-FFF2-40B4-BE49-F238E27FC236}">
                        <a16:creationId xmlns:a16="http://schemas.microsoft.com/office/drawing/2014/main" id="{F5949749-8C58-4B32-B0F5-8654CE00900A}"/>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6" name="Oval 265">
                    <a:extLst>
                      <a:ext uri="{FF2B5EF4-FFF2-40B4-BE49-F238E27FC236}">
                        <a16:creationId xmlns:a16="http://schemas.microsoft.com/office/drawing/2014/main" id="{59CC78A6-7C2F-4146-AED6-A71522D15342}"/>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7" name="Oval 266">
                    <a:extLst>
                      <a:ext uri="{FF2B5EF4-FFF2-40B4-BE49-F238E27FC236}">
                        <a16:creationId xmlns:a16="http://schemas.microsoft.com/office/drawing/2014/main" id="{9ABD1DF8-EF94-417E-A1BD-142B4A441413}"/>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8" name="Oval 267">
                    <a:extLst>
                      <a:ext uri="{FF2B5EF4-FFF2-40B4-BE49-F238E27FC236}">
                        <a16:creationId xmlns:a16="http://schemas.microsoft.com/office/drawing/2014/main" id="{6F908D57-06DE-4096-9AA9-78966A199FD2}"/>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9" name="Oval 268">
                    <a:extLst>
                      <a:ext uri="{FF2B5EF4-FFF2-40B4-BE49-F238E27FC236}">
                        <a16:creationId xmlns:a16="http://schemas.microsoft.com/office/drawing/2014/main" id="{91B04A30-AE65-40A6-948A-0B0CD30E7458}"/>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0" name="Oval 269">
                    <a:extLst>
                      <a:ext uri="{FF2B5EF4-FFF2-40B4-BE49-F238E27FC236}">
                        <a16:creationId xmlns:a16="http://schemas.microsoft.com/office/drawing/2014/main" id="{D0AB5B96-3BC4-4A4A-90A5-E2F9E7ABC820}"/>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1" name="Oval 270">
                    <a:extLst>
                      <a:ext uri="{FF2B5EF4-FFF2-40B4-BE49-F238E27FC236}">
                        <a16:creationId xmlns:a16="http://schemas.microsoft.com/office/drawing/2014/main" id="{6B375CD9-8C2D-4C91-86AD-FE504DEF607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2" name="Oval 271">
                    <a:extLst>
                      <a:ext uri="{FF2B5EF4-FFF2-40B4-BE49-F238E27FC236}">
                        <a16:creationId xmlns:a16="http://schemas.microsoft.com/office/drawing/2014/main" id="{A9869A49-C852-4C38-8636-3AEF3D957616}"/>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3" name="Oval 272">
                    <a:extLst>
                      <a:ext uri="{FF2B5EF4-FFF2-40B4-BE49-F238E27FC236}">
                        <a16:creationId xmlns:a16="http://schemas.microsoft.com/office/drawing/2014/main" id="{E5121E7A-8FDC-4F50-89CD-E8D84EA1FB5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4" name="Oval 273">
                    <a:extLst>
                      <a:ext uri="{FF2B5EF4-FFF2-40B4-BE49-F238E27FC236}">
                        <a16:creationId xmlns:a16="http://schemas.microsoft.com/office/drawing/2014/main" id="{2368333F-3482-4FE1-BE63-DD498C4ABDFF}"/>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5" name="Oval 274">
                    <a:extLst>
                      <a:ext uri="{FF2B5EF4-FFF2-40B4-BE49-F238E27FC236}">
                        <a16:creationId xmlns:a16="http://schemas.microsoft.com/office/drawing/2014/main" id="{69E27207-6D1F-404F-94A2-EE49306D02C0}"/>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6" name="Oval 275">
                    <a:extLst>
                      <a:ext uri="{FF2B5EF4-FFF2-40B4-BE49-F238E27FC236}">
                        <a16:creationId xmlns:a16="http://schemas.microsoft.com/office/drawing/2014/main" id="{A5BD96E1-CC53-4D6B-A7CC-F6EF666DC004}"/>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7" name="Oval 276">
                    <a:extLst>
                      <a:ext uri="{FF2B5EF4-FFF2-40B4-BE49-F238E27FC236}">
                        <a16:creationId xmlns:a16="http://schemas.microsoft.com/office/drawing/2014/main" id="{D5F8928F-BE0B-4C34-B9CC-39791BEE6B3D}"/>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8" name="Oval 277">
                    <a:extLst>
                      <a:ext uri="{FF2B5EF4-FFF2-40B4-BE49-F238E27FC236}">
                        <a16:creationId xmlns:a16="http://schemas.microsoft.com/office/drawing/2014/main" id="{3367C376-CBDA-49BE-839A-756E499CBF81}"/>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9" name="Oval 278">
                    <a:extLst>
                      <a:ext uri="{FF2B5EF4-FFF2-40B4-BE49-F238E27FC236}">
                        <a16:creationId xmlns:a16="http://schemas.microsoft.com/office/drawing/2014/main" id="{59FF6DA6-8975-484D-9976-88B360B97F77}"/>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0" name="Oval 279">
                    <a:extLst>
                      <a:ext uri="{FF2B5EF4-FFF2-40B4-BE49-F238E27FC236}">
                        <a16:creationId xmlns:a16="http://schemas.microsoft.com/office/drawing/2014/main" id="{E19859B0-BB01-44CA-B641-B70713B30B12}"/>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1" name="Oval 280">
                    <a:extLst>
                      <a:ext uri="{FF2B5EF4-FFF2-40B4-BE49-F238E27FC236}">
                        <a16:creationId xmlns:a16="http://schemas.microsoft.com/office/drawing/2014/main" id="{77EBD126-91F4-4C3A-B1BC-62B4D72E8BE3}"/>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2" name="Oval 281">
                    <a:extLst>
                      <a:ext uri="{FF2B5EF4-FFF2-40B4-BE49-F238E27FC236}">
                        <a16:creationId xmlns:a16="http://schemas.microsoft.com/office/drawing/2014/main" id="{73BD6543-31FC-4BA4-8387-D19D85EC91E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3" name="Oval 282">
                    <a:extLst>
                      <a:ext uri="{FF2B5EF4-FFF2-40B4-BE49-F238E27FC236}">
                        <a16:creationId xmlns:a16="http://schemas.microsoft.com/office/drawing/2014/main" id="{8A36B64A-839E-4C53-B967-FBFD0647B45C}"/>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4" name="Oval 283">
                    <a:extLst>
                      <a:ext uri="{FF2B5EF4-FFF2-40B4-BE49-F238E27FC236}">
                        <a16:creationId xmlns:a16="http://schemas.microsoft.com/office/drawing/2014/main" id="{91636AEC-C9C3-4129-8369-7D6FC62C2B2A}"/>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5" name="Oval 284">
                    <a:extLst>
                      <a:ext uri="{FF2B5EF4-FFF2-40B4-BE49-F238E27FC236}">
                        <a16:creationId xmlns:a16="http://schemas.microsoft.com/office/drawing/2014/main" id="{8730ED4F-806E-49FC-BBBC-F7A9D8A14EA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6" name="Oval 285">
                    <a:extLst>
                      <a:ext uri="{FF2B5EF4-FFF2-40B4-BE49-F238E27FC236}">
                        <a16:creationId xmlns:a16="http://schemas.microsoft.com/office/drawing/2014/main" id="{03EF5FD5-A485-4954-9459-A03FF397B6EC}"/>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7" name="Oval 286">
                    <a:extLst>
                      <a:ext uri="{FF2B5EF4-FFF2-40B4-BE49-F238E27FC236}">
                        <a16:creationId xmlns:a16="http://schemas.microsoft.com/office/drawing/2014/main" id="{368B2C63-8D24-4DBB-810A-6EEDEDCDE844}"/>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8" name="Oval 287">
                    <a:extLst>
                      <a:ext uri="{FF2B5EF4-FFF2-40B4-BE49-F238E27FC236}">
                        <a16:creationId xmlns:a16="http://schemas.microsoft.com/office/drawing/2014/main" id="{461E7DDC-2073-42ED-956A-AA352AC1072F}"/>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9" name="Oval 288">
                    <a:extLst>
                      <a:ext uri="{FF2B5EF4-FFF2-40B4-BE49-F238E27FC236}">
                        <a16:creationId xmlns:a16="http://schemas.microsoft.com/office/drawing/2014/main" id="{6817D386-3C24-42F4-B925-FAE04B225822}"/>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0" name="Oval 289">
                    <a:extLst>
                      <a:ext uri="{FF2B5EF4-FFF2-40B4-BE49-F238E27FC236}">
                        <a16:creationId xmlns:a16="http://schemas.microsoft.com/office/drawing/2014/main" id="{84B76CD3-047B-45B5-99E4-6AB69ED6CC7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1" name="Oval 290">
                    <a:extLst>
                      <a:ext uri="{FF2B5EF4-FFF2-40B4-BE49-F238E27FC236}">
                        <a16:creationId xmlns:a16="http://schemas.microsoft.com/office/drawing/2014/main" id="{2F008CA7-E605-4904-AF23-E47B0C0FA053}"/>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2" name="Oval 291">
                    <a:extLst>
                      <a:ext uri="{FF2B5EF4-FFF2-40B4-BE49-F238E27FC236}">
                        <a16:creationId xmlns:a16="http://schemas.microsoft.com/office/drawing/2014/main" id="{02E97499-E1D9-4244-98EB-B0CB256E7930}"/>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3" name="Oval 292">
                    <a:extLst>
                      <a:ext uri="{FF2B5EF4-FFF2-40B4-BE49-F238E27FC236}">
                        <a16:creationId xmlns:a16="http://schemas.microsoft.com/office/drawing/2014/main" id="{CAD78F0F-232E-4B55-85CF-F4840B7CB95A}"/>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4" name="Oval 293">
                    <a:extLst>
                      <a:ext uri="{FF2B5EF4-FFF2-40B4-BE49-F238E27FC236}">
                        <a16:creationId xmlns:a16="http://schemas.microsoft.com/office/drawing/2014/main" id="{8E35A3BB-58F2-4E3E-9B6E-B26E24E418BB}"/>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5" name="Oval 294">
                    <a:extLst>
                      <a:ext uri="{FF2B5EF4-FFF2-40B4-BE49-F238E27FC236}">
                        <a16:creationId xmlns:a16="http://schemas.microsoft.com/office/drawing/2014/main" id="{ED1558E8-0A15-48B2-AA02-97E01CC2E2D6}"/>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6" name="Oval 295">
                    <a:extLst>
                      <a:ext uri="{FF2B5EF4-FFF2-40B4-BE49-F238E27FC236}">
                        <a16:creationId xmlns:a16="http://schemas.microsoft.com/office/drawing/2014/main" id="{EDD3E846-BBF9-4CD4-8A99-7523B3F3F543}"/>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7" name="Oval 296">
                    <a:extLst>
                      <a:ext uri="{FF2B5EF4-FFF2-40B4-BE49-F238E27FC236}">
                        <a16:creationId xmlns:a16="http://schemas.microsoft.com/office/drawing/2014/main" id="{EC538B34-911A-460C-8DDA-12698CC5C514}"/>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8" name="Oval 297">
                    <a:extLst>
                      <a:ext uri="{FF2B5EF4-FFF2-40B4-BE49-F238E27FC236}">
                        <a16:creationId xmlns:a16="http://schemas.microsoft.com/office/drawing/2014/main" id="{D0C37CE2-6686-4395-8707-F3D539F68CFF}"/>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9" name="Oval 298">
                    <a:extLst>
                      <a:ext uri="{FF2B5EF4-FFF2-40B4-BE49-F238E27FC236}">
                        <a16:creationId xmlns:a16="http://schemas.microsoft.com/office/drawing/2014/main" id="{FC60A854-9803-47C4-BF74-1C6B414195A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0" name="Oval 299">
                    <a:extLst>
                      <a:ext uri="{FF2B5EF4-FFF2-40B4-BE49-F238E27FC236}">
                        <a16:creationId xmlns:a16="http://schemas.microsoft.com/office/drawing/2014/main" id="{7D507C1E-3A8A-47B7-9FA1-8D1C29BE3B03}"/>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1" name="Oval 300">
                    <a:extLst>
                      <a:ext uri="{FF2B5EF4-FFF2-40B4-BE49-F238E27FC236}">
                        <a16:creationId xmlns:a16="http://schemas.microsoft.com/office/drawing/2014/main" id="{DFECEDD6-988A-4F9B-9A6B-7742C7CDD692}"/>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2" name="Freeform 301">
                  <a:extLst>
                    <a:ext uri="{FF2B5EF4-FFF2-40B4-BE49-F238E27FC236}">
                      <a16:creationId xmlns:a16="http://schemas.microsoft.com/office/drawing/2014/main" id="{B17D4375-6CB6-44FE-BAD2-88A89E8C2B7A}"/>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 name="Group 302">
                <a:extLst>
                  <a:ext uri="{FF2B5EF4-FFF2-40B4-BE49-F238E27FC236}">
                    <a16:creationId xmlns:a16="http://schemas.microsoft.com/office/drawing/2014/main" id="{4FB929F3-F7AC-4886-910B-D72B4B4D6D72}"/>
                  </a:ext>
                </a:extLst>
              </p:cNvPr>
              <p:cNvGrpSpPr>
                <a:grpSpLocks/>
              </p:cNvGrpSpPr>
              <p:nvPr/>
            </p:nvGrpSpPr>
            <p:grpSpPr bwMode="auto">
              <a:xfrm>
                <a:off x="2754" y="3249"/>
                <a:ext cx="1245" cy="319"/>
                <a:chOff x="2023" y="1419"/>
                <a:chExt cx="1653" cy="576"/>
              </a:xfrm>
            </p:grpSpPr>
            <p:grpSp>
              <p:nvGrpSpPr>
                <p:cNvPr id="151" name="Group 303">
                  <a:extLst>
                    <a:ext uri="{FF2B5EF4-FFF2-40B4-BE49-F238E27FC236}">
                      <a16:creationId xmlns:a16="http://schemas.microsoft.com/office/drawing/2014/main" id="{4E2F760D-272D-4CCD-8F66-F60E640D0284}"/>
                    </a:ext>
                  </a:extLst>
                </p:cNvPr>
                <p:cNvGrpSpPr>
                  <a:grpSpLocks/>
                </p:cNvGrpSpPr>
                <p:nvPr/>
              </p:nvGrpSpPr>
              <p:grpSpPr bwMode="auto">
                <a:xfrm>
                  <a:off x="2023" y="1419"/>
                  <a:ext cx="1653" cy="576"/>
                  <a:chOff x="537" y="995"/>
                  <a:chExt cx="1647" cy="1128"/>
                </a:xfrm>
              </p:grpSpPr>
              <p:grpSp>
                <p:nvGrpSpPr>
                  <p:cNvPr id="153" name="Group 304">
                    <a:extLst>
                      <a:ext uri="{FF2B5EF4-FFF2-40B4-BE49-F238E27FC236}">
                        <a16:creationId xmlns:a16="http://schemas.microsoft.com/office/drawing/2014/main" id="{290B5B4C-2EB5-4BFE-B7DF-71B80E827C74}"/>
                      </a:ext>
                    </a:extLst>
                  </p:cNvPr>
                  <p:cNvGrpSpPr>
                    <a:grpSpLocks/>
                  </p:cNvGrpSpPr>
                  <p:nvPr/>
                </p:nvGrpSpPr>
                <p:grpSpPr bwMode="auto">
                  <a:xfrm>
                    <a:off x="537" y="995"/>
                    <a:ext cx="1647" cy="1128"/>
                    <a:chOff x="1887" y="1697"/>
                    <a:chExt cx="1647" cy="1128"/>
                  </a:xfrm>
                </p:grpSpPr>
                <p:sp>
                  <p:nvSpPr>
                    <p:cNvPr id="222" name="Freeform 305">
                      <a:extLst>
                        <a:ext uri="{FF2B5EF4-FFF2-40B4-BE49-F238E27FC236}">
                          <a16:creationId xmlns:a16="http://schemas.microsoft.com/office/drawing/2014/main" id="{B319A6C0-318B-4701-B209-5301925B636B}"/>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 name="Freeform 306">
                      <a:extLst>
                        <a:ext uri="{FF2B5EF4-FFF2-40B4-BE49-F238E27FC236}">
                          <a16:creationId xmlns:a16="http://schemas.microsoft.com/office/drawing/2014/main" id="{5DE70206-7DE7-4077-A152-DF3696E87219}"/>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Freeform 307">
                      <a:extLst>
                        <a:ext uri="{FF2B5EF4-FFF2-40B4-BE49-F238E27FC236}">
                          <a16:creationId xmlns:a16="http://schemas.microsoft.com/office/drawing/2014/main" id="{1B1AD63A-B5EC-49CC-A876-6D2CB2D041BD}"/>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 name="Freeform 308">
                      <a:extLst>
                        <a:ext uri="{FF2B5EF4-FFF2-40B4-BE49-F238E27FC236}">
                          <a16:creationId xmlns:a16="http://schemas.microsoft.com/office/drawing/2014/main" id="{C2318A61-867F-4FBC-B167-8A4716A81A91}"/>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Freeform 309">
                      <a:extLst>
                        <a:ext uri="{FF2B5EF4-FFF2-40B4-BE49-F238E27FC236}">
                          <a16:creationId xmlns:a16="http://schemas.microsoft.com/office/drawing/2014/main" id="{3C8CB156-0F82-4710-9B91-488534690739}"/>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 name="Freeform 310">
                      <a:extLst>
                        <a:ext uri="{FF2B5EF4-FFF2-40B4-BE49-F238E27FC236}">
                          <a16:creationId xmlns:a16="http://schemas.microsoft.com/office/drawing/2014/main" id="{7C87D9CA-9230-4980-BF26-6F4E65622FC0}"/>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 name="Freeform 311">
                      <a:extLst>
                        <a:ext uri="{FF2B5EF4-FFF2-40B4-BE49-F238E27FC236}">
                          <a16:creationId xmlns:a16="http://schemas.microsoft.com/office/drawing/2014/main" id="{7CADDA83-0A1D-419F-8438-7EB8803D7500}"/>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 name="Freeform 312">
                      <a:extLst>
                        <a:ext uri="{FF2B5EF4-FFF2-40B4-BE49-F238E27FC236}">
                          <a16:creationId xmlns:a16="http://schemas.microsoft.com/office/drawing/2014/main" id="{CA5ABD0D-A8C2-49D6-8558-60F690F15D06}"/>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 name="Freeform 313">
                      <a:extLst>
                        <a:ext uri="{FF2B5EF4-FFF2-40B4-BE49-F238E27FC236}">
                          <a16:creationId xmlns:a16="http://schemas.microsoft.com/office/drawing/2014/main" id="{B03CAFB2-2217-4172-9A5C-DC4C6B235AD3}"/>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1" name="Freeform 314">
                      <a:extLst>
                        <a:ext uri="{FF2B5EF4-FFF2-40B4-BE49-F238E27FC236}">
                          <a16:creationId xmlns:a16="http://schemas.microsoft.com/office/drawing/2014/main" id="{8705A452-9EBA-42EA-BF01-B61EACCFD74C}"/>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Freeform 315">
                      <a:extLst>
                        <a:ext uri="{FF2B5EF4-FFF2-40B4-BE49-F238E27FC236}">
                          <a16:creationId xmlns:a16="http://schemas.microsoft.com/office/drawing/2014/main" id="{3ED32C4A-7335-4206-9699-6D284C33C07E}"/>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3" name="Freeform 316">
                      <a:extLst>
                        <a:ext uri="{FF2B5EF4-FFF2-40B4-BE49-F238E27FC236}">
                          <a16:creationId xmlns:a16="http://schemas.microsoft.com/office/drawing/2014/main" id="{D66960A2-D16A-4877-B628-887DE8B26E65}"/>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4" name="Freeform 317">
                      <a:extLst>
                        <a:ext uri="{FF2B5EF4-FFF2-40B4-BE49-F238E27FC236}">
                          <a16:creationId xmlns:a16="http://schemas.microsoft.com/office/drawing/2014/main" id="{8DF34CE4-CF33-4FD5-B68E-B29F8FCC2EBA}"/>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5" name="Freeform 318">
                      <a:extLst>
                        <a:ext uri="{FF2B5EF4-FFF2-40B4-BE49-F238E27FC236}">
                          <a16:creationId xmlns:a16="http://schemas.microsoft.com/office/drawing/2014/main" id="{489166FC-222D-45B0-BF6B-A3B21EB01930}"/>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6" name="Freeform 319">
                      <a:extLst>
                        <a:ext uri="{FF2B5EF4-FFF2-40B4-BE49-F238E27FC236}">
                          <a16:creationId xmlns:a16="http://schemas.microsoft.com/office/drawing/2014/main" id="{E2AB3293-43CA-447D-A37C-5E875FF6D625}"/>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Freeform 320">
                      <a:extLst>
                        <a:ext uri="{FF2B5EF4-FFF2-40B4-BE49-F238E27FC236}">
                          <a16:creationId xmlns:a16="http://schemas.microsoft.com/office/drawing/2014/main" id="{318ADBC1-873B-43FE-854F-DFC97560F974}"/>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8" name="Freeform 321">
                      <a:extLst>
                        <a:ext uri="{FF2B5EF4-FFF2-40B4-BE49-F238E27FC236}">
                          <a16:creationId xmlns:a16="http://schemas.microsoft.com/office/drawing/2014/main" id="{F0D42C39-D5D5-4EF3-B79A-998C613B3E86}"/>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9" name="Freeform 322">
                      <a:extLst>
                        <a:ext uri="{FF2B5EF4-FFF2-40B4-BE49-F238E27FC236}">
                          <a16:creationId xmlns:a16="http://schemas.microsoft.com/office/drawing/2014/main" id="{D193EE78-A0B0-4EE9-9FCE-5C7E5B9FF404}"/>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0" name="Freeform 323">
                      <a:extLst>
                        <a:ext uri="{FF2B5EF4-FFF2-40B4-BE49-F238E27FC236}">
                          <a16:creationId xmlns:a16="http://schemas.microsoft.com/office/drawing/2014/main" id="{3A4C8A01-7952-4EFD-BBB3-56D3DB13B09A}"/>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1" name="Freeform 324">
                      <a:extLst>
                        <a:ext uri="{FF2B5EF4-FFF2-40B4-BE49-F238E27FC236}">
                          <a16:creationId xmlns:a16="http://schemas.microsoft.com/office/drawing/2014/main" id="{D2043958-AD91-493F-8265-24912BE6218E}"/>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2" name="Freeform 325">
                      <a:extLst>
                        <a:ext uri="{FF2B5EF4-FFF2-40B4-BE49-F238E27FC236}">
                          <a16:creationId xmlns:a16="http://schemas.microsoft.com/office/drawing/2014/main" id="{F253DC0F-61A1-4AE0-B0AB-92CFE3E544F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3" name="Freeform 326">
                      <a:extLst>
                        <a:ext uri="{FF2B5EF4-FFF2-40B4-BE49-F238E27FC236}">
                          <a16:creationId xmlns:a16="http://schemas.microsoft.com/office/drawing/2014/main" id="{36762012-91B1-4CB9-A7AC-1FD0B4005727}"/>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4" name="Freeform 327">
                      <a:extLst>
                        <a:ext uri="{FF2B5EF4-FFF2-40B4-BE49-F238E27FC236}">
                          <a16:creationId xmlns:a16="http://schemas.microsoft.com/office/drawing/2014/main" id="{57DAAFCC-80AB-4820-A2D7-540828B1CBFA}"/>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5" name="Freeform 328">
                      <a:extLst>
                        <a:ext uri="{FF2B5EF4-FFF2-40B4-BE49-F238E27FC236}">
                          <a16:creationId xmlns:a16="http://schemas.microsoft.com/office/drawing/2014/main" id="{8BDCB215-3CDB-48A2-9FAD-EF3C3626D4D7}"/>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6" name="Freeform 329">
                      <a:extLst>
                        <a:ext uri="{FF2B5EF4-FFF2-40B4-BE49-F238E27FC236}">
                          <a16:creationId xmlns:a16="http://schemas.microsoft.com/office/drawing/2014/main" id="{6D0A1AB5-1F0F-4E1F-9CE8-6094DF6EF354}"/>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7" name="Freeform 330">
                      <a:extLst>
                        <a:ext uri="{FF2B5EF4-FFF2-40B4-BE49-F238E27FC236}">
                          <a16:creationId xmlns:a16="http://schemas.microsoft.com/office/drawing/2014/main" id="{401361B5-BF25-4015-B476-C34A79032565}"/>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8" name="Freeform 331">
                      <a:extLst>
                        <a:ext uri="{FF2B5EF4-FFF2-40B4-BE49-F238E27FC236}">
                          <a16:creationId xmlns:a16="http://schemas.microsoft.com/office/drawing/2014/main" id="{CFFFA4FC-A8C8-4797-AA7E-7EBD8F8A5A05}"/>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9" name="Freeform 332">
                      <a:extLst>
                        <a:ext uri="{FF2B5EF4-FFF2-40B4-BE49-F238E27FC236}">
                          <a16:creationId xmlns:a16="http://schemas.microsoft.com/office/drawing/2014/main" id="{941328E7-B18F-400E-BDBC-5B64ED377D5E}"/>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0" name="Freeform 333">
                      <a:extLst>
                        <a:ext uri="{FF2B5EF4-FFF2-40B4-BE49-F238E27FC236}">
                          <a16:creationId xmlns:a16="http://schemas.microsoft.com/office/drawing/2014/main" id="{AD7CBCA0-57A9-401B-8396-ADA2AFDCD5F2}"/>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1" name="Freeform 334">
                      <a:extLst>
                        <a:ext uri="{FF2B5EF4-FFF2-40B4-BE49-F238E27FC236}">
                          <a16:creationId xmlns:a16="http://schemas.microsoft.com/office/drawing/2014/main" id="{6CC34956-9791-47E3-8745-75675A7490A3}"/>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2" name="Freeform 335">
                      <a:extLst>
                        <a:ext uri="{FF2B5EF4-FFF2-40B4-BE49-F238E27FC236}">
                          <a16:creationId xmlns:a16="http://schemas.microsoft.com/office/drawing/2014/main" id="{5FB87FD1-1308-4A45-A93C-511CDFE62F13}"/>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3" name="Freeform 336">
                      <a:extLst>
                        <a:ext uri="{FF2B5EF4-FFF2-40B4-BE49-F238E27FC236}">
                          <a16:creationId xmlns:a16="http://schemas.microsoft.com/office/drawing/2014/main" id="{D65AB825-14D5-4813-AB89-5C3F874C6CCD}"/>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4" name="Freeform 337">
                      <a:extLst>
                        <a:ext uri="{FF2B5EF4-FFF2-40B4-BE49-F238E27FC236}">
                          <a16:creationId xmlns:a16="http://schemas.microsoft.com/office/drawing/2014/main" id="{58EF2973-C388-4688-87C0-97DBB8903E9D}"/>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5" name="Freeform 338">
                      <a:extLst>
                        <a:ext uri="{FF2B5EF4-FFF2-40B4-BE49-F238E27FC236}">
                          <a16:creationId xmlns:a16="http://schemas.microsoft.com/office/drawing/2014/main" id="{0DBFB9BC-20FF-4635-BE7A-705E2532436D}"/>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6" name="Freeform 339">
                      <a:extLst>
                        <a:ext uri="{FF2B5EF4-FFF2-40B4-BE49-F238E27FC236}">
                          <a16:creationId xmlns:a16="http://schemas.microsoft.com/office/drawing/2014/main" id="{158CF9C0-4520-4715-8AA4-5826E364A2E5}"/>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7" name="Freeform 340">
                      <a:extLst>
                        <a:ext uri="{FF2B5EF4-FFF2-40B4-BE49-F238E27FC236}">
                          <a16:creationId xmlns:a16="http://schemas.microsoft.com/office/drawing/2014/main" id="{C5D751A2-6622-4F2D-9B8B-99BD9A337238}"/>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8" name="Freeform 341">
                      <a:extLst>
                        <a:ext uri="{FF2B5EF4-FFF2-40B4-BE49-F238E27FC236}">
                          <a16:creationId xmlns:a16="http://schemas.microsoft.com/office/drawing/2014/main" id="{F658B7B9-2EC0-4566-966D-282242EA272A}"/>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9" name="Freeform 342">
                      <a:extLst>
                        <a:ext uri="{FF2B5EF4-FFF2-40B4-BE49-F238E27FC236}">
                          <a16:creationId xmlns:a16="http://schemas.microsoft.com/office/drawing/2014/main" id="{6843BA5F-7929-4A7D-85C9-639F485C285C}"/>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0" name="Freeform 343">
                      <a:extLst>
                        <a:ext uri="{FF2B5EF4-FFF2-40B4-BE49-F238E27FC236}">
                          <a16:creationId xmlns:a16="http://schemas.microsoft.com/office/drawing/2014/main" id="{D79452DA-379F-4D21-8A09-549CD88D7145}"/>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1" name="Freeform 344">
                      <a:extLst>
                        <a:ext uri="{FF2B5EF4-FFF2-40B4-BE49-F238E27FC236}">
                          <a16:creationId xmlns:a16="http://schemas.microsoft.com/office/drawing/2014/main" id="{1FDD5891-FBC9-433F-8BE7-23B820F904F5}"/>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2" name="Freeform 345">
                      <a:extLst>
                        <a:ext uri="{FF2B5EF4-FFF2-40B4-BE49-F238E27FC236}">
                          <a16:creationId xmlns:a16="http://schemas.microsoft.com/office/drawing/2014/main" id="{5B2387B1-D928-4542-B9CC-C5DF86F82AC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3" name="Freeform 346">
                      <a:extLst>
                        <a:ext uri="{FF2B5EF4-FFF2-40B4-BE49-F238E27FC236}">
                          <a16:creationId xmlns:a16="http://schemas.microsoft.com/office/drawing/2014/main" id="{41550813-7296-4154-A191-6412ED17C541}"/>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4" name="Freeform 347">
                      <a:extLst>
                        <a:ext uri="{FF2B5EF4-FFF2-40B4-BE49-F238E27FC236}">
                          <a16:creationId xmlns:a16="http://schemas.microsoft.com/office/drawing/2014/main" id="{81C8B360-153A-44F8-873A-7F9B2D767275}"/>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5" name="Freeform 348">
                      <a:extLst>
                        <a:ext uri="{FF2B5EF4-FFF2-40B4-BE49-F238E27FC236}">
                          <a16:creationId xmlns:a16="http://schemas.microsoft.com/office/drawing/2014/main" id="{3AD864E0-ACEF-49CA-9C42-84B24AD74A54}"/>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6" name="Freeform 349">
                      <a:extLst>
                        <a:ext uri="{FF2B5EF4-FFF2-40B4-BE49-F238E27FC236}">
                          <a16:creationId xmlns:a16="http://schemas.microsoft.com/office/drawing/2014/main" id="{8DBCBDE5-8392-47D6-8013-26F1F6F07A1A}"/>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7" name="Freeform 350">
                      <a:extLst>
                        <a:ext uri="{FF2B5EF4-FFF2-40B4-BE49-F238E27FC236}">
                          <a16:creationId xmlns:a16="http://schemas.microsoft.com/office/drawing/2014/main" id="{D5E0916E-25FF-4226-BF1C-B6885B33248E}"/>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8" name="Freeform 351">
                      <a:extLst>
                        <a:ext uri="{FF2B5EF4-FFF2-40B4-BE49-F238E27FC236}">
                          <a16:creationId xmlns:a16="http://schemas.microsoft.com/office/drawing/2014/main" id="{99CEB712-EE5D-4344-A3CF-A0D5B61B1B43}"/>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9" name="Freeform 352">
                      <a:extLst>
                        <a:ext uri="{FF2B5EF4-FFF2-40B4-BE49-F238E27FC236}">
                          <a16:creationId xmlns:a16="http://schemas.microsoft.com/office/drawing/2014/main" id="{D2C1C2E4-50A7-4D95-BCD5-1F2D0E7A7BC1}"/>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0" name="Freeform 353">
                      <a:extLst>
                        <a:ext uri="{FF2B5EF4-FFF2-40B4-BE49-F238E27FC236}">
                          <a16:creationId xmlns:a16="http://schemas.microsoft.com/office/drawing/2014/main" id="{FA3CDCA9-CA6D-4BD1-8CA1-6B77C1E7489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1" name="Freeform 354">
                      <a:extLst>
                        <a:ext uri="{FF2B5EF4-FFF2-40B4-BE49-F238E27FC236}">
                          <a16:creationId xmlns:a16="http://schemas.microsoft.com/office/drawing/2014/main" id="{07A5C290-C955-41F5-904C-11CEC6C979E7}"/>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2" name="Freeform 355">
                      <a:extLst>
                        <a:ext uri="{FF2B5EF4-FFF2-40B4-BE49-F238E27FC236}">
                          <a16:creationId xmlns:a16="http://schemas.microsoft.com/office/drawing/2014/main" id="{F80AC906-5BBC-48AA-B35C-B3E8C77F4694}"/>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3" name="Freeform 356">
                      <a:extLst>
                        <a:ext uri="{FF2B5EF4-FFF2-40B4-BE49-F238E27FC236}">
                          <a16:creationId xmlns:a16="http://schemas.microsoft.com/office/drawing/2014/main" id="{76BCE23D-DEEA-43DC-9FD3-079391E5E1D8}"/>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4" name="Freeform 357">
                      <a:extLst>
                        <a:ext uri="{FF2B5EF4-FFF2-40B4-BE49-F238E27FC236}">
                          <a16:creationId xmlns:a16="http://schemas.microsoft.com/office/drawing/2014/main" id="{06A7F8EE-38AF-4409-94CE-F0C75829B8FA}"/>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5" name="Freeform 358">
                      <a:extLst>
                        <a:ext uri="{FF2B5EF4-FFF2-40B4-BE49-F238E27FC236}">
                          <a16:creationId xmlns:a16="http://schemas.microsoft.com/office/drawing/2014/main" id="{2AE38906-B63B-4C62-9D9D-567C1901906D}"/>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6" name="Freeform 359">
                      <a:extLst>
                        <a:ext uri="{FF2B5EF4-FFF2-40B4-BE49-F238E27FC236}">
                          <a16:creationId xmlns:a16="http://schemas.microsoft.com/office/drawing/2014/main" id="{964ACE95-954B-478C-9827-0E540A99E3D4}"/>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7" name="Freeform 360">
                      <a:extLst>
                        <a:ext uri="{FF2B5EF4-FFF2-40B4-BE49-F238E27FC236}">
                          <a16:creationId xmlns:a16="http://schemas.microsoft.com/office/drawing/2014/main" id="{848DB3D9-53FE-49C9-A49A-BAF948EAAAFE}"/>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8" name="Freeform 361">
                      <a:extLst>
                        <a:ext uri="{FF2B5EF4-FFF2-40B4-BE49-F238E27FC236}">
                          <a16:creationId xmlns:a16="http://schemas.microsoft.com/office/drawing/2014/main" id="{526AAFF0-2FC1-4284-ADCB-A286680489C8}"/>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9" name="Freeform 362">
                      <a:extLst>
                        <a:ext uri="{FF2B5EF4-FFF2-40B4-BE49-F238E27FC236}">
                          <a16:creationId xmlns:a16="http://schemas.microsoft.com/office/drawing/2014/main" id="{B17B0365-A7C3-4AE3-83EE-B2B42B594EC5}"/>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0" name="Freeform 363">
                      <a:extLst>
                        <a:ext uri="{FF2B5EF4-FFF2-40B4-BE49-F238E27FC236}">
                          <a16:creationId xmlns:a16="http://schemas.microsoft.com/office/drawing/2014/main" id="{DF5ACA6B-1125-4673-ABB0-67CE596F1434}"/>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1" name="Freeform 364">
                      <a:extLst>
                        <a:ext uri="{FF2B5EF4-FFF2-40B4-BE49-F238E27FC236}">
                          <a16:creationId xmlns:a16="http://schemas.microsoft.com/office/drawing/2014/main" id="{0C9BB741-87DE-436E-906B-D82A1D8D2376}"/>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2" name="Freeform 365">
                      <a:extLst>
                        <a:ext uri="{FF2B5EF4-FFF2-40B4-BE49-F238E27FC236}">
                          <a16:creationId xmlns:a16="http://schemas.microsoft.com/office/drawing/2014/main" id="{0FD260BD-F5AB-49C8-8BA6-BAD14BDE0360}"/>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3" name="Freeform 366">
                      <a:extLst>
                        <a:ext uri="{FF2B5EF4-FFF2-40B4-BE49-F238E27FC236}">
                          <a16:creationId xmlns:a16="http://schemas.microsoft.com/office/drawing/2014/main" id="{BFA0C51F-88AE-4B0B-826A-ABF13D61F18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4" name="Freeform 367">
                      <a:extLst>
                        <a:ext uri="{FF2B5EF4-FFF2-40B4-BE49-F238E27FC236}">
                          <a16:creationId xmlns:a16="http://schemas.microsoft.com/office/drawing/2014/main" id="{CF8C4884-7D1A-485C-AF5D-C668577E91BE}"/>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5" name="Freeform 368">
                      <a:extLst>
                        <a:ext uri="{FF2B5EF4-FFF2-40B4-BE49-F238E27FC236}">
                          <a16:creationId xmlns:a16="http://schemas.microsoft.com/office/drawing/2014/main" id="{05FED651-5E4B-48EB-8B75-0EAB5F0D29DE}"/>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6" name="Freeform 369">
                      <a:extLst>
                        <a:ext uri="{FF2B5EF4-FFF2-40B4-BE49-F238E27FC236}">
                          <a16:creationId xmlns:a16="http://schemas.microsoft.com/office/drawing/2014/main" id="{37866218-1D3E-4ED6-88CD-1A27D8FA6EF5}"/>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7" name="Freeform 370">
                      <a:extLst>
                        <a:ext uri="{FF2B5EF4-FFF2-40B4-BE49-F238E27FC236}">
                          <a16:creationId xmlns:a16="http://schemas.microsoft.com/office/drawing/2014/main" id="{CF709540-CD68-470D-86D3-5D66FA85BFCA}"/>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8" name="Freeform 371">
                      <a:extLst>
                        <a:ext uri="{FF2B5EF4-FFF2-40B4-BE49-F238E27FC236}">
                          <a16:creationId xmlns:a16="http://schemas.microsoft.com/office/drawing/2014/main" id="{6D4429B1-20E9-406E-B7C9-9B1BB884A10D}"/>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9" name="Freeform 372">
                      <a:extLst>
                        <a:ext uri="{FF2B5EF4-FFF2-40B4-BE49-F238E27FC236}">
                          <a16:creationId xmlns:a16="http://schemas.microsoft.com/office/drawing/2014/main" id="{26076495-F2FF-4AC2-BD11-FE3FA8D49E23}"/>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0" name="Freeform 373">
                      <a:extLst>
                        <a:ext uri="{FF2B5EF4-FFF2-40B4-BE49-F238E27FC236}">
                          <a16:creationId xmlns:a16="http://schemas.microsoft.com/office/drawing/2014/main" id="{F04548D3-8F02-4BCD-970A-763C4589D0B7}"/>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4" name="Oval 374">
                    <a:extLst>
                      <a:ext uri="{FF2B5EF4-FFF2-40B4-BE49-F238E27FC236}">
                        <a16:creationId xmlns:a16="http://schemas.microsoft.com/office/drawing/2014/main" id="{1B9B0DF8-2FEA-4BD7-9D4B-8008FBD352EE}"/>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 name="Oval 375">
                    <a:extLst>
                      <a:ext uri="{FF2B5EF4-FFF2-40B4-BE49-F238E27FC236}">
                        <a16:creationId xmlns:a16="http://schemas.microsoft.com/office/drawing/2014/main" id="{F67DB509-DCA1-4897-8836-29F1AB81ECF1}"/>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 name="Oval 376">
                    <a:extLst>
                      <a:ext uri="{FF2B5EF4-FFF2-40B4-BE49-F238E27FC236}">
                        <a16:creationId xmlns:a16="http://schemas.microsoft.com/office/drawing/2014/main" id="{72AAB3D7-A945-4E90-B86D-B1D1AFF96D92}"/>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 name="Oval 377">
                    <a:extLst>
                      <a:ext uri="{FF2B5EF4-FFF2-40B4-BE49-F238E27FC236}">
                        <a16:creationId xmlns:a16="http://schemas.microsoft.com/office/drawing/2014/main" id="{C4163A7B-A5EB-4A04-8B97-FE287FE09291}"/>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 name="Oval 378">
                    <a:extLst>
                      <a:ext uri="{FF2B5EF4-FFF2-40B4-BE49-F238E27FC236}">
                        <a16:creationId xmlns:a16="http://schemas.microsoft.com/office/drawing/2014/main" id="{EF6AB4B5-E0D2-4045-953D-8E1C584C6969}"/>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 name="Oval 379">
                    <a:extLst>
                      <a:ext uri="{FF2B5EF4-FFF2-40B4-BE49-F238E27FC236}">
                        <a16:creationId xmlns:a16="http://schemas.microsoft.com/office/drawing/2014/main" id="{E8D6F6E4-444F-4CA5-812A-347284BC5A20}"/>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 name="Oval 380">
                    <a:extLst>
                      <a:ext uri="{FF2B5EF4-FFF2-40B4-BE49-F238E27FC236}">
                        <a16:creationId xmlns:a16="http://schemas.microsoft.com/office/drawing/2014/main" id="{9BFFCB4F-5CE1-46E0-AAF7-29DA9027F08B}"/>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 name="Oval 381">
                    <a:extLst>
                      <a:ext uri="{FF2B5EF4-FFF2-40B4-BE49-F238E27FC236}">
                        <a16:creationId xmlns:a16="http://schemas.microsoft.com/office/drawing/2014/main" id="{5ADF819D-6665-4046-9908-B4FF8D5042B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 name="Oval 382">
                    <a:extLst>
                      <a:ext uri="{FF2B5EF4-FFF2-40B4-BE49-F238E27FC236}">
                        <a16:creationId xmlns:a16="http://schemas.microsoft.com/office/drawing/2014/main" id="{529DBE31-AAEE-497C-8CB7-26AB76617DB8}"/>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 name="Oval 383">
                    <a:extLst>
                      <a:ext uri="{FF2B5EF4-FFF2-40B4-BE49-F238E27FC236}">
                        <a16:creationId xmlns:a16="http://schemas.microsoft.com/office/drawing/2014/main" id="{51EED374-E250-4D1A-913B-EA74760E032B}"/>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 name="Oval 384">
                    <a:extLst>
                      <a:ext uri="{FF2B5EF4-FFF2-40B4-BE49-F238E27FC236}">
                        <a16:creationId xmlns:a16="http://schemas.microsoft.com/office/drawing/2014/main" id="{A4C983A7-6FEA-4E34-8925-D759EE8A80C5}"/>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385">
                    <a:extLst>
                      <a:ext uri="{FF2B5EF4-FFF2-40B4-BE49-F238E27FC236}">
                        <a16:creationId xmlns:a16="http://schemas.microsoft.com/office/drawing/2014/main" id="{9B0FC3CD-FD16-4B25-AE74-A0D422778625}"/>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Oval 386">
                    <a:extLst>
                      <a:ext uri="{FF2B5EF4-FFF2-40B4-BE49-F238E27FC236}">
                        <a16:creationId xmlns:a16="http://schemas.microsoft.com/office/drawing/2014/main" id="{D0762E7A-68A8-493C-A538-084E3B634CE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387">
                    <a:extLst>
                      <a:ext uri="{FF2B5EF4-FFF2-40B4-BE49-F238E27FC236}">
                        <a16:creationId xmlns:a16="http://schemas.microsoft.com/office/drawing/2014/main" id="{D1AD4257-26A7-4C1B-B5E6-7133802D1E4A}"/>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 name="Oval 388">
                    <a:extLst>
                      <a:ext uri="{FF2B5EF4-FFF2-40B4-BE49-F238E27FC236}">
                        <a16:creationId xmlns:a16="http://schemas.microsoft.com/office/drawing/2014/main" id="{88336146-D619-4489-A985-5F0DBDF6E8F3}"/>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 name="Oval 389">
                    <a:extLst>
                      <a:ext uri="{FF2B5EF4-FFF2-40B4-BE49-F238E27FC236}">
                        <a16:creationId xmlns:a16="http://schemas.microsoft.com/office/drawing/2014/main" id="{D1B9C0A0-B149-4410-9731-34A7A69915B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Oval 390">
                    <a:extLst>
                      <a:ext uri="{FF2B5EF4-FFF2-40B4-BE49-F238E27FC236}">
                        <a16:creationId xmlns:a16="http://schemas.microsoft.com/office/drawing/2014/main" id="{03375CFA-7369-45E5-832E-02FCEA7E835B}"/>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 name="Oval 391">
                    <a:extLst>
                      <a:ext uri="{FF2B5EF4-FFF2-40B4-BE49-F238E27FC236}">
                        <a16:creationId xmlns:a16="http://schemas.microsoft.com/office/drawing/2014/main" id="{E9138F09-974F-4163-8FAF-87A71252F036}"/>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 name="Oval 392">
                    <a:extLst>
                      <a:ext uri="{FF2B5EF4-FFF2-40B4-BE49-F238E27FC236}">
                        <a16:creationId xmlns:a16="http://schemas.microsoft.com/office/drawing/2014/main" id="{351449E2-4475-45F7-BECC-B1350954C9C9}"/>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 name="Oval 393">
                    <a:extLst>
                      <a:ext uri="{FF2B5EF4-FFF2-40B4-BE49-F238E27FC236}">
                        <a16:creationId xmlns:a16="http://schemas.microsoft.com/office/drawing/2014/main" id="{44E3D734-6DA1-4BFF-967C-A35C8B98ED05}"/>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 name="Oval 394">
                    <a:extLst>
                      <a:ext uri="{FF2B5EF4-FFF2-40B4-BE49-F238E27FC236}">
                        <a16:creationId xmlns:a16="http://schemas.microsoft.com/office/drawing/2014/main" id="{63200616-B060-46C6-B538-BC9850EFE103}"/>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Oval 395">
                    <a:extLst>
                      <a:ext uri="{FF2B5EF4-FFF2-40B4-BE49-F238E27FC236}">
                        <a16:creationId xmlns:a16="http://schemas.microsoft.com/office/drawing/2014/main" id="{AD62AA15-166A-47B5-BB68-98B22F91FCB9}"/>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 name="Oval 396">
                    <a:extLst>
                      <a:ext uri="{FF2B5EF4-FFF2-40B4-BE49-F238E27FC236}">
                        <a16:creationId xmlns:a16="http://schemas.microsoft.com/office/drawing/2014/main" id="{50DDF912-8079-400A-8528-99013C370A1B}"/>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 name="Oval 397">
                    <a:extLst>
                      <a:ext uri="{FF2B5EF4-FFF2-40B4-BE49-F238E27FC236}">
                        <a16:creationId xmlns:a16="http://schemas.microsoft.com/office/drawing/2014/main" id="{55210D42-2B8F-4145-93D5-5A37CF6A18D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 name="Oval 398">
                    <a:extLst>
                      <a:ext uri="{FF2B5EF4-FFF2-40B4-BE49-F238E27FC236}">
                        <a16:creationId xmlns:a16="http://schemas.microsoft.com/office/drawing/2014/main" id="{CB83B832-8082-4B75-AD5F-6820BD1081D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 name="Oval 399">
                    <a:extLst>
                      <a:ext uri="{FF2B5EF4-FFF2-40B4-BE49-F238E27FC236}">
                        <a16:creationId xmlns:a16="http://schemas.microsoft.com/office/drawing/2014/main" id="{746D77DC-4ECF-44B7-95FD-357CDB082E09}"/>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Oval 400">
                    <a:extLst>
                      <a:ext uri="{FF2B5EF4-FFF2-40B4-BE49-F238E27FC236}">
                        <a16:creationId xmlns:a16="http://schemas.microsoft.com/office/drawing/2014/main" id="{BECD80B4-D15C-47AD-B251-6F606349C8E9}"/>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 name="Oval 401">
                    <a:extLst>
                      <a:ext uri="{FF2B5EF4-FFF2-40B4-BE49-F238E27FC236}">
                        <a16:creationId xmlns:a16="http://schemas.microsoft.com/office/drawing/2014/main" id="{B10C31D8-FD29-43EF-89D0-0E639A1E4B7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 name="Oval 402">
                    <a:extLst>
                      <a:ext uri="{FF2B5EF4-FFF2-40B4-BE49-F238E27FC236}">
                        <a16:creationId xmlns:a16="http://schemas.microsoft.com/office/drawing/2014/main" id="{8A0B6D08-C710-4AC8-B260-A3AE66F9F70A}"/>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 name="Oval 403">
                    <a:extLst>
                      <a:ext uri="{FF2B5EF4-FFF2-40B4-BE49-F238E27FC236}">
                        <a16:creationId xmlns:a16="http://schemas.microsoft.com/office/drawing/2014/main" id="{11AC334F-C5EE-47E5-A9D5-AA536019C849}"/>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 name="Oval 404">
                    <a:extLst>
                      <a:ext uri="{FF2B5EF4-FFF2-40B4-BE49-F238E27FC236}">
                        <a16:creationId xmlns:a16="http://schemas.microsoft.com/office/drawing/2014/main" id="{33D06699-A9CD-4111-BC03-73B7C5A49C4C}"/>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 name="Oval 405">
                    <a:extLst>
                      <a:ext uri="{FF2B5EF4-FFF2-40B4-BE49-F238E27FC236}">
                        <a16:creationId xmlns:a16="http://schemas.microsoft.com/office/drawing/2014/main" id="{AE34D266-1792-4D96-8C82-FB596B3252E8}"/>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 name="Oval 406">
                    <a:extLst>
                      <a:ext uri="{FF2B5EF4-FFF2-40B4-BE49-F238E27FC236}">
                        <a16:creationId xmlns:a16="http://schemas.microsoft.com/office/drawing/2014/main" id="{2CDC40A1-1066-48A9-8015-8F5793EAB62F}"/>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 name="Oval 407">
                    <a:extLst>
                      <a:ext uri="{FF2B5EF4-FFF2-40B4-BE49-F238E27FC236}">
                        <a16:creationId xmlns:a16="http://schemas.microsoft.com/office/drawing/2014/main" id="{270FE445-8B5A-4B0B-B861-9AC1D8BAF928}"/>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408">
                    <a:extLst>
                      <a:ext uri="{FF2B5EF4-FFF2-40B4-BE49-F238E27FC236}">
                        <a16:creationId xmlns:a16="http://schemas.microsoft.com/office/drawing/2014/main" id="{FE38E283-8A5D-45AC-BFD3-CD8E359C218D}"/>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Oval 409">
                    <a:extLst>
                      <a:ext uri="{FF2B5EF4-FFF2-40B4-BE49-F238E27FC236}">
                        <a16:creationId xmlns:a16="http://schemas.microsoft.com/office/drawing/2014/main" id="{CA6C1175-4E42-4CA1-A962-0DCC428DE707}"/>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410">
                    <a:extLst>
                      <a:ext uri="{FF2B5EF4-FFF2-40B4-BE49-F238E27FC236}">
                        <a16:creationId xmlns:a16="http://schemas.microsoft.com/office/drawing/2014/main" id="{520996B2-18A5-4FE9-A5B1-23048E60AC33}"/>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 name="Oval 411">
                    <a:extLst>
                      <a:ext uri="{FF2B5EF4-FFF2-40B4-BE49-F238E27FC236}">
                        <a16:creationId xmlns:a16="http://schemas.microsoft.com/office/drawing/2014/main" id="{2D26FE76-CE26-4E14-B947-0A0AE30467F0}"/>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412">
                    <a:extLst>
                      <a:ext uri="{FF2B5EF4-FFF2-40B4-BE49-F238E27FC236}">
                        <a16:creationId xmlns:a16="http://schemas.microsoft.com/office/drawing/2014/main" id="{C5512C74-92E0-4CED-863F-9E772D8A1173}"/>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 name="Oval 413">
                    <a:extLst>
                      <a:ext uri="{FF2B5EF4-FFF2-40B4-BE49-F238E27FC236}">
                        <a16:creationId xmlns:a16="http://schemas.microsoft.com/office/drawing/2014/main" id="{960EAFA2-A7A8-4646-BCC1-8AE31BB5AB87}"/>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 name="Oval 414">
                    <a:extLst>
                      <a:ext uri="{FF2B5EF4-FFF2-40B4-BE49-F238E27FC236}">
                        <a16:creationId xmlns:a16="http://schemas.microsoft.com/office/drawing/2014/main" id="{B29F2937-C44E-47AB-885B-23A5ECF76C84}"/>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 name="Oval 415">
                    <a:extLst>
                      <a:ext uri="{FF2B5EF4-FFF2-40B4-BE49-F238E27FC236}">
                        <a16:creationId xmlns:a16="http://schemas.microsoft.com/office/drawing/2014/main" id="{958A93AC-69B9-486D-ACAA-387F46F54EA3}"/>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 name="Oval 416">
                    <a:extLst>
                      <a:ext uri="{FF2B5EF4-FFF2-40B4-BE49-F238E27FC236}">
                        <a16:creationId xmlns:a16="http://schemas.microsoft.com/office/drawing/2014/main" id="{85CF909E-5B68-481D-A16F-D465B2042DDF}"/>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 name="Oval 417">
                    <a:extLst>
                      <a:ext uri="{FF2B5EF4-FFF2-40B4-BE49-F238E27FC236}">
                        <a16:creationId xmlns:a16="http://schemas.microsoft.com/office/drawing/2014/main" id="{B06B18E1-B7DE-407F-A823-BD3E4FD3C8C4}"/>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 name="Oval 418">
                    <a:extLst>
                      <a:ext uri="{FF2B5EF4-FFF2-40B4-BE49-F238E27FC236}">
                        <a16:creationId xmlns:a16="http://schemas.microsoft.com/office/drawing/2014/main" id="{4D26245E-A89B-4925-B84C-0178C10FB2D9}"/>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 name="Oval 419">
                    <a:extLst>
                      <a:ext uri="{FF2B5EF4-FFF2-40B4-BE49-F238E27FC236}">
                        <a16:creationId xmlns:a16="http://schemas.microsoft.com/office/drawing/2014/main" id="{05D89C79-C7A4-4651-98CA-38F98634D2B6}"/>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 name="Oval 420">
                    <a:extLst>
                      <a:ext uri="{FF2B5EF4-FFF2-40B4-BE49-F238E27FC236}">
                        <a16:creationId xmlns:a16="http://schemas.microsoft.com/office/drawing/2014/main" id="{B1BDEB44-82F9-4CD8-86D0-1DF17A7DCDA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 name="Oval 421">
                    <a:extLst>
                      <a:ext uri="{FF2B5EF4-FFF2-40B4-BE49-F238E27FC236}">
                        <a16:creationId xmlns:a16="http://schemas.microsoft.com/office/drawing/2014/main" id="{767E1F54-67D5-40D7-87CF-A7426B1B5C7C}"/>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Oval 422">
                    <a:extLst>
                      <a:ext uri="{FF2B5EF4-FFF2-40B4-BE49-F238E27FC236}">
                        <a16:creationId xmlns:a16="http://schemas.microsoft.com/office/drawing/2014/main" id="{A7D8FC4D-F745-4BD9-BB5D-349B0196032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 name="Oval 423">
                    <a:extLst>
                      <a:ext uri="{FF2B5EF4-FFF2-40B4-BE49-F238E27FC236}">
                        <a16:creationId xmlns:a16="http://schemas.microsoft.com/office/drawing/2014/main" id="{52CBD0AC-B6A0-4247-A1EA-6CB77E5C12B1}"/>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Oval 424">
                    <a:extLst>
                      <a:ext uri="{FF2B5EF4-FFF2-40B4-BE49-F238E27FC236}">
                        <a16:creationId xmlns:a16="http://schemas.microsoft.com/office/drawing/2014/main" id="{0E9BFBBB-3DF4-402B-8FF9-A617171A8D27}"/>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Oval 425">
                    <a:extLst>
                      <a:ext uri="{FF2B5EF4-FFF2-40B4-BE49-F238E27FC236}">
                        <a16:creationId xmlns:a16="http://schemas.microsoft.com/office/drawing/2014/main" id="{E48774A2-B1F3-4705-9D69-2D2E73FC1AFB}"/>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6" name="Oval 426">
                    <a:extLst>
                      <a:ext uri="{FF2B5EF4-FFF2-40B4-BE49-F238E27FC236}">
                        <a16:creationId xmlns:a16="http://schemas.microsoft.com/office/drawing/2014/main" id="{BB54B4F7-C957-4C94-95BD-2C28DD3A8071}"/>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7" name="Oval 427">
                    <a:extLst>
                      <a:ext uri="{FF2B5EF4-FFF2-40B4-BE49-F238E27FC236}">
                        <a16:creationId xmlns:a16="http://schemas.microsoft.com/office/drawing/2014/main" id="{997FF587-FC1B-4AB1-97B0-B62454F0A0EE}"/>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8" name="Oval 428">
                    <a:extLst>
                      <a:ext uri="{FF2B5EF4-FFF2-40B4-BE49-F238E27FC236}">
                        <a16:creationId xmlns:a16="http://schemas.microsoft.com/office/drawing/2014/main" id="{6B8BD715-C9B8-482B-98DE-36C2A659481A}"/>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9" name="Oval 429">
                    <a:extLst>
                      <a:ext uri="{FF2B5EF4-FFF2-40B4-BE49-F238E27FC236}">
                        <a16:creationId xmlns:a16="http://schemas.microsoft.com/office/drawing/2014/main" id="{21876825-C013-4FAD-99C3-BA58A8F562C0}"/>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Oval 430">
                    <a:extLst>
                      <a:ext uri="{FF2B5EF4-FFF2-40B4-BE49-F238E27FC236}">
                        <a16:creationId xmlns:a16="http://schemas.microsoft.com/office/drawing/2014/main" id="{BB3E2B26-4315-4C15-9237-B8BB12474575}"/>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1" name="Oval 431">
                    <a:extLst>
                      <a:ext uri="{FF2B5EF4-FFF2-40B4-BE49-F238E27FC236}">
                        <a16:creationId xmlns:a16="http://schemas.microsoft.com/office/drawing/2014/main" id="{1EA6368D-D0FB-48DE-B98F-76240323FC3B}"/>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2" name="Oval 432">
                    <a:extLst>
                      <a:ext uri="{FF2B5EF4-FFF2-40B4-BE49-F238E27FC236}">
                        <a16:creationId xmlns:a16="http://schemas.microsoft.com/office/drawing/2014/main" id="{63A692A7-0684-4059-9F07-713214034517}"/>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3" name="Oval 433">
                    <a:extLst>
                      <a:ext uri="{FF2B5EF4-FFF2-40B4-BE49-F238E27FC236}">
                        <a16:creationId xmlns:a16="http://schemas.microsoft.com/office/drawing/2014/main" id="{71D04F94-4BFD-411F-BBE9-7170877EE276}"/>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4" name="Oval 434">
                    <a:extLst>
                      <a:ext uri="{FF2B5EF4-FFF2-40B4-BE49-F238E27FC236}">
                        <a16:creationId xmlns:a16="http://schemas.microsoft.com/office/drawing/2014/main" id="{8A2EE28E-BFCD-4485-ADAC-8E0299009651}"/>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5" name="Oval 435">
                    <a:extLst>
                      <a:ext uri="{FF2B5EF4-FFF2-40B4-BE49-F238E27FC236}">
                        <a16:creationId xmlns:a16="http://schemas.microsoft.com/office/drawing/2014/main" id="{676DDD80-9E0E-480F-AB75-C54C90FDD2D9}"/>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6" name="Oval 436">
                    <a:extLst>
                      <a:ext uri="{FF2B5EF4-FFF2-40B4-BE49-F238E27FC236}">
                        <a16:creationId xmlns:a16="http://schemas.microsoft.com/office/drawing/2014/main" id="{F424DE2A-ADB2-4B47-A39E-56D0FFA01340}"/>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7" name="Oval 437">
                    <a:extLst>
                      <a:ext uri="{FF2B5EF4-FFF2-40B4-BE49-F238E27FC236}">
                        <a16:creationId xmlns:a16="http://schemas.microsoft.com/office/drawing/2014/main" id="{913625E7-9AFE-4CD1-A207-E69F047352FD}"/>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Oval 438">
                    <a:extLst>
                      <a:ext uri="{FF2B5EF4-FFF2-40B4-BE49-F238E27FC236}">
                        <a16:creationId xmlns:a16="http://schemas.microsoft.com/office/drawing/2014/main" id="{D2D455D5-E56B-4CB1-B0D6-6DB418AF654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 name="Oval 439">
                    <a:extLst>
                      <a:ext uri="{FF2B5EF4-FFF2-40B4-BE49-F238E27FC236}">
                        <a16:creationId xmlns:a16="http://schemas.microsoft.com/office/drawing/2014/main" id="{B8037B79-6FE3-4AC7-923E-C736A39661E2}"/>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Oval 440">
                    <a:extLst>
                      <a:ext uri="{FF2B5EF4-FFF2-40B4-BE49-F238E27FC236}">
                        <a16:creationId xmlns:a16="http://schemas.microsoft.com/office/drawing/2014/main" id="{125A8EF6-26AD-47C7-83F9-BE21970E73E8}"/>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 name="Oval 441">
                    <a:extLst>
                      <a:ext uri="{FF2B5EF4-FFF2-40B4-BE49-F238E27FC236}">
                        <a16:creationId xmlns:a16="http://schemas.microsoft.com/office/drawing/2014/main" id="{F8F50413-4E92-4EBF-A8EA-F2F635D86D4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2" name="Freeform 442">
                  <a:extLst>
                    <a:ext uri="{FF2B5EF4-FFF2-40B4-BE49-F238E27FC236}">
                      <a16:creationId xmlns:a16="http://schemas.microsoft.com/office/drawing/2014/main" id="{90DA8F7B-9E88-438B-A3BB-92DBB414FD42}"/>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 name="Group 443">
                <a:extLst>
                  <a:ext uri="{FF2B5EF4-FFF2-40B4-BE49-F238E27FC236}">
                    <a16:creationId xmlns:a16="http://schemas.microsoft.com/office/drawing/2014/main" id="{5C726CAB-C881-49BA-A9F9-037101DC6036}"/>
                  </a:ext>
                </a:extLst>
              </p:cNvPr>
              <p:cNvGrpSpPr>
                <a:grpSpLocks/>
              </p:cNvGrpSpPr>
              <p:nvPr/>
            </p:nvGrpSpPr>
            <p:grpSpPr bwMode="auto">
              <a:xfrm>
                <a:off x="4881" y="3259"/>
                <a:ext cx="1245" cy="319"/>
                <a:chOff x="2023" y="1419"/>
                <a:chExt cx="1653" cy="576"/>
              </a:xfrm>
            </p:grpSpPr>
            <p:grpSp>
              <p:nvGrpSpPr>
                <p:cNvPr id="11" name="Group 444">
                  <a:extLst>
                    <a:ext uri="{FF2B5EF4-FFF2-40B4-BE49-F238E27FC236}">
                      <a16:creationId xmlns:a16="http://schemas.microsoft.com/office/drawing/2014/main" id="{A1CD5BC7-9323-4474-AE39-C929B706DA82}"/>
                    </a:ext>
                  </a:extLst>
                </p:cNvPr>
                <p:cNvGrpSpPr>
                  <a:grpSpLocks/>
                </p:cNvGrpSpPr>
                <p:nvPr/>
              </p:nvGrpSpPr>
              <p:grpSpPr bwMode="auto">
                <a:xfrm>
                  <a:off x="2023" y="1419"/>
                  <a:ext cx="1653" cy="576"/>
                  <a:chOff x="537" y="995"/>
                  <a:chExt cx="1647" cy="1128"/>
                </a:xfrm>
              </p:grpSpPr>
              <p:grpSp>
                <p:nvGrpSpPr>
                  <p:cNvPr id="13" name="Group 445">
                    <a:extLst>
                      <a:ext uri="{FF2B5EF4-FFF2-40B4-BE49-F238E27FC236}">
                        <a16:creationId xmlns:a16="http://schemas.microsoft.com/office/drawing/2014/main" id="{01E9D97C-13A9-4976-A005-D3BB6C9EA0F2}"/>
                      </a:ext>
                    </a:extLst>
                  </p:cNvPr>
                  <p:cNvGrpSpPr>
                    <a:grpSpLocks/>
                  </p:cNvGrpSpPr>
                  <p:nvPr/>
                </p:nvGrpSpPr>
                <p:grpSpPr bwMode="auto">
                  <a:xfrm>
                    <a:off x="537" y="995"/>
                    <a:ext cx="1647" cy="1128"/>
                    <a:chOff x="1887" y="1697"/>
                    <a:chExt cx="1647" cy="1128"/>
                  </a:xfrm>
                </p:grpSpPr>
                <p:sp>
                  <p:nvSpPr>
                    <p:cNvPr id="82" name="Freeform 446">
                      <a:extLst>
                        <a:ext uri="{FF2B5EF4-FFF2-40B4-BE49-F238E27FC236}">
                          <a16:creationId xmlns:a16="http://schemas.microsoft.com/office/drawing/2014/main" id="{74BFB56E-EFE4-4C2D-9053-184100327888}"/>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 name="Freeform 447">
                      <a:extLst>
                        <a:ext uri="{FF2B5EF4-FFF2-40B4-BE49-F238E27FC236}">
                          <a16:creationId xmlns:a16="http://schemas.microsoft.com/office/drawing/2014/main" id="{0DC8D3AA-5EBE-4588-A479-2A8F38119882}"/>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 name="Freeform 448">
                      <a:extLst>
                        <a:ext uri="{FF2B5EF4-FFF2-40B4-BE49-F238E27FC236}">
                          <a16:creationId xmlns:a16="http://schemas.microsoft.com/office/drawing/2014/main" id="{63F9C2FA-A2DB-4D67-8724-2EF5918EAE5F}"/>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 name="Freeform 449">
                      <a:extLst>
                        <a:ext uri="{FF2B5EF4-FFF2-40B4-BE49-F238E27FC236}">
                          <a16:creationId xmlns:a16="http://schemas.microsoft.com/office/drawing/2014/main" id="{22D4E75B-1B50-4A04-B324-AEF50928FA67}"/>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 name="Freeform 450">
                      <a:extLst>
                        <a:ext uri="{FF2B5EF4-FFF2-40B4-BE49-F238E27FC236}">
                          <a16:creationId xmlns:a16="http://schemas.microsoft.com/office/drawing/2014/main" id="{090C686F-20E5-4DF9-8D37-8A71CBA31944}"/>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 name="Freeform 451">
                      <a:extLst>
                        <a:ext uri="{FF2B5EF4-FFF2-40B4-BE49-F238E27FC236}">
                          <a16:creationId xmlns:a16="http://schemas.microsoft.com/office/drawing/2014/main" id="{3713A8F1-B8A9-4940-91B2-8F26E6F2149B}"/>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 name="Freeform 452">
                      <a:extLst>
                        <a:ext uri="{FF2B5EF4-FFF2-40B4-BE49-F238E27FC236}">
                          <a16:creationId xmlns:a16="http://schemas.microsoft.com/office/drawing/2014/main" id="{2BEA06D3-7B6D-4E5A-8655-61E774600A84}"/>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Freeform 453">
                      <a:extLst>
                        <a:ext uri="{FF2B5EF4-FFF2-40B4-BE49-F238E27FC236}">
                          <a16:creationId xmlns:a16="http://schemas.microsoft.com/office/drawing/2014/main" id="{D1922698-AE4D-4D9A-9124-BE0A48BD3611}"/>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 name="Freeform 454">
                      <a:extLst>
                        <a:ext uri="{FF2B5EF4-FFF2-40B4-BE49-F238E27FC236}">
                          <a16:creationId xmlns:a16="http://schemas.microsoft.com/office/drawing/2014/main" id="{C07A6770-CF5F-4DD2-A59A-8EB6DE14250A}"/>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Freeform 455">
                      <a:extLst>
                        <a:ext uri="{FF2B5EF4-FFF2-40B4-BE49-F238E27FC236}">
                          <a16:creationId xmlns:a16="http://schemas.microsoft.com/office/drawing/2014/main" id="{AD53BE63-44C6-4127-AF93-27C2197385F0}"/>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 name="Freeform 456">
                      <a:extLst>
                        <a:ext uri="{FF2B5EF4-FFF2-40B4-BE49-F238E27FC236}">
                          <a16:creationId xmlns:a16="http://schemas.microsoft.com/office/drawing/2014/main" id="{C7F4764F-FF35-4E74-A081-40F58C82D98D}"/>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Freeform 457">
                      <a:extLst>
                        <a:ext uri="{FF2B5EF4-FFF2-40B4-BE49-F238E27FC236}">
                          <a16:creationId xmlns:a16="http://schemas.microsoft.com/office/drawing/2014/main" id="{3B665E64-A6A3-4825-B84C-D59C9A6865FC}"/>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 name="Freeform 458">
                      <a:extLst>
                        <a:ext uri="{FF2B5EF4-FFF2-40B4-BE49-F238E27FC236}">
                          <a16:creationId xmlns:a16="http://schemas.microsoft.com/office/drawing/2014/main" id="{A04EF29D-F959-4BA1-BEF3-F65390A75B5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Freeform 459">
                      <a:extLst>
                        <a:ext uri="{FF2B5EF4-FFF2-40B4-BE49-F238E27FC236}">
                          <a16:creationId xmlns:a16="http://schemas.microsoft.com/office/drawing/2014/main" id="{41D15F35-A01B-468E-AAAF-1D9FCF75F28E}"/>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 name="Freeform 460">
                      <a:extLst>
                        <a:ext uri="{FF2B5EF4-FFF2-40B4-BE49-F238E27FC236}">
                          <a16:creationId xmlns:a16="http://schemas.microsoft.com/office/drawing/2014/main" id="{78BF0A4C-31EA-45AB-BAFD-23606472215A}"/>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Freeform 461">
                      <a:extLst>
                        <a:ext uri="{FF2B5EF4-FFF2-40B4-BE49-F238E27FC236}">
                          <a16:creationId xmlns:a16="http://schemas.microsoft.com/office/drawing/2014/main" id="{BA883363-7E85-4768-BE17-1876FF8890AF}"/>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 name="Freeform 462">
                      <a:extLst>
                        <a:ext uri="{FF2B5EF4-FFF2-40B4-BE49-F238E27FC236}">
                          <a16:creationId xmlns:a16="http://schemas.microsoft.com/office/drawing/2014/main" id="{ABD683D2-FF52-4902-AB0A-5CBF6248815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 name="Freeform 463">
                      <a:extLst>
                        <a:ext uri="{FF2B5EF4-FFF2-40B4-BE49-F238E27FC236}">
                          <a16:creationId xmlns:a16="http://schemas.microsoft.com/office/drawing/2014/main" id="{CF44EFFE-1FA4-411A-BDFA-6659960C859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 name="Freeform 464">
                      <a:extLst>
                        <a:ext uri="{FF2B5EF4-FFF2-40B4-BE49-F238E27FC236}">
                          <a16:creationId xmlns:a16="http://schemas.microsoft.com/office/drawing/2014/main" id="{F1D95E51-2F7E-4182-8FA4-C9AA02ECA961}"/>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 name="Freeform 465">
                      <a:extLst>
                        <a:ext uri="{FF2B5EF4-FFF2-40B4-BE49-F238E27FC236}">
                          <a16:creationId xmlns:a16="http://schemas.microsoft.com/office/drawing/2014/main" id="{28FA0878-073B-424B-BD57-89B66BD738F6}"/>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 name="Freeform 466">
                      <a:extLst>
                        <a:ext uri="{FF2B5EF4-FFF2-40B4-BE49-F238E27FC236}">
                          <a16:creationId xmlns:a16="http://schemas.microsoft.com/office/drawing/2014/main" id="{23A6C5FC-5D81-43B9-B6BB-24ED0FCD0FF1}"/>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 name="Freeform 467">
                      <a:extLst>
                        <a:ext uri="{FF2B5EF4-FFF2-40B4-BE49-F238E27FC236}">
                          <a16:creationId xmlns:a16="http://schemas.microsoft.com/office/drawing/2014/main" id="{9731EA36-46BA-442D-8E1F-EFEDAE46C9BE}"/>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 name="Freeform 468">
                      <a:extLst>
                        <a:ext uri="{FF2B5EF4-FFF2-40B4-BE49-F238E27FC236}">
                          <a16:creationId xmlns:a16="http://schemas.microsoft.com/office/drawing/2014/main" id="{E3B934D1-C290-441F-89F0-32A04165937B}"/>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 name="Freeform 469">
                      <a:extLst>
                        <a:ext uri="{FF2B5EF4-FFF2-40B4-BE49-F238E27FC236}">
                          <a16:creationId xmlns:a16="http://schemas.microsoft.com/office/drawing/2014/main" id="{24E7E04C-09F9-457D-BD4A-2639ED90BC75}"/>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 name="Freeform 470">
                      <a:extLst>
                        <a:ext uri="{FF2B5EF4-FFF2-40B4-BE49-F238E27FC236}">
                          <a16:creationId xmlns:a16="http://schemas.microsoft.com/office/drawing/2014/main" id="{8BA64108-C002-448D-B969-F1E17DE3DA12}"/>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 name="Freeform 471">
                      <a:extLst>
                        <a:ext uri="{FF2B5EF4-FFF2-40B4-BE49-F238E27FC236}">
                          <a16:creationId xmlns:a16="http://schemas.microsoft.com/office/drawing/2014/main" id="{E47E0332-05ED-4797-A106-84ED524124EE}"/>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 name="Freeform 472">
                      <a:extLst>
                        <a:ext uri="{FF2B5EF4-FFF2-40B4-BE49-F238E27FC236}">
                          <a16:creationId xmlns:a16="http://schemas.microsoft.com/office/drawing/2014/main" id="{57118C65-C8AF-43B7-84DA-0446B5043EA5}"/>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 name="Freeform 473">
                      <a:extLst>
                        <a:ext uri="{FF2B5EF4-FFF2-40B4-BE49-F238E27FC236}">
                          <a16:creationId xmlns:a16="http://schemas.microsoft.com/office/drawing/2014/main" id="{02792809-27DE-493F-AC7E-A14272FE5BAD}"/>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0" name="Freeform 474">
                      <a:extLst>
                        <a:ext uri="{FF2B5EF4-FFF2-40B4-BE49-F238E27FC236}">
                          <a16:creationId xmlns:a16="http://schemas.microsoft.com/office/drawing/2014/main" id="{32531B9A-DF0F-478D-82EA-D57DE0E5ADBE}"/>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1" name="Freeform 475">
                      <a:extLst>
                        <a:ext uri="{FF2B5EF4-FFF2-40B4-BE49-F238E27FC236}">
                          <a16:creationId xmlns:a16="http://schemas.microsoft.com/office/drawing/2014/main" id="{3621F99A-A3A5-49FD-8054-D76501DD4D45}"/>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2" name="Freeform 476">
                      <a:extLst>
                        <a:ext uri="{FF2B5EF4-FFF2-40B4-BE49-F238E27FC236}">
                          <a16:creationId xmlns:a16="http://schemas.microsoft.com/office/drawing/2014/main" id="{82FAF2FB-8FE0-450E-819C-18A25B8F507C}"/>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3" name="Freeform 477">
                      <a:extLst>
                        <a:ext uri="{FF2B5EF4-FFF2-40B4-BE49-F238E27FC236}">
                          <a16:creationId xmlns:a16="http://schemas.microsoft.com/office/drawing/2014/main" id="{C220182A-7893-48B6-B4E3-01C3CB2CFC6A}"/>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4" name="Freeform 478">
                      <a:extLst>
                        <a:ext uri="{FF2B5EF4-FFF2-40B4-BE49-F238E27FC236}">
                          <a16:creationId xmlns:a16="http://schemas.microsoft.com/office/drawing/2014/main" id="{A6CE9E8F-221F-4ED9-8CDB-5D5B0289F85D}"/>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5" name="Freeform 479">
                      <a:extLst>
                        <a:ext uri="{FF2B5EF4-FFF2-40B4-BE49-F238E27FC236}">
                          <a16:creationId xmlns:a16="http://schemas.microsoft.com/office/drawing/2014/main" id="{7F9D1A92-5095-42AF-9583-0BA97B8BFC5C}"/>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6" name="Freeform 480">
                      <a:extLst>
                        <a:ext uri="{FF2B5EF4-FFF2-40B4-BE49-F238E27FC236}">
                          <a16:creationId xmlns:a16="http://schemas.microsoft.com/office/drawing/2014/main" id="{55B7BC94-88B5-439F-9E66-A13852C85B5D}"/>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7" name="Freeform 481">
                      <a:extLst>
                        <a:ext uri="{FF2B5EF4-FFF2-40B4-BE49-F238E27FC236}">
                          <a16:creationId xmlns:a16="http://schemas.microsoft.com/office/drawing/2014/main" id="{69700E8B-E5E8-406F-B41D-66ECC5F44B1D}"/>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8" name="Freeform 482">
                      <a:extLst>
                        <a:ext uri="{FF2B5EF4-FFF2-40B4-BE49-F238E27FC236}">
                          <a16:creationId xmlns:a16="http://schemas.microsoft.com/office/drawing/2014/main" id="{D16DD026-5209-4165-BA83-2898D6253D6E}"/>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9" name="Freeform 483">
                      <a:extLst>
                        <a:ext uri="{FF2B5EF4-FFF2-40B4-BE49-F238E27FC236}">
                          <a16:creationId xmlns:a16="http://schemas.microsoft.com/office/drawing/2014/main" id="{E0128CB8-0637-420D-9C0C-75944DA1BEE8}"/>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0" name="Freeform 484">
                      <a:extLst>
                        <a:ext uri="{FF2B5EF4-FFF2-40B4-BE49-F238E27FC236}">
                          <a16:creationId xmlns:a16="http://schemas.microsoft.com/office/drawing/2014/main" id="{BF2B4C00-A6FF-4457-B643-64D74F6E62EB}"/>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 name="Freeform 485">
                      <a:extLst>
                        <a:ext uri="{FF2B5EF4-FFF2-40B4-BE49-F238E27FC236}">
                          <a16:creationId xmlns:a16="http://schemas.microsoft.com/office/drawing/2014/main" id="{D3508A26-1599-497B-BBF0-DE29A9C5277F}"/>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 name="Freeform 486">
                      <a:extLst>
                        <a:ext uri="{FF2B5EF4-FFF2-40B4-BE49-F238E27FC236}">
                          <a16:creationId xmlns:a16="http://schemas.microsoft.com/office/drawing/2014/main" id="{32122D99-441C-453B-BD17-951727FB4389}"/>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 name="Freeform 487">
                      <a:extLst>
                        <a:ext uri="{FF2B5EF4-FFF2-40B4-BE49-F238E27FC236}">
                          <a16:creationId xmlns:a16="http://schemas.microsoft.com/office/drawing/2014/main" id="{4B74939D-9813-468E-AAFA-86D7D2E7C7AE}"/>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 name="Freeform 488">
                      <a:extLst>
                        <a:ext uri="{FF2B5EF4-FFF2-40B4-BE49-F238E27FC236}">
                          <a16:creationId xmlns:a16="http://schemas.microsoft.com/office/drawing/2014/main" id="{D5931342-DB90-4144-B3C2-756983966B06}"/>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 name="Freeform 489">
                      <a:extLst>
                        <a:ext uri="{FF2B5EF4-FFF2-40B4-BE49-F238E27FC236}">
                          <a16:creationId xmlns:a16="http://schemas.microsoft.com/office/drawing/2014/main" id="{2736B79F-D479-411B-876D-26D3264C1562}"/>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 name="Freeform 490">
                      <a:extLst>
                        <a:ext uri="{FF2B5EF4-FFF2-40B4-BE49-F238E27FC236}">
                          <a16:creationId xmlns:a16="http://schemas.microsoft.com/office/drawing/2014/main" id="{A2722839-9B50-4BD7-A8B4-A0B582A7C343}"/>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 name="Freeform 491">
                      <a:extLst>
                        <a:ext uri="{FF2B5EF4-FFF2-40B4-BE49-F238E27FC236}">
                          <a16:creationId xmlns:a16="http://schemas.microsoft.com/office/drawing/2014/main" id="{7D17AA35-EC03-47DC-A8D4-5EEFEFE5788F}"/>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 name="Freeform 492">
                      <a:extLst>
                        <a:ext uri="{FF2B5EF4-FFF2-40B4-BE49-F238E27FC236}">
                          <a16:creationId xmlns:a16="http://schemas.microsoft.com/office/drawing/2014/main" id="{507836D6-E6C3-44A4-B428-2D2DD1B04EB0}"/>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 name="Freeform 493">
                      <a:extLst>
                        <a:ext uri="{FF2B5EF4-FFF2-40B4-BE49-F238E27FC236}">
                          <a16:creationId xmlns:a16="http://schemas.microsoft.com/office/drawing/2014/main" id="{BC948849-BFDC-4583-9DB4-498B9FE98C11}"/>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 name="Freeform 494">
                      <a:extLst>
                        <a:ext uri="{FF2B5EF4-FFF2-40B4-BE49-F238E27FC236}">
                          <a16:creationId xmlns:a16="http://schemas.microsoft.com/office/drawing/2014/main" id="{74B192D9-4206-40EC-9EE6-17771191F685}"/>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 name="Freeform 495">
                      <a:extLst>
                        <a:ext uri="{FF2B5EF4-FFF2-40B4-BE49-F238E27FC236}">
                          <a16:creationId xmlns:a16="http://schemas.microsoft.com/office/drawing/2014/main" id="{9DB111AD-5749-40D7-8A73-33BE8511CFF4}"/>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 name="Freeform 496">
                      <a:extLst>
                        <a:ext uri="{FF2B5EF4-FFF2-40B4-BE49-F238E27FC236}">
                          <a16:creationId xmlns:a16="http://schemas.microsoft.com/office/drawing/2014/main" id="{A01C4292-6EAB-4E40-ABB4-AB7DDF30FBA9}"/>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 name="Freeform 497">
                      <a:extLst>
                        <a:ext uri="{FF2B5EF4-FFF2-40B4-BE49-F238E27FC236}">
                          <a16:creationId xmlns:a16="http://schemas.microsoft.com/office/drawing/2014/main" id="{83E98076-445D-446C-9BBA-45318B4F82C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 name="Freeform 498">
                      <a:extLst>
                        <a:ext uri="{FF2B5EF4-FFF2-40B4-BE49-F238E27FC236}">
                          <a16:creationId xmlns:a16="http://schemas.microsoft.com/office/drawing/2014/main" id="{DF7E8877-15E2-405E-99E5-2E5FD5D18F4E}"/>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 name="Freeform 499">
                      <a:extLst>
                        <a:ext uri="{FF2B5EF4-FFF2-40B4-BE49-F238E27FC236}">
                          <a16:creationId xmlns:a16="http://schemas.microsoft.com/office/drawing/2014/main" id="{9E24C6EA-0CB4-4282-9451-87729B48F07C}"/>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 name="Freeform 500">
                      <a:extLst>
                        <a:ext uri="{FF2B5EF4-FFF2-40B4-BE49-F238E27FC236}">
                          <a16:creationId xmlns:a16="http://schemas.microsoft.com/office/drawing/2014/main" id="{A58B149C-9914-4975-B879-6D952D280E10}"/>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 name="Freeform 501">
                      <a:extLst>
                        <a:ext uri="{FF2B5EF4-FFF2-40B4-BE49-F238E27FC236}">
                          <a16:creationId xmlns:a16="http://schemas.microsoft.com/office/drawing/2014/main" id="{6552C423-9252-440A-B5D8-45EBE6FB4F94}"/>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 name="Freeform 502">
                      <a:extLst>
                        <a:ext uri="{FF2B5EF4-FFF2-40B4-BE49-F238E27FC236}">
                          <a16:creationId xmlns:a16="http://schemas.microsoft.com/office/drawing/2014/main" id="{47EE2547-2C8F-43CE-96F6-992255D3DBCA}"/>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 name="Freeform 503">
                      <a:extLst>
                        <a:ext uri="{FF2B5EF4-FFF2-40B4-BE49-F238E27FC236}">
                          <a16:creationId xmlns:a16="http://schemas.microsoft.com/office/drawing/2014/main" id="{C9F0193E-5C3E-401C-8B10-307BCEE6601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 name="Freeform 504">
                      <a:extLst>
                        <a:ext uri="{FF2B5EF4-FFF2-40B4-BE49-F238E27FC236}">
                          <a16:creationId xmlns:a16="http://schemas.microsoft.com/office/drawing/2014/main" id="{6F80482A-DEA0-4F97-B8ED-F8AF54A1A9CF}"/>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 name="Freeform 505">
                      <a:extLst>
                        <a:ext uri="{FF2B5EF4-FFF2-40B4-BE49-F238E27FC236}">
                          <a16:creationId xmlns:a16="http://schemas.microsoft.com/office/drawing/2014/main" id="{F95B43F2-45E8-4C64-B708-3130C6C10295}"/>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 name="Freeform 506">
                      <a:extLst>
                        <a:ext uri="{FF2B5EF4-FFF2-40B4-BE49-F238E27FC236}">
                          <a16:creationId xmlns:a16="http://schemas.microsoft.com/office/drawing/2014/main" id="{F3E0E88D-3DA9-4413-A829-A85FDB1FA93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 name="Freeform 507">
                      <a:extLst>
                        <a:ext uri="{FF2B5EF4-FFF2-40B4-BE49-F238E27FC236}">
                          <a16:creationId xmlns:a16="http://schemas.microsoft.com/office/drawing/2014/main" id="{F1437043-BE00-4CC8-9F5C-271A8CC9BFB1}"/>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 name="Freeform 508">
                      <a:extLst>
                        <a:ext uri="{FF2B5EF4-FFF2-40B4-BE49-F238E27FC236}">
                          <a16:creationId xmlns:a16="http://schemas.microsoft.com/office/drawing/2014/main" id="{9E550A14-21C5-4D1B-B9FA-D63971E1370C}"/>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 name="Freeform 509">
                      <a:extLst>
                        <a:ext uri="{FF2B5EF4-FFF2-40B4-BE49-F238E27FC236}">
                          <a16:creationId xmlns:a16="http://schemas.microsoft.com/office/drawing/2014/main" id="{079B1B20-C6B5-4AC9-8BB8-1FCBD11587B0}"/>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 name="Freeform 510">
                      <a:extLst>
                        <a:ext uri="{FF2B5EF4-FFF2-40B4-BE49-F238E27FC236}">
                          <a16:creationId xmlns:a16="http://schemas.microsoft.com/office/drawing/2014/main" id="{29939A60-7116-4C69-9173-B3C292A9A686}"/>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 name="Freeform 511">
                      <a:extLst>
                        <a:ext uri="{FF2B5EF4-FFF2-40B4-BE49-F238E27FC236}">
                          <a16:creationId xmlns:a16="http://schemas.microsoft.com/office/drawing/2014/main" id="{5ACB0FDA-3A63-469A-A69F-C4D1DCDF09F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 name="Freeform 512">
                      <a:extLst>
                        <a:ext uri="{FF2B5EF4-FFF2-40B4-BE49-F238E27FC236}">
                          <a16:creationId xmlns:a16="http://schemas.microsoft.com/office/drawing/2014/main" id="{80A07D87-7936-4C83-8409-0B2564245FA3}"/>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 name="Freeform 513">
                      <a:extLst>
                        <a:ext uri="{FF2B5EF4-FFF2-40B4-BE49-F238E27FC236}">
                          <a16:creationId xmlns:a16="http://schemas.microsoft.com/office/drawing/2014/main" id="{9E440E5B-AADD-4071-A8D2-B54A24E1523E}"/>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 name="Freeform 514">
                      <a:extLst>
                        <a:ext uri="{FF2B5EF4-FFF2-40B4-BE49-F238E27FC236}">
                          <a16:creationId xmlns:a16="http://schemas.microsoft.com/office/drawing/2014/main" id="{D82FE097-A930-4E53-8B6E-2E017DB982B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 name="Oval 515">
                    <a:extLst>
                      <a:ext uri="{FF2B5EF4-FFF2-40B4-BE49-F238E27FC236}">
                        <a16:creationId xmlns:a16="http://schemas.microsoft.com/office/drawing/2014/main" id="{6F684F47-92EE-4AC5-8142-6A5E566E501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 name="Oval 516">
                    <a:extLst>
                      <a:ext uri="{FF2B5EF4-FFF2-40B4-BE49-F238E27FC236}">
                        <a16:creationId xmlns:a16="http://schemas.microsoft.com/office/drawing/2014/main" id="{75A6FFB7-A952-46D6-98FB-3F2DAE8BEBF1}"/>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 name="Oval 517">
                    <a:extLst>
                      <a:ext uri="{FF2B5EF4-FFF2-40B4-BE49-F238E27FC236}">
                        <a16:creationId xmlns:a16="http://schemas.microsoft.com/office/drawing/2014/main" id="{B99A4EDA-905F-41B8-93A1-D1CBACD4FE44}"/>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 name="Oval 518">
                    <a:extLst>
                      <a:ext uri="{FF2B5EF4-FFF2-40B4-BE49-F238E27FC236}">
                        <a16:creationId xmlns:a16="http://schemas.microsoft.com/office/drawing/2014/main" id="{0A3B6231-FCD8-4283-A57E-625CA27BC49D}"/>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 name="Oval 519">
                    <a:extLst>
                      <a:ext uri="{FF2B5EF4-FFF2-40B4-BE49-F238E27FC236}">
                        <a16:creationId xmlns:a16="http://schemas.microsoft.com/office/drawing/2014/main" id="{DF43D6B6-904A-465C-98C5-2131AA237389}"/>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 name="Oval 520">
                    <a:extLst>
                      <a:ext uri="{FF2B5EF4-FFF2-40B4-BE49-F238E27FC236}">
                        <a16:creationId xmlns:a16="http://schemas.microsoft.com/office/drawing/2014/main" id="{6353BAEA-D4E8-475A-82BF-6E32D2CA2996}"/>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 name="Oval 521">
                    <a:extLst>
                      <a:ext uri="{FF2B5EF4-FFF2-40B4-BE49-F238E27FC236}">
                        <a16:creationId xmlns:a16="http://schemas.microsoft.com/office/drawing/2014/main" id="{8DA3D317-879F-48F2-8E92-ABC5E36B5195}"/>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 name="Oval 522">
                    <a:extLst>
                      <a:ext uri="{FF2B5EF4-FFF2-40B4-BE49-F238E27FC236}">
                        <a16:creationId xmlns:a16="http://schemas.microsoft.com/office/drawing/2014/main" id="{2422EEAB-2BDD-4BA3-8517-031215ADBB48}"/>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 name="Oval 523">
                    <a:extLst>
                      <a:ext uri="{FF2B5EF4-FFF2-40B4-BE49-F238E27FC236}">
                        <a16:creationId xmlns:a16="http://schemas.microsoft.com/office/drawing/2014/main" id="{46E45CC8-DF00-400E-83DA-FC2D4C555999}"/>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 name="Oval 524">
                    <a:extLst>
                      <a:ext uri="{FF2B5EF4-FFF2-40B4-BE49-F238E27FC236}">
                        <a16:creationId xmlns:a16="http://schemas.microsoft.com/office/drawing/2014/main" id="{B5AB2C7C-4031-4FF7-87D5-28414D9CD27F}"/>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 name="Oval 525">
                    <a:extLst>
                      <a:ext uri="{FF2B5EF4-FFF2-40B4-BE49-F238E27FC236}">
                        <a16:creationId xmlns:a16="http://schemas.microsoft.com/office/drawing/2014/main" id="{C8A51E55-AE48-4522-A6F0-593C601FD26D}"/>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 name="Oval 526">
                    <a:extLst>
                      <a:ext uri="{FF2B5EF4-FFF2-40B4-BE49-F238E27FC236}">
                        <a16:creationId xmlns:a16="http://schemas.microsoft.com/office/drawing/2014/main" id="{67557C48-8CC2-4DD2-828A-506A0C752F3F}"/>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 name="Oval 527">
                    <a:extLst>
                      <a:ext uri="{FF2B5EF4-FFF2-40B4-BE49-F238E27FC236}">
                        <a16:creationId xmlns:a16="http://schemas.microsoft.com/office/drawing/2014/main" id="{F5376216-7897-44D0-9AB4-F475043A23C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 name="Oval 528">
                    <a:extLst>
                      <a:ext uri="{FF2B5EF4-FFF2-40B4-BE49-F238E27FC236}">
                        <a16:creationId xmlns:a16="http://schemas.microsoft.com/office/drawing/2014/main" id="{0C9BC816-5081-45AD-9C99-44AEEFAC9E3A}"/>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 name="Oval 529">
                    <a:extLst>
                      <a:ext uri="{FF2B5EF4-FFF2-40B4-BE49-F238E27FC236}">
                        <a16:creationId xmlns:a16="http://schemas.microsoft.com/office/drawing/2014/main" id="{3AD994D8-00B5-4813-AE22-363969167BF9}"/>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 name="Oval 530">
                    <a:extLst>
                      <a:ext uri="{FF2B5EF4-FFF2-40B4-BE49-F238E27FC236}">
                        <a16:creationId xmlns:a16="http://schemas.microsoft.com/office/drawing/2014/main" id="{CC85C498-9357-48AB-AF26-A0BB5285A860}"/>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 name="Oval 531">
                    <a:extLst>
                      <a:ext uri="{FF2B5EF4-FFF2-40B4-BE49-F238E27FC236}">
                        <a16:creationId xmlns:a16="http://schemas.microsoft.com/office/drawing/2014/main" id="{572418DF-A5CC-4192-99DD-B1C60165C82C}"/>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 name="Oval 532">
                    <a:extLst>
                      <a:ext uri="{FF2B5EF4-FFF2-40B4-BE49-F238E27FC236}">
                        <a16:creationId xmlns:a16="http://schemas.microsoft.com/office/drawing/2014/main" id="{EF5D0ACB-6715-4DE8-90AE-7145BDE68697}"/>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 name="Oval 533">
                    <a:extLst>
                      <a:ext uri="{FF2B5EF4-FFF2-40B4-BE49-F238E27FC236}">
                        <a16:creationId xmlns:a16="http://schemas.microsoft.com/office/drawing/2014/main" id="{DD583380-1903-4159-85EF-3F83328A7808}"/>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 name="Oval 534">
                    <a:extLst>
                      <a:ext uri="{FF2B5EF4-FFF2-40B4-BE49-F238E27FC236}">
                        <a16:creationId xmlns:a16="http://schemas.microsoft.com/office/drawing/2014/main" id="{4E23EE10-4A34-4E22-8D91-DD2AAD31106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 name="Oval 535">
                    <a:extLst>
                      <a:ext uri="{FF2B5EF4-FFF2-40B4-BE49-F238E27FC236}">
                        <a16:creationId xmlns:a16="http://schemas.microsoft.com/office/drawing/2014/main" id="{B4531C14-D79B-48F9-9C8F-1D1CFA5BD50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 name="Oval 536">
                    <a:extLst>
                      <a:ext uri="{FF2B5EF4-FFF2-40B4-BE49-F238E27FC236}">
                        <a16:creationId xmlns:a16="http://schemas.microsoft.com/office/drawing/2014/main" id="{E31305DD-3200-4D6F-9A6E-0AA4C94F3214}"/>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 name="Oval 537">
                    <a:extLst>
                      <a:ext uri="{FF2B5EF4-FFF2-40B4-BE49-F238E27FC236}">
                        <a16:creationId xmlns:a16="http://schemas.microsoft.com/office/drawing/2014/main" id="{51BD2BEC-94CF-4FF7-B522-184E47EEA2D9}"/>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 name="Oval 538">
                    <a:extLst>
                      <a:ext uri="{FF2B5EF4-FFF2-40B4-BE49-F238E27FC236}">
                        <a16:creationId xmlns:a16="http://schemas.microsoft.com/office/drawing/2014/main" id="{E331BD73-97C4-468C-8F4D-A6397C3A545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 name="Oval 539">
                    <a:extLst>
                      <a:ext uri="{FF2B5EF4-FFF2-40B4-BE49-F238E27FC236}">
                        <a16:creationId xmlns:a16="http://schemas.microsoft.com/office/drawing/2014/main" id="{72CF055E-262A-442F-BF6B-42B74F1C9A31}"/>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 name="Oval 540">
                    <a:extLst>
                      <a:ext uri="{FF2B5EF4-FFF2-40B4-BE49-F238E27FC236}">
                        <a16:creationId xmlns:a16="http://schemas.microsoft.com/office/drawing/2014/main" id="{680C0309-B5EE-43C2-BA6F-10229E2AE41B}"/>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 name="Oval 541">
                    <a:extLst>
                      <a:ext uri="{FF2B5EF4-FFF2-40B4-BE49-F238E27FC236}">
                        <a16:creationId xmlns:a16="http://schemas.microsoft.com/office/drawing/2014/main" id="{CC2EDCC3-9575-4622-9E22-52E8894A5D7B}"/>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 name="Oval 542">
                    <a:extLst>
                      <a:ext uri="{FF2B5EF4-FFF2-40B4-BE49-F238E27FC236}">
                        <a16:creationId xmlns:a16="http://schemas.microsoft.com/office/drawing/2014/main" id="{9DE6A343-629B-4A66-A702-A572A2C2F0E7}"/>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 name="Oval 543">
                    <a:extLst>
                      <a:ext uri="{FF2B5EF4-FFF2-40B4-BE49-F238E27FC236}">
                        <a16:creationId xmlns:a16="http://schemas.microsoft.com/office/drawing/2014/main" id="{6EDF451D-D32B-4E04-9B3E-751A1E8CB3C6}"/>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 name="Oval 544">
                    <a:extLst>
                      <a:ext uri="{FF2B5EF4-FFF2-40B4-BE49-F238E27FC236}">
                        <a16:creationId xmlns:a16="http://schemas.microsoft.com/office/drawing/2014/main" id="{25B0806A-AF86-46DC-B402-1FEB119F99C1}"/>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 name="Oval 545">
                    <a:extLst>
                      <a:ext uri="{FF2B5EF4-FFF2-40B4-BE49-F238E27FC236}">
                        <a16:creationId xmlns:a16="http://schemas.microsoft.com/office/drawing/2014/main" id="{F24F027F-7139-4CAA-9398-22D0BBD61BE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 name="Oval 546">
                    <a:extLst>
                      <a:ext uri="{FF2B5EF4-FFF2-40B4-BE49-F238E27FC236}">
                        <a16:creationId xmlns:a16="http://schemas.microsoft.com/office/drawing/2014/main" id="{37BB738A-D49A-4F41-B23E-EFFCE1C40B41}"/>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 name="Oval 547">
                    <a:extLst>
                      <a:ext uri="{FF2B5EF4-FFF2-40B4-BE49-F238E27FC236}">
                        <a16:creationId xmlns:a16="http://schemas.microsoft.com/office/drawing/2014/main" id="{569C32D3-EEA4-4B81-A1C9-93B7F07AF848}"/>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 name="Oval 548">
                    <a:extLst>
                      <a:ext uri="{FF2B5EF4-FFF2-40B4-BE49-F238E27FC236}">
                        <a16:creationId xmlns:a16="http://schemas.microsoft.com/office/drawing/2014/main" id="{3F1CD429-AE21-4612-A0B5-A7B82EE7DF2F}"/>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 name="Oval 549">
                    <a:extLst>
                      <a:ext uri="{FF2B5EF4-FFF2-40B4-BE49-F238E27FC236}">
                        <a16:creationId xmlns:a16="http://schemas.microsoft.com/office/drawing/2014/main" id="{B150B1C5-12BE-4EB4-974A-04A42E5893C7}"/>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 name="Oval 550">
                    <a:extLst>
                      <a:ext uri="{FF2B5EF4-FFF2-40B4-BE49-F238E27FC236}">
                        <a16:creationId xmlns:a16="http://schemas.microsoft.com/office/drawing/2014/main" id="{647ABDB7-B117-4533-9288-60125FBCB752}"/>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 name="Oval 551">
                    <a:extLst>
                      <a:ext uri="{FF2B5EF4-FFF2-40B4-BE49-F238E27FC236}">
                        <a16:creationId xmlns:a16="http://schemas.microsoft.com/office/drawing/2014/main" id="{F02E4A84-51AC-4114-952A-A393AF6EC9AC}"/>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 name="Oval 552">
                    <a:extLst>
                      <a:ext uri="{FF2B5EF4-FFF2-40B4-BE49-F238E27FC236}">
                        <a16:creationId xmlns:a16="http://schemas.microsoft.com/office/drawing/2014/main" id="{A34E0236-6448-4A5E-9C8F-A1C0E05CD2A4}"/>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 name="Oval 553">
                    <a:extLst>
                      <a:ext uri="{FF2B5EF4-FFF2-40B4-BE49-F238E27FC236}">
                        <a16:creationId xmlns:a16="http://schemas.microsoft.com/office/drawing/2014/main" id="{2AC5304B-CB27-4EA2-9087-DCBBED04E5E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 name="Oval 554">
                    <a:extLst>
                      <a:ext uri="{FF2B5EF4-FFF2-40B4-BE49-F238E27FC236}">
                        <a16:creationId xmlns:a16="http://schemas.microsoft.com/office/drawing/2014/main" id="{E7483B6E-3827-449B-BD04-9324968A62FF}"/>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 name="Oval 555">
                    <a:extLst>
                      <a:ext uri="{FF2B5EF4-FFF2-40B4-BE49-F238E27FC236}">
                        <a16:creationId xmlns:a16="http://schemas.microsoft.com/office/drawing/2014/main" id="{0BB51703-2DDA-4711-80D8-A609753FFB88}"/>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 name="Oval 556">
                    <a:extLst>
                      <a:ext uri="{FF2B5EF4-FFF2-40B4-BE49-F238E27FC236}">
                        <a16:creationId xmlns:a16="http://schemas.microsoft.com/office/drawing/2014/main" id="{346796B6-C582-494C-8DB9-13C4D3D63B02}"/>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 name="Oval 557">
                    <a:extLst>
                      <a:ext uri="{FF2B5EF4-FFF2-40B4-BE49-F238E27FC236}">
                        <a16:creationId xmlns:a16="http://schemas.microsoft.com/office/drawing/2014/main" id="{025C8279-D940-4956-84D7-09EB5DC282F2}"/>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 name="Oval 558">
                    <a:extLst>
                      <a:ext uri="{FF2B5EF4-FFF2-40B4-BE49-F238E27FC236}">
                        <a16:creationId xmlns:a16="http://schemas.microsoft.com/office/drawing/2014/main" id="{D1247390-1C00-401D-90F9-BFC5721C35B5}"/>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 name="Oval 559">
                    <a:extLst>
                      <a:ext uri="{FF2B5EF4-FFF2-40B4-BE49-F238E27FC236}">
                        <a16:creationId xmlns:a16="http://schemas.microsoft.com/office/drawing/2014/main" id="{0742A4E3-0E44-49CE-B11C-4A7BC573F3ED}"/>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 name="Oval 560">
                    <a:extLst>
                      <a:ext uri="{FF2B5EF4-FFF2-40B4-BE49-F238E27FC236}">
                        <a16:creationId xmlns:a16="http://schemas.microsoft.com/office/drawing/2014/main" id="{6CE78487-8EBE-4F2F-821A-8B76FB448642}"/>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 name="Oval 561">
                    <a:extLst>
                      <a:ext uri="{FF2B5EF4-FFF2-40B4-BE49-F238E27FC236}">
                        <a16:creationId xmlns:a16="http://schemas.microsoft.com/office/drawing/2014/main" id="{C6B86B79-B31A-4E1D-9C59-9690AE4F2DDD}"/>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 name="Oval 562">
                    <a:extLst>
                      <a:ext uri="{FF2B5EF4-FFF2-40B4-BE49-F238E27FC236}">
                        <a16:creationId xmlns:a16="http://schemas.microsoft.com/office/drawing/2014/main" id="{9BD5F4DD-2347-4F44-8CB0-139212196192}"/>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 name="Oval 563">
                    <a:extLst>
                      <a:ext uri="{FF2B5EF4-FFF2-40B4-BE49-F238E27FC236}">
                        <a16:creationId xmlns:a16="http://schemas.microsoft.com/office/drawing/2014/main" id="{F0881391-1B1E-40EB-803F-C6898465FD30}"/>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 name="Oval 564">
                    <a:extLst>
                      <a:ext uri="{FF2B5EF4-FFF2-40B4-BE49-F238E27FC236}">
                        <a16:creationId xmlns:a16="http://schemas.microsoft.com/office/drawing/2014/main" id="{07D40805-041E-4C88-9650-4C53095BD169}"/>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 name="Oval 565">
                    <a:extLst>
                      <a:ext uri="{FF2B5EF4-FFF2-40B4-BE49-F238E27FC236}">
                        <a16:creationId xmlns:a16="http://schemas.microsoft.com/office/drawing/2014/main" id="{4F6D7C03-4CE9-42ED-A63E-4AC09B0E7846}"/>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 name="Oval 566">
                    <a:extLst>
                      <a:ext uri="{FF2B5EF4-FFF2-40B4-BE49-F238E27FC236}">
                        <a16:creationId xmlns:a16="http://schemas.microsoft.com/office/drawing/2014/main" id="{83BFDCAF-19E1-4C47-A855-7074F0B4AB0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 name="Oval 567">
                    <a:extLst>
                      <a:ext uri="{FF2B5EF4-FFF2-40B4-BE49-F238E27FC236}">
                        <a16:creationId xmlns:a16="http://schemas.microsoft.com/office/drawing/2014/main" id="{2765A860-C8C4-4DCB-8321-E8B73B29C963}"/>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 name="Oval 568">
                    <a:extLst>
                      <a:ext uri="{FF2B5EF4-FFF2-40B4-BE49-F238E27FC236}">
                        <a16:creationId xmlns:a16="http://schemas.microsoft.com/office/drawing/2014/main" id="{3097335A-2757-4A4F-B928-EB4C0E466058}"/>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 name="Oval 569">
                    <a:extLst>
                      <a:ext uri="{FF2B5EF4-FFF2-40B4-BE49-F238E27FC236}">
                        <a16:creationId xmlns:a16="http://schemas.microsoft.com/office/drawing/2014/main" id="{E0F3484D-06DC-40E3-A3F5-2B4B52E71923}"/>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 name="Oval 570">
                    <a:extLst>
                      <a:ext uri="{FF2B5EF4-FFF2-40B4-BE49-F238E27FC236}">
                        <a16:creationId xmlns:a16="http://schemas.microsoft.com/office/drawing/2014/main" id="{11E0B220-7F4F-4591-AD3F-1E415A791B3E}"/>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 name="Oval 571">
                    <a:extLst>
                      <a:ext uri="{FF2B5EF4-FFF2-40B4-BE49-F238E27FC236}">
                        <a16:creationId xmlns:a16="http://schemas.microsoft.com/office/drawing/2014/main" id="{83A227DE-C12B-4405-BAE7-5D3840A58338}"/>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 name="Oval 572">
                    <a:extLst>
                      <a:ext uri="{FF2B5EF4-FFF2-40B4-BE49-F238E27FC236}">
                        <a16:creationId xmlns:a16="http://schemas.microsoft.com/office/drawing/2014/main" id="{C7922298-16FC-4D3A-BA30-DC2610F35564}"/>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 name="Oval 573">
                    <a:extLst>
                      <a:ext uri="{FF2B5EF4-FFF2-40B4-BE49-F238E27FC236}">
                        <a16:creationId xmlns:a16="http://schemas.microsoft.com/office/drawing/2014/main" id="{C4D371AD-D881-4F36-8779-5BE5FA67026F}"/>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 name="Oval 574">
                    <a:extLst>
                      <a:ext uri="{FF2B5EF4-FFF2-40B4-BE49-F238E27FC236}">
                        <a16:creationId xmlns:a16="http://schemas.microsoft.com/office/drawing/2014/main" id="{D9284E45-C48B-453E-AF9E-5C6C84669222}"/>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 name="Oval 575">
                    <a:extLst>
                      <a:ext uri="{FF2B5EF4-FFF2-40B4-BE49-F238E27FC236}">
                        <a16:creationId xmlns:a16="http://schemas.microsoft.com/office/drawing/2014/main" id="{AFC2B27C-7CB0-452A-9FA6-EE60EF037A76}"/>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 name="Oval 576">
                    <a:extLst>
                      <a:ext uri="{FF2B5EF4-FFF2-40B4-BE49-F238E27FC236}">
                        <a16:creationId xmlns:a16="http://schemas.microsoft.com/office/drawing/2014/main" id="{B7615AC1-6564-4B11-9B9D-EFF61C23D357}"/>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Oval 577">
                    <a:extLst>
                      <a:ext uri="{FF2B5EF4-FFF2-40B4-BE49-F238E27FC236}">
                        <a16:creationId xmlns:a16="http://schemas.microsoft.com/office/drawing/2014/main" id="{FD75A321-B65D-4AA7-B40D-936180B875B0}"/>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 name="Oval 578">
                    <a:extLst>
                      <a:ext uri="{FF2B5EF4-FFF2-40B4-BE49-F238E27FC236}">
                        <a16:creationId xmlns:a16="http://schemas.microsoft.com/office/drawing/2014/main" id="{1489E968-4CE1-4DE1-A65E-732E453FAD5A}"/>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 name="Oval 579">
                    <a:extLst>
                      <a:ext uri="{FF2B5EF4-FFF2-40B4-BE49-F238E27FC236}">
                        <a16:creationId xmlns:a16="http://schemas.microsoft.com/office/drawing/2014/main" id="{D2044548-E872-4520-8AE0-82BD314B61B1}"/>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 name="Oval 580">
                    <a:extLst>
                      <a:ext uri="{FF2B5EF4-FFF2-40B4-BE49-F238E27FC236}">
                        <a16:creationId xmlns:a16="http://schemas.microsoft.com/office/drawing/2014/main" id="{983ADD7C-D7F4-4922-9917-8BA99B7D0F2D}"/>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 name="Oval 581">
                    <a:extLst>
                      <a:ext uri="{FF2B5EF4-FFF2-40B4-BE49-F238E27FC236}">
                        <a16:creationId xmlns:a16="http://schemas.microsoft.com/office/drawing/2014/main" id="{1A7801D0-91F5-4F7F-A631-AAE2DDE84A2D}"/>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 name="Oval 582">
                    <a:extLst>
                      <a:ext uri="{FF2B5EF4-FFF2-40B4-BE49-F238E27FC236}">
                        <a16:creationId xmlns:a16="http://schemas.microsoft.com/office/drawing/2014/main" id="{01FC179B-0E70-4C53-BC9C-2BC3A6CEA404}"/>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 name="Freeform 583">
                  <a:extLst>
                    <a:ext uri="{FF2B5EF4-FFF2-40B4-BE49-F238E27FC236}">
                      <a16:creationId xmlns:a16="http://schemas.microsoft.com/office/drawing/2014/main" id="{B72CA21D-02AC-42F4-A6A7-7DC4A2069174}"/>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571" name="Group 584">
            <a:extLst>
              <a:ext uri="{FF2B5EF4-FFF2-40B4-BE49-F238E27FC236}">
                <a16:creationId xmlns:a16="http://schemas.microsoft.com/office/drawing/2014/main" id="{18708AD7-D99C-4D20-80EF-AFC59C3998AF}"/>
              </a:ext>
            </a:extLst>
          </p:cNvPr>
          <p:cNvGrpSpPr>
            <a:grpSpLocks/>
          </p:cNvGrpSpPr>
          <p:nvPr/>
        </p:nvGrpSpPr>
        <p:grpSpPr bwMode="auto">
          <a:xfrm>
            <a:off x="-316934" y="1530016"/>
            <a:ext cx="1976438" cy="506413"/>
            <a:chOff x="2023" y="1419"/>
            <a:chExt cx="1653" cy="576"/>
          </a:xfrm>
        </p:grpSpPr>
        <p:grpSp>
          <p:nvGrpSpPr>
            <p:cNvPr id="572" name="Group 585">
              <a:extLst>
                <a:ext uri="{FF2B5EF4-FFF2-40B4-BE49-F238E27FC236}">
                  <a16:creationId xmlns:a16="http://schemas.microsoft.com/office/drawing/2014/main" id="{A94AB23E-E844-4C1D-9ACD-450D53EA96D4}"/>
                </a:ext>
              </a:extLst>
            </p:cNvPr>
            <p:cNvGrpSpPr>
              <a:grpSpLocks/>
            </p:cNvGrpSpPr>
            <p:nvPr/>
          </p:nvGrpSpPr>
          <p:grpSpPr bwMode="auto">
            <a:xfrm>
              <a:off x="2023" y="1419"/>
              <a:ext cx="1653" cy="576"/>
              <a:chOff x="537" y="995"/>
              <a:chExt cx="1647" cy="1128"/>
            </a:xfrm>
          </p:grpSpPr>
          <p:grpSp>
            <p:nvGrpSpPr>
              <p:cNvPr id="574" name="Group 586">
                <a:extLst>
                  <a:ext uri="{FF2B5EF4-FFF2-40B4-BE49-F238E27FC236}">
                    <a16:creationId xmlns:a16="http://schemas.microsoft.com/office/drawing/2014/main" id="{CC78565E-D99A-4B15-86E1-BB30F6468FB6}"/>
                  </a:ext>
                </a:extLst>
              </p:cNvPr>
              <p:cNvGrpSpPr>
                <a:grpSpLocks/>
              </p:cNvGrpSpPr>
              <p:nvPr/>
            </p:nvGrpSpPr>
            <p:grpSpPr bwMode="auto">
              <a:xfrm>
                <a:off x="537" y="995"/>
                <a:ext cx="1647" cy="1128"/>
                <a:chOff x="1887" y="1697"/>
                <a:chExt cx="1647" cy="1128"/>
              </a:xfrm>
            </p:grpSpPr>
            <p:sp>
              <p:nvSpPr>
                <p:cNvPr id="643" name="Freeform 587">
                  <a:extLst>
                    <a:ext uri="{FF2B5EF4-FFF2-40B4-BE49-F238E27FC236}">
                      <a16:creationId xmlns:a16="http://schemas.microsoft.com/office/drawing/2014/main" id="{8249E5AB-4454-4EE9-9A73-CE1D3388934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4" name="Freeform 588">
                  <a:extLst>
                    <a:ext uri="{FF2B5EF4-FFF2-40B4-BE49-F238E27FC236}">
                      <a16:creationId xmlns:a16="http://schemas.microsoft.com/office/drawing/2014/main" id="{923707A2-B292-4EB8-91E3-965380B39368}"/>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5" name="Freeform 589">
                  <a:extLst>
                    <a:ext uri="{FF2B5EF4-FFF2-40B4-BE49-F238E27FC236}">
                      <a16:creationId xmlns:a16="http://schemas.microsoft.com/office/drawing/2014/main" id="{B286E027-9C4D-4186-9BCB-92C9633E4F5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6" name="Freeform 590">
                  <a:extLst>
                    <a:ext uri="{FF2B5EF4-FFF2-40B4-BE49-F238E27FC236}">
                      <a16:creationId xmlns:a16="http://schemas.microsoft.com/office/drawing/2014/main" id="{65BAA46A-607A-42E8-A9C9-2A326D5DB6F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7" name="Freeform 591">
                  <a:extLst>
                    <a:ext uri="{FF2B5EF4-FFF2-40B4-BE49-F238E27FC236}">
                      <a16:creationId xmlns:a16="http://schemas.microsoft.com/office/drawing/2014/main" id="{1B049E55-DDA6-49F1-9D11-7BA70BDE6833}"/>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8" name="Freeform 592">
                  <a:extLst>
                    <a:ext uri="{FF2B5EF4-FFF2-40B4-BE49-F238E27FC236}">
                      <a16:creationId xmlns:a16="http://schemas.microsoft.com/office/drawing/2014/main" id="{2FE94471-2666-4EB0-92A1-A271CCF0D274}"/>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9" name="Freeform 593">
                  <a:extLst>
                    <a:ext uri="{FF2B5EF4-FFF2-40B4-BE49-F238E27FC236}">
                      <a16:creationId xmlns:a16="http://schemas.microsoft.com/office/drawing/2014/main" id="{1CA2F0FB-4207-4BB9-8DCF-B7AD4EA0D5C0}"/>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0" name="Freeform 594">
                  <a:extLst>
                    <a:ext uri="{FF2B5EF4-FFF2-40B4-BE49-F238E27FC236}">
                      <a16:creationId xmlns:a16="http://schemas.microsoft.com/office/drawing/2014/main" id="{8780050D-A5EE-43E2-BFBE-AFF34C7945F7}"/>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1" name="Freeform 595">
                  <a:extLst>
                    <a:ext uri="{FF2B5EF4-FFF2-40B4-BE49-F238E27FC236}">
                      <a16:creationId xmlns:a16="http://schemas.microsoft.com/office/drawing/2014/main" id="{3B4FC0F7-D817-4F60-9CC2-15A0054799C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2" name="Freeform 596">
                  <a:extLst>
                    <a:ext uri="{FF2B5EF4-FFF2-40B4-BE49-F238E27FC236}">
                      <a16:creationId xmlns:a16="http://schemas.microsoft.com/office/drawing/2014/main" id="{00D1C071-7FDA-4782-A0DD-7D2C4D485A14}"/>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3" name="Freeform 597">
                  <a:extLst>
                    <a:ext uri="{FF2B5EF4-FFF2-40B4-BE49-F238E27FC236}">
                      <a16:creationId xmlns:a16="http://schemas.microsoft.com/office/drawing/2014/main" id="{57A7F442-7C9E-425B-8C0C-4ED72D91AE65}"/>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4" name="Freeform 598">
                  <a:extLst>
                    <a:ext uri="{FF2B5EF4-FFF2-40B4-BE49-F238E27FC236}">
                      <a16:creationId xmlns:a16="http://schemas.microsoft.com/office/drawing/2014/main" id="{DCFD5F98-7178-42B7-AE3A-AB198AA694CF}"/>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5" name="Freeform 599">
                  <a:extLst>
                    <a:ext uri="{FF2B5EF4-FFF2-40B4-BE49-F238E27FC236}">
                      <a16:creationId xmlns:a16="http://schemas.microsoft.com/office/drawing/2014/main" id="{5B395B69-408F-4B25-B20F-C3C02C287E4A}"/>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6" name="Freeform 600">
                  <a:extLst>
                    <a:ext uri="{FF2B5EF4-FFF2-40B4-BE49-F238E27FC236}">
                      <a16:creationId xmlns:a16="http://schemas.microsoft.com/office/drawing/2014/main" id="{82362497-A766-4395-BA72-5791A9C78308}"/>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7" name="Freeform 601">
                  <a:extLst>
                    <a:ext uri="{FF2B5EF4-FFF2-40B4-BE49-F238E27FC236}">
                      <a16:creationId xmlns:a16="http://schemas.microsoft.com/office/drawing/2014/main" id="{49E0D22B-E7B9-4E59-A5B5-077DDC241E43}"/>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8" name="Freeform 602">
                  <a:extLst>
                    <a:ext uri="{FF2B5EF4-FFF2-40B4-BE49-F238E27FC236}">
                      <a16:creationId xmlns:a16="http://schemas.microsoft.com/office/drawing/2014/main" id="{CCE90C46-A5F2-4480-823D-8048E4C6DE2C}"/>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9" name="Freeform 603">
                  <a:extLst>
                    <a:ext uri="{FF2B5EF4-FFF2-40B4-BE49-F238E27FC236}">
                      <a16:creationId xmlns:a16="http://schemas.microsoft.com/office/drawing/2014/main" id="{D34D278B-AE2E-415D-AF6A-1793577FF69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0" name="Freeform 604">
                  <a:extLst>
                    <a:ext uri="{FF2B5EF4-FFF2-40B4-BE49-F238E27FC236}">
                      <a16:creationId xmlns:a16="http://schemas.microsoft.com/office/drawing/2014/main" id="{7A5FB3C2-407D-40C1-A9AA-148406D0CBD3}"/>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1" name="Freeform 605">
                  <a:extLst>
                    <a:ext uri="{FF2B5EF4-FFF2-40B4-BE49-F238E27FC236}">
                      <a16:creationId xmlns:a16="http://schemas.microsoft.com/office/drawing/2014/main" id="{E3D2A83B-48DC-4009-9EEF-581312279E78}"/>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2" name="Freeform 606">
                  <a:extLst>
                    <a:ext uri="{FF2B5EF4-FFF2-40B4-BE49-F238E27FC236}">
                      <a16:creationId xmlns:a16="http://schemas.microsoft.com/office/drawing/2014/main" id="{D51CF6DC-A70D-4F2A-A2D5-0A4CEDFAF01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3" name="Freeform 607">
                  <a:extLst>
                    <a:ext uri="{FF2B5EF4-FFF2-40B4-BE49-F238E27FC236}">
                      <a16:creationId xmlns:a16="http://schemas.microsoft.com/office/drawing/2014/main" id="{25314BF5-3C1C-4E43-AFAE-50A8F687F48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4" name="Freeform 608">
                  <a:extLst>
                    <a:ext uri="{FF2B5EF4-FFF2-40B4-BE49-F238E27FC236}">
                      <a16:creationId xmlns:a16="http://schemas.microsoft.com/office/drawing/2014/main" id="{7737E9D1-D4F0-4160-9B0D-180EE4E152A9}"/>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5" name="Freeform 609">
                  <a:extLst>
                    <a:ext uri="{FF2B5EF4-FFF2-40B4-BE49-F238E27FC236}">
                      <a16:creationId xmlns:a16="http://schemas.microsoft.com/office/drawing/2014/main" id="{395E3213-0C80-4720-8771-49FA2EFA089E}"/>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6" name="Freeform 610">
                  <a:extLst>
                    <a:ext uri="{FF2B5EF4-FFF2-40B4-BE49-F238E27FC236}">
                      <a16:creationId xmlns:a16="http://schemas.microsoft.com/office/drawing/2014/main" id="{3F04A1C4-8C08-411B-9D97-3658B9A4321F}"/>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7" name="Freeform 611">
                  <a:extLst>
                    <a:ext uri="{FF2B5EF4-FFF2-40B4-BE49-F238E27FC236}">
                      <a16:creationId xmlns:a16="http://schemas.microsoft.com/office/drawing/2014/main" id="{95CB88F7-E6BA-4906-AC8E-62F71272293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8" name="Freeform 612">
                  <a:extLst>
                    <a:ext uri="{FF2B5EF4-FFF2-40B4-BE49-F238E27FC236}">
                      <a16:creationId xmlns:a16="http://schemas.microsoft.com/office/drawing/2014/main" id="{6588865F-8EF2-48ED-91C4-3877CFB55684}"/>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9" name="Freeform 613">
                  <a:extLst>
                    <a:ext uri="{FF2B5EF4-FFF2-40B4-BE49-F238E27FC236}">
                      <a16:creationId xmlns:a16="http://schemas.microsoft.com/office/drawing/2014/main" id="{F645736D-D523-4E34-AD05-E09898E5AD6F}"/>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0" name="Freeform 614">
                  <a:extLst>
                    <a:ext uri="{FF2B5EF4-FFF2-40B4-BE49-F238E27FC236}">
                      <a16:creationId xmlns:a16="http://schemas.microsoft.com/office/drawing/2014/main" id="{DAFB90CE-949C-4B6C-B5CA-87AEFCB711D6}"/>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1" name="Freeform 615">
                  <a:extLst>
                    <a:ext uri="{FF2B5EF4-FFF2-40B4-BE49-F238E27FC236}">
                      <a16:creationId xmlns:a16="http://schemas.microsoft.com/office/drawing/2014/main" id="{E1A2D229-3B27-4D0F-8CF1-801FDDDB2F15}"/>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2" name="Freeform 616">
                  <a:extLst>
                    <a:ext uri="{FF2B5EF4-FFF2-40B4-BE49-F238E27FC236}">
                      <a16:creationId xmlns:a16="http://schemas.microsoft.com/office/drawing/2014/main" id="{AA57CEF5-1768-4D3A-AA0F-E5320920D74C}"/>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3" name="Freeform 617">
                  <a:extLst>
                    <a:ext uri="{FF2B5EF4-FFF2-40B4-BE49-F238E27FC236}">
                      <a16:creationId xmlns:a16="http://schemas.microsoft.com/office/drawing/2014/main" id="{FDFEE147-2DA4-48BD-A51F-E950DF57C93B}"/>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4" name="Freeform 618">
                  <a:extLst>
                    <a:ext uri="{FF2B5EF4-FFF2-40B4-BE49-F238E27FC236}">
                      <a16:creationId xmlns:a16="http://schemas.microsoft.com/office/drawing/2014/main" id="{50900E9E-99B8-4698-8CCE-F9727E6F4BBE}"/>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5" name="Freeform 619">
                  <a:extLst>
                    <a:ext uri="{FF2B5EF4-FFF2-40B4-BE49-F238E27FC236}">
                      <a16:creationId xmlns:a16="http://schemas.microsoft.com/office/drawing/2014/main" id="{9E5C36D7-815A-4A2F-B300-60D871E031E1}"/>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6" name="Freeform 620">
                  <a:extLst>
                    <a:ext uri="{FF2B5EF4-FFF2-40B4-BE49-F238E27FC236}">
                      <a16:creationId xmlns:a16="http://schemas.microsoft.com/office/drawing/2014/main" id="{8E434878-A3DF-4EA9-8459-FC5057D87A59}"/>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7" name="Freeform 621">
                  <a:extLst>
                    <a:ext uri="{FF2B5EF4-FFF2-40B4-BE49-F238E27FC236}">
                      <a16:creationId xmlns:a16="http://schemas.microsoft.com/office/drawing/2014/main" id="{90760E33-452A-458A-B287-45C9F91DE476}"/>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8" name="Freeform 622">
                  <a:extLst>
                    <a:ext uri="{FF2B5EF4-FFF2-40B4-BE49-F238E27FC236}">
                      <a16:creationId xmlns:a16="http://schemas.microsoft.com/office/drawing/2014/main" id="{BE022959-6047-4C55-A2C0-4DD34772E6E9}"/>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9" name="Freeform 623">
                  <a:extLst>
                    <a:ext uri="{FF2B5EF4-FFF2-40B4-BE49-F238E27FC236}">
                      <a16:creationId xmlns:a16="http://schemas.microsoft.com/office/drawing/2014/main" id="{54AB088A-429C-4D73-A143-813BFA02318B}"/>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0" name="Freeform 624">
                  <a:extLst>
                    <a:ext uri="{FF2B5EF4-FFF2-40B4-BE49-F238E27FC236}">
                      <a16:creationId xmlns:a16="http://schemas.microsoft.com/office/drawing/2014/main" id="{0ABA57C8-F9C7-44F3-BCBD-17466C60469A}"/>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1" name="Freeform 625">
                  <a:extLst>
                    <a:ext uri="{FF2B5EF4-FFF2-40B4-BE49-F238E27FC236}">
                      <a16:creationId xmlns:a16="http://schemas.microsoft.com/office/drawing/2014/main" id="{76B25134-2D6D-4135-B32F-1F65D9DC4F03}"/>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2" name="Freeform 626">
                  <a:extLst>
                    <a:ext uri="{FF2B5EF4-FFF2-40B4-BE49-F238E27FC236}">
                      <a16:creationId xmlns:a16="http://schemas.microsoft.com/office/drawing/2014/main" id="{765E544C-648B-417A-AD8F-92494A10F9A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3" name="Freeform 627">
                  <a:extLst>
                    <a:ext uri="{FF2B5EF4-FFF2-40B4-BE49-F238E27FC236}">
                      <a16:creationId xmlns:a16="http://schemas.microsoft.com/office/drawing/2014/main" id="{4FDD00BE-9C13-4441-8C64-8E6151659EDF}"/>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4" name="Freeform 628">
                  <a:extLst>
                    <a:ext uri="{FF2B5EF4-FFF2-40B4-BE49-F238E27FC236}">
                      <a16:creationId xmlns:a16="http://schemas.microsoft.com/office/drawing/2014/main" id="{C48E0673-2674-4ADB-B2E9-354B23DB2F5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5" name="Freeform 629">
                  <a:extLst>
                    <a:ext uri="{FF2B5EF4-FFF2-40B4-BE49-F238E27FC236}">
                      <a16:creationId xmlns:a16="http://schemas.microsoft.com/office/drawing/2014/main" id="{F334C865-B8A8-49E3-9E37-BD62C5EBF40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6" name="Freeform 630">
                  <a:extLst>
                    <a:ext uri="{FF2B5EF4-FFF2-40B4-BE49-F238E27FC236}">
                      <a16:creationId xmlns:a16="http://schemas.microsoft.com/office/drawing/2014/main" id="{23804B0C-38D4-46FC-8385-B34AAF94B628}"/>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7" name="Freeform 631">
                  <a:extLst>
                    <a:ext uri="{FF2B5EF4-FFF2-40B4-BE49-F238E27FC236}">
                      <a16:creationId xmlns:a16="http://schemas.microsoft.com/office/drawing/2014/main" id="{01B7BA29-D2A5-4D2B-A346-0253F14AACFC}"/>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8" name="Freeform 632">
                  <a:extLst>
                    <a:ext uri="{FF2B5EF4-FFF2-40B4-BE49-F238E27FC236}">
                      <a16:creationId xmlns:a16="http://schemas.microsoft.com/office/drawing/2014/main" id="{AEA89F12-9ECB-4EC4-A4EA-662F43C625C9}"/>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9" name="Freeform 633">
                  <a:extLst>
                    <a:ext uri="{FF2B5EF4-FFF2-40B4-BE49-F238E27FC236}">
                      <a16:creationId xmlns:a16="http://schemas.microsoft.com/office/drawing/2014/main" id="{76E38728-F05E-4C31-B13D-C90BD10511F5}"/>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0" name="Freeform 634">
                  <a:extLst>
                    <a:ext uri="{FF2B5EF4-FFF2-40B4-BE49-F238E27FC236}">
                      <a16:creationId xmlns:a16="http://schemas.microsoft.com/office/drawing/2014/main" id="{1EE640A3-E4C5-4D1A-9EB7-10DF5046AE10}"/>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1" name="Freeform 635">
                  <a:extLst>
                    <a:ext uri="{FF2B5EF4-FFF2-40B4-BE49-F238E27FC236}">
                      <a16:creationId xmlns:a16="http://schemas.microsoft.com/office/drawing/2014/main" id="{406AB7EB-ADB6-4907-A96D-5007D4BA11A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2" name="Freeform 636">
                  <a:extLst>
                    <a:ext uri="{FF2B5EF4-FFF2-40B4-BE49-F238E27FC236}">
                      <a16:creationId xmlns:a16="http://schemas.microsoft.com/office/drawing/2014/main" id="{6F558A37-CE28-480F-8B2D-7424BC1D5C34}"/>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3" name="Freeform 637">
                  <a:extLst>
                    <a:ext uri="{FF2B5EF4-FFF2-40B4-BE49-F238E27FC236}">
                      <a16:creationId xmlns:a16="http://schemas.microsoft.com/office/drawing/2014/main" id="{7DD08D6C-4A1A-4B76-A669-D134C91EF8EB}"/>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4" name="Freeform 638">
                  <a:extLst>
                    <a:ext uri="{FF2B5EF4-FFF2-40B4-BE49-F238E27FC236}">
                      <a16:creationId xmlns:a16="http://schemas.microsoft.com/office/drawing/2014/main" id="{10ED5AF0-D922-46F8-89CD-4C4B6DF5F30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5" name="Freeform 639">
                  <a:extLst>
                    <a:ext uri="{FF2B5EF4-FFF2-40B4-BE49-F238E27FC236}">
                      <a16:creationId xmlns:a16="http://schemas.microsoft.com/office/drawing/2014/main" id="{CFC0D441-7151-4267-877B-7F87D6F18958}"/>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6" name="Freeform 640">
                  <a:extLst>
                    <a:ext uri="{FF2B5EF4-FFF2-40B4-BE49-F238E27FC236}">
                      <a16:creationId xmlns:a16="http://schemas.microsoft.com/office/drawing/2014/main" id="{F810A4B9-4769-4924-BB2A-C3708C23874A}"/>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7" name="Freeform 641">
                  <a:extLst>
                    <a:ext uri="{FF2B5EF4-FFF2-40B4-BE49-F238E27FC236}">
                      <a16:creationId xmlns:a16="http://schemas.microsoft.com/office/drawing/2014/main" id="{95C2AA5D-6825-4352-B0DC-01462A736A7A}"/>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8" name="Freeform 642">
                  <a:extLst>
                    <a:ext uri="{FF2B5EF4-FFF2-40B4-BE49-F238E27FC236}">
                      <a16:creationId xmlns:a16="http://schemas.microsoft.com/office/drawing/2014/main" id="{31E6A68D-4E3B-4CD7-AAC2-8DD31AC6992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9" name="Freeform 643">
                  <a:extLst>
                    <a:ext uri="{FF2B5EF4-FFF2-40B4-BE49-F238E27FC236}">
                      <a16:creationId xmlns:a16="http://schemas.microsoft.com/office/drawing/2014/main" id="{A5FA0390-31D4-407E-9A20-9838555D5410}"/>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0" name="Freeform 644">
                  <a:extLst>
                    <a:ext uri="{FF2B5EF4-FFF2-40B4-BE49-F238E27FC236}">
                      <a16:creationId xmlns:a16="http://schemas.microsoft.com/office/drawing/2014/main" id="{ACF6C6D6-A2A4-4335-BA16-38F21AC4D1CD}"/>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1" name="Freeform 645">
                  <a:extLst>
                    <a:ext uri="{FF2B5EF4-FFF2-40B4-BE49-F238E27FC236}">
                      <a16:creationId xmlns:a16="http://schemas.microsoft.com/office/drawing/2014/main" id="{8E185C1A-B46F-42CB-AE25-0CF18A8BDBF4}"/>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2" name="Freeform 646">
                  <a:extLst>
                    <a:ext uri="{FF2B5EF4-FFF2-40B4-BE49-F238E27FC236}">
                      <a16:creationId xmlns:a16="http://schemas.microsoft.com/office/drawing/2014/main" id="{3A6D8031-33BF-4158-9012-F4B193802D27}"/>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3" name="Freeform 647">
                  <a:extLst>
                    <a:ext uri="{FF2B5EF4-FFF2-40B4-BE49-F238E27FC236}">
                      <a16:creationId xmlns:a16="http://schemas.microsoft.com/office/drawing/2014/main" id="{6735E683-C12F-4DCB-ABFD-8391BFCBB23C}"/>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4" name="Freeform 648">
                  <a:extLst>
                    <a:ext uri="{FF2B5EF4-FFF2-40B4-BE49-F238E27FC236}">
                      <a16:creationId xmlns:a16="http://schemas.microsoft.com/office/drawing/2014/main" id="{7059A811-D800-453C-BEB0-7D9248FEB15E}"/>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5" name="Freeform 649">
                  <a:extLst>
                    <a:ext uri="{FF2B5EF4-FFF2-40B4-BE49-F238E27FC236}">
                      <a16:creationId xmlns:a16="http://schemas.microsoft.com/office/drawing/2014/main" id="{1488832E-DDB1-4251-8794-27C1320A08DF}"/>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6" name="Freeform 650">
                  <a:extLst>
                    <a:ext uri="{FF2B5EF4-FFF2-40B4-BE49-F238E27FC236}">
                      <a16:creationId xmlns:a16="http://schemas.microsoft.com/office/drawing/2014/main" id="{C4B2D9A4-7093-428B-A661-3AC77B65D609}"/>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7" name="Freeform 651">
                  <a:extLst>
                    <a:ext uri="{FF2B5EF4-FFF2-40B4-BE49-F238E27FC236}">
                      <a16:creationId xmlns:a16="http://schemas.microsoft.com/office/drawing/2014/main" id="{4E1FD992-212F-4A08-B7DE-D543D3414F3F}"/>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8" name="Freeform 652">
                  <a:extLst>
                    <a:ext uri="{FF2B5EF4-FFF2-40B4-BE49-F238E27FC236}">
                      <a16:creationId xmlns:a16="http://schemas.microsoft.com/office/drawing/2014/main" id="{05F1180B-A817-41CC-9323-3696137DC01C}"/>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9" name="Freeform 653">
                  <a:extLst>
                    <a:ext uri="{FF2B5EF4-FFF2-40B4-BE49-F238E27FC236}">
                      <a16:creationId xmlns:a16="http://schemas.microsoft.com/office/drawing/2014/main" id="{A0D3921B-A390-4D10-9B8D-B56B59A0EF94}"/>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0" name="Freeform 654">
                  <a:extLst>
                    <a:ext uri="{FF2B5EF4-FFF2-40B4-BE49-F238E27FC236}">
                      <a16:creationId xmlns:a16="http://schemas.microsoft.com/office/drawing/2014/main" id="{A913660C-CB81-457B-96CC-04E8962CBE3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1" name="Freeform 655">
                  <a:extLst>
                    <a:ext uri="{FF2B5EF4-FFF2-40B4-BE49-F238E27FC236}">
                      <a16:creationId xmlns:a16="http://schemas.microsoft.com/office/drawing/2014/main" id="{42FC1846-1F3D-447D-AB80-C897DDC697F0}"/>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5" name="Oval 656">
                <a:extLst>
                  <a:ext uri="{FF2B5EF4-FFF2-40B4-BE49-F238E27FC236}">
                    <a16:creationId xmlns:a16="http://schemas.microsoft.com/office/drawing/2014/main" id="{A95D5DEB-E737-447A-9B44-D0E224B3880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6" name="Oval 657">
                <a:extLst>
                  <a:ext uri="{FF2B5EF4-FFF2-40B4-BE49-F238E27FC236}">
                    <a16:creationId xmlns:a16="http://schemas.microsoft.com/office/drawing/2014/main" id="{3BF306C1-62D1-4CFB-9B62-B442112E97C4}"/>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Oval 658">
                <a:extLst>
                  <a:ext uri="{FF2B5EF4-FFF2-40B4-BE49-F238E27FC236}">
                    <a16:creationId xmlns:a16="http://schemas.microsoft.com/office/drawing/2014/main" id="{DF80371C-5FC7-4FE7-AB79-2A4E980CDE6B}"/>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8" name="Oval 659">
                <a:extLst>
                  <a:ext uri="{FF2B5EF4-FFF2-40B4-BE49-F238E27FC236}">
                    <a16:creationId xmlns:a16="http://schemas.microsoft.com/office/drawing/2014/main" id="{386B79EF-A79A-46E5-80BA-82AC4B96FBDE}"/>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9" name="Oval 660">
                <a:extLst>
                  <a:ext uri="{FF2B5EF4-FFF2-40B4-BE49-F238E27FC236}">
                    <a16:creationId xmlns:a16="http://schemas.microsoft.com/office/drawing/2014/main" id="{8CE1CB2A-C3F2-48AD-8B89-93786FA115B5}"/>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0" name="Oval 661">
                <a:extLst>
                  <a:ext uri="{FF2B5EF4-FFF2-40B4-BE49-F238E27FC236}">
                    <a16:creationId xmlns:a16="http://schemas.microsoft.com/office/drawing/2014/main" id="{5BBBDF24-EF25-406E-BDB1-A6B57BE928C0}"/>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1" name="Oval 662">
                <a:extLst>
                  <a:ext uri="{FF2B5EF4-FFF2-40B4-BE49-F238E27FC236}">
                    <a16:creationId xmlns:a16="http://schemas.microsoft.com/office/drawing/2014/main" id="{A8CE6FFC-7BEA-4EFE-B5E9-420A765B8C2F}"/>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2" name="Oval 663">
                <a:extLst>
                  <a:ext uri="{FF2B5EF4-FFF2-40B4-BE49-F238E27FC236}">
                    <a16:creationId xmlns:a16="http://schemas.microsoft.com/office/drawing/2014/main" id="{A1BAFCE0-8ACF-4C53-A910-04CE6EEAF879}"/>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3" name="Oval 664">
                <a:extLst>
                  <a:ext uri="{FF2B5EF4-FFF2-40B4-BE49-F238E27FC236}">
                    <a16:creationId xmlns:a16="http://schemas.microsoft.com/office/drawing/2014/main" id="{175A1C70-0B5C-410A-804A-1350EF2E19F7}"/>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Oval 665">
                <a:extLst>
                  <a:ext uri="{FF2B5EF4-FFF2-40B4-BE49-F238E27FC236}">
                    <a16:creationId xmlns:a16="http://schemas.microsoft.com/office/drawing/2014/main" id="{C821E88D-7553-4AC1-AD17-053CE655D1E1}"/>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5" name="Oval 666">
                <a:extLst>
                  <a:ext uri="{FF2B5EF4-FFF2-40B4-BE49-F238E27FC236}">
                    <a16:creationId xmlns:a16="http://schemas.microsoft.com/office/drawing/2014/main" id="{21EBCB6A-859F-45D0-BB85-EE9449B33CBA}"/>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6" name="Oval 667">
                <a:extLst>
                  <a:ext uri="{FF2B5EF4-FFF2-40B4-BE49-F238E27FC236}">
                    <a16:creationId xmlns:a16="http://schemas.microsoft.com/office/drawing/2014/main" id="{14944EAB-24C5-49E1-8F1C-7E7BD0CAF9AD}"/>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7" name="Oval 668">
                <a:extLst>
                  <a:ext uri="{FF2B5EF4-FFF2-40B4-BE49-F238E27FC236}">
                    <a16:creationId xmlns:a16="http://schemas.microsoft.com/office/drawing/2014/main" id="{2A777F4F-271D-431D-83BB-B862D86E309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8" name="Oval 669">
                <a:extLst>
                  <a:ext uri="{FF2B5EF4-FFF2-40B4-BE49-F238E27FC236}">
                    <a16:creationId xmlns:a16="http://schemas.microsoft.com/office/drawing/2014/main" id="{4E9CF98E-AE74-4E81-B9EA-974F0E69FD74}"/>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Oval 670">
                <a:extLst>
                  <a:ext uri="{FF2B5EF4-FFF2-40B4-BE49-F238E27FC236}">
                    <a16:creationId xmlns:a16="http://schemas.microsoft.com/office/drawing/2014/main" id="{B41C4116-CC83-497E-A934-3528D92158D7}"/>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Oval 671">
                <a:extLst>
                  <a:ext uri="{FF2B5EF4-FFF2-40B4-BE49-F238E27FC236}">
                    <a16:creationId xmlns:a16="http://schemas.microsoft.com/office/drawing/2014/main" id="{9A00EFF6-3EEA-4391-B9A7-2A5BC57A8131}"/>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Oval 672">
                <a:extLst>
                  <a:ext uri="{FF2B5EF4-FFF2-40B4-BE49-F238E27FC236}">
                    <a16:creationId xmlns:a16="http://schemas.microsoft.com/office/drawing/2014/main" id="{2CCA6FFE-1FB5-4824-8A99-EA0060C682B8}"/>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2" name="Oval 673">
                <a:extLst>
                  <a:ext uri="{FF2B5EF4-FFF2-40B4-BE49-F238E27FC236}">
                    <a16:creationId xmlns:a16="http://schemas.microsoft.com/office/drawing/2014/main" id="{7C9465DF-DCC0-4AA7-8057-775BD2063E8C}"/>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3" name="Oval 674">
                <a:extLst>
                  <a:ext uri="{FF2B5EF4-FFF2-40B4-BE49-F238E27FC236}">
                    <a16:creationId xmlns:a16="http://schemas.microsoft.com/office/drawing/2014/main" id="{676D4122-5EFB-4943-98C0-185BB5A38B11}"/>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4" name="Oval 675">
                <a:extLst>
                  <a:ext uri="{FF2B5EF4-FFF2-40B4-BE49-F238E27FC236}">
                    <a16:creationId xmlns:a16="http://schemas.microsoft.com/office/drawing/2014/main" id="{8DC54434-2943-4CCA-A65D-1FB56B9A52D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5" name="Oval 676">
                <a:extLst>
                  <a:ext uri="{FF2B5EF4-FFF2-40B4-BE49-F238E27FC236}">
                    <a16:creationId xmlns:a16="http://schemas.microsoft.com/office/drawing/2014/main" id="{45A58B5D-57E2-4D6E-831B-C57067401B30}"/>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6" name="Oval 677">
                <a:extLst>
                  <a:ext uri="{FF2B5EF4-FFF2-40B4-BE49-F238E27FC236}">
                    <a16:creationId xmlns:a16="http://schemas.microsoft.com/office/drawing/2014/main" id="{9C95E601-318E-4EE9-9724-4608CA57ECEE}"/>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7" name="Oval 678">
                <a:extLst>
                  <a:ext uri="{FF2B5EF4-FFF2-40B4-BE49-F238E27FC236}">
                    <a16:creationId xmlns:a16="http://schemas.microsoft.com/office/drawing/2014/main" id="{B4C04B77-1250-4B31-BE8F-908FCC5DDD21}"/>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8" name="Oval 679">
                <a:extLst>
                  <a:ext uri="{FF2B5EF4-FFF2-40B4-BE49-F238E27FC236}">
                    <a16:creationId xmlns:a16="http://schemas.microsoft.com/office/drawing/2014/main" id="{92553A93-8E5E-4452-B467-F21E8490EE78}"/>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Oval 680">
                <a:extLst>
                  <a:ext uri="{FF2B5EF4-FFF2-40B4-BE49-F238E27FC236}">
                    <a16:creationId xmlns:a16="http://schemas.microsoft.com/office/drawing/2014/main" id="{29766C7B-D102-4D3A-A4B2-7692B8E3F85B}"/>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0" name="Oval 681">
                <a:extLst>
                  <a:ext uri="{FF2B5EF4-FFF2-40B4-BE49-F238E27FC236}">
                    <a16:creationId xmlns:a16="http://schemas.microsoft.com/office/drawing/2014/main" id="{BDB8935F-22AA-43D1-A5B5-78DECB0D7873}"/>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1" name="Oval 682">
                <a:extLst>
                  <a:ext uri="{FF2B5EF4-FFF2-40B4-BE49-F238E27FC236}">
                    <a16:creationId xmlns:a16="http://schemas.microsoft.com/office/drawing/2014/main" id="{D7E3DA25-80C7-4860-BD08-0B5BF082E5DC}"/>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2" name="Oval 683">
                <a:extLst>
                  <a:ext uri="{FF2B5EF4-FFF2-40B4-BE49-F238E27FC236}">
                    <a16:creationId xmlns:a16="http://schemas.microsoft.com/office/drawing/2014/main" id="{C5EDEF25-CDE7-4F00-A7A1-492D1A99E99B}"/>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3" name="Oval 684">
                <a:extLst>
                  <a:ext uri="{FF2B5EF4-FFF2-40B4-BE49-F238E27FC236}">
                    <a16:creationId xmlns:a16="http://schemas.microsoft.com/office/drawing/2014/main" id="{9A5E2C67-04E8-407F-AE14-9474F2748862}"/>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4" name="Oval 685">
                <a:extLst>
                  <a:ext uri="{FF2B5EF4-FFF2-40B4-BE49-F238E27FC236}">
                    <a16:creationId xmlns:a16="http://schemas.microsoft.com/office/drawing/2014/main" id="{90944402-FF37-4FFC-8858-6A785C4AB582}"/>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5" name="Oval 686">
                <a:extLst>
                  <a:ext uri="{FF2B5EF4-FFF2-40B4-BE49-F238E27FC236}">
                    <a16:creationId xmlns:a16="http://schemas.microsoft.com/office/drawing/2014/main" id="{E09E688F-1D34-4B53-A433-6BAB9DE673A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Oval 687">
                <a:extLst>
                  <a:ext uri="{FF2B5EF4-FFF2-40B4-BE49-F238E27FC236}">
                    <a16:creationId xmlns:a16="http://schemas.microsoft.com/office/drawing/2014/main" id="{090F61F9-E92F-44C3-89FE-44102451A23E}"/>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7" name="Oval 688">
                <a:extLst>
                  <a:ext uri="{FF2B5EF4-FFF2-40B4-BE49-F238E27FC236}">
                    <a16:creationId xmlns:a16="http://schemas.microsoft.com/office/drawing/2014/main" id="{77A87497-1EAB-4737-BA40-5FA4DEB80FED}"/>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8" name="Oval 689">
                <a:extLst>
                  <a:ext uri="{FF2B5EF4-FFF2-40B4-BE49-F238E27FC236}">
                    <a16:creationId xmlns:a16="http://schemas.microsoft.com/office/drawing/2014/main" id="{623405F5-62ED-44CD-8ABC-1644A5C4D9C1}"/>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9" name="Oval 690">
                <a:extLst>
                  <a:ext uri="{FF2B5EF4-FFF2-40B4-BE49-F238E27FC236}">
                    <a16:creationId xmlns:a16="http://schemas.microsoft.com/office/drawing/2014/main" id="{FC3A778A-B690-4FAA-BE33-6C01EE60BF6B}"/>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0" name="Oval 691">
                <a:extLst>
                  <a:ext uri="{FF2B5EF4-FFF2-40B4-BE49-F238E27FC236}">
                    <a16:creationId xmlns:a16="http://schemas.microsoft.com/office/drawing/2014/main" id="{0F47DBBD-0CE3-446D-9A82-072F49DE7B71}"/>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1" name="Oval 692">
                <a:extLst>
                  <a:ext uri="{FF2B5EF4-FFF2-40B4-BE49-F238E27FC236}">
                    <a16:creationId xmlns:a16="http://schemas.microsoft.com/office/drawing/2014/main" id="{0CDB2103-2700-4BE2-BBEC-BE487E263088}"/>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2" name="Oval 693">
                <a:extLst>
                  <a:ext uri="{FF2B5EF4-FFF2-40B4-BE49-F238E27FC236}">
                    <a16:creationId xmlns:a16="http://schemas.microsoft.com/office/drawing/2014/main" id="{21435B27-35F6-443F-98DA-5C579FD1F16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3" name="Oval 694">
                <a:extLst>
                  <a:ext uri="{FF2B5EF4-FFF2-40B4-BE49-F238E27FC236}">
                    <a16:creationId xmlns:a16="http://schemas.microsoft.com/office/drawing/2014/main" id="{4E31CC74-B708-42E6-94FF-57184CE457AC}"/>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4" name="Oval 695">
                <a:extLst>
                  <a:ext uri="{FF2B5EF4-FFF2-40B4-BE49-F238E27FC236}">
                    <a16:creationId xmlns:a16="http://schemas.microsoft.com/office/drawing/2014/main" id="{C5951168-9B1F-405D-9E6F-6B0CE4318646}"/>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5" name="Oval 696">
                <a:extLst>
                  <a:ext uri="{FF2B5EF4-FFF2-40B4-BE49-F238E27FC236}">
                    <a16:creationId xmlns:a16="http://schemas.microsoft.com/office/drawing/2014/main" id="{122A73D8-0654-454F-908C-98045C14F4F7}"/>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6" name="Oval 697">
                <a:extLst>
                  <a:ext uri="{FF2B5EF4-FFF2-40B4-BE49-F238E27FC236}">
                    <a16:creationId xmlns:a16="http://schemas.microsoft.com/office/drawing/2014/main" id="{436CC1F8-7585-47F0-9D70-CED96949C78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7" name="Oval 698">
                <a:extLst>
                  <a:ext uri="{FF2B5EF4-FFF2-40B4-BE49-F238E27FC236}">
                    <a16:creationId xmlns:a16="http://schemas.microsoft.com/office/drawing/2014/main" id="{A6CA98DB-B915-4A0F-AAC7-5ED4E095B080}"/>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8" name="Oval 699">
                <a:extLst>
                  <a:ext uri="{FF2B5EF4-FFF2-40B4-BE49-F238E27FC236}">
                    <a16:creationId xmlns:a16="http://schemas.microsoft.com/office/drawing/2014/main" id="{4787B6B0-46F2-4C6F-9CE1-44C82AEDEB63}"/>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9" name="Oval 700">
                <a:extLst>
                  <a:ext uri="{FF2B5EF4-FFF2-40B4-BE49-F238E27FC236}">
                    <a16:creationId xmlns:a16="http://schemas.microsoft.com/office/drawing/2014/main" id="{FFB8E412-F022-4CBF-8901-6448B542992B}"/>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0" name="Oval 701">
                <a:extLst>
                  <a:ext uri="{FF2B5EF4-FFF2-40B4-BE49-F238E27FC236}">
                    <a16:creationId xmlns:a16="http://schemas.microsoft.com/office/drawing/2014/main" id="{2DF00070-CE84-4186-B5A8-CFFE6213D3A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1" name="Oval 702">
                <a:extLst>
                  <a:ext uri="{FF2B5EF4-FFF2-40B4-BE49-F238E27FC236}">
                    <a16:creationId xmlns:a16="http://schemas.microsoft.com/office/drawing/2014/main" id="{8BAC29C7-7600-4974-86D5-67A9724C56D0}"/>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2" name="Oval 703">
                <a:extLst>
                  <a:ext uri="{FF2B5EF4-FFF2-40B4-BE49-F238E27FC236}">
                    <a16:creationId xmlns:a16="http://schemas.microsoft.com/office/drawing/2014/main" id="{AFE1CAFD-7D6E-4F61-817E-E9ADFE06C5D4}"/>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3" name="Oval 704">
                <a:extLst>
                  <a:ext uri="{FF2B5EF4-FFF2-40B4-BE49-F238E27FC236}">
                    <a16:creationId xmlns:a16="http://schemas.microsoft.com/office/drawing/2014/main" id="{C1EA8FEF-750E-4B62-9ED7-223EB245976E}"/>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4" name="Oval 705">
                <a:extLst>
                  <a:ext uri="{FF2B5EF4-FFF2-40B4-BE49-F238E27FC236}">
                    <a16:creationId xmlns:a16="http://schemas.microsoft.com/office/drawing/2014/main" id="{8E645D19-127E-401B-B4F5-8E2E98D60903}"/>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5" name="Oval 706">
                <a:extLst>
                  <a:ext uri="{FF2B5EF4-FFF2-40B4-BE49-F238E27FC236}">
                    <a16:creationId xmlns:a16="http://schemas.microsoft.com/office/drawing/2014/main" id="{79162D27-08EE-4A18-9461-13816DD26EB7}"/>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6" name="Oval 707">
                <a:extLst>
                  <a:ext uri="{FF2B5EF4-FFF2-40B4-BE49-F238E27FC236}">
                    <a16:creationId xmlns:a16="http://schemas.microsoft.com/office/drawing/2014/main" id="{6BB749EA-D578-452D-90AA-5EE8AAA4FB24}"/>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7" name="Oval 708">
                <a:extLst>
                  <a:ext uri="{FF2B5EF4-FFF2-40B4-BE49-F238E27FC236}">
                    <a16:creationId xmlns:a16="http://schemas.microsoft.com/office/drawing/2014/main" id="{52F660C6-6703-4B1C-9496-C767D5270F8B}"/>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8" name="Oval 709">
                <a:extLst>
                  <a:ext uri="{FF2B5EF4-FFF2-40B4-BE49-F238E27FC236}">
                    <a16:creationId xmlns:a16="http://schemas.microsoft.com/office/drawing/2014/main" id="{3773F061-1865-49C1-9687-067BB0E8EC78}"/>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9" name="Oval 710">
                <a:extLst>
                  <a:ext uri="{FF2B5EF4-FFF2-40B4-BE49-F238E27FC236}">
                    <a16:creationId xmlns:a16="http://schemas.microsoft.com/office/drawing/2014/main" id="{3DF1B51A-B9B4-44C2-A177-58B4C656D55B}"/>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0" name="Oval 711">
                <a:extLst>
                  <a:ext uri="{FF2B5EF4-FFF2-40B4-BE49-F238E27FC236}">
                    <a16:creationId xmlns:a16="http://schemas.microsoft.com/office/drawing/2014/main" id="{4A6B9CC8-95E0-4407-9571-EF9FF7C59D49}"/>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1" name="Oval 712">
                <a:extLst>
                  <a:ext uri="{FF2B5EF4-FFF2-40B4-BE49-F238E27FC236}">
                    <a16:creationId xmlns:a16="http://schemas.microsoft.com/office/drawing/2014/main" id="{0320AF01-ADBD-40EA-8168-DA05C9A6B6F6}"/>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2" name="Oval 713">
                <a:extLst>
                  <a:ext uri="{FF2B5EF4-FFF2-40B4-BE49-F238E27FC236}">
                    <a16:creationId xmlns:a16="http://schemas.microsoft.com/office/drawing/2014/main" id="{35C4B678-950F-46C3-A6D2-5C811453ABF2}"/>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3" name="Oval 714">
                <a:extLst>
                  <a:ext uri="{FF2B5EF4-FFF2-40B4-BE49-F238E27FC236}">
                    <a16:creationId xmlns:a16="http://schemas.microsoft.com/office/drawing/2014/main" id="{26B88CB4-EFEF-4D9E-9F70-2C64DFFD4045}"/>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4" name="Oval 715">
                <a:extLst>
                  <a:ext uri="{FF2B5EF4-FFF2-40B4-BE49-F238E27FC236}">
                    <a16:creationId xmlns:a16="http://schemas.microsoft.com/office/drawing/2014/main" id="{21118B5A-8BCC-42F6-9604-6DBFFC983776}"/>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5" name="Oval 716">
                <a:extLst>
                  <a:ext uri="{FF2B5EF4-FFF2-40B4-BE49-F238E27FC236}">
                    <a16:creationId xmlns:a16="http://schemas.microsoft.com/office/drawing/2014/main" id="{B2C33D84-15E1-4E54-9C13-538AE82701E4}"/>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6" name="Oval 717">
                <a:extLst>
                  <a:ext uri="{FF2B5EF4-FFF2-40B4-BE49-F238E27FC236}">
                    <a16:creationId xmlns:a16="http://schemas.microsoft.com/office/drawing/2014/main" id="{E63BE833-62DB-44A1-BCCA-E730AB0F92F1}"/>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7" name="Oval 718">
                <a:extLst>
                  <a:ext uri="{FF2B5EF4-FFF2-40B4-BE49-F238E27FC236}">
                    <a16:creationId xmlns:a16="http://schemas.microsoft.com/office/drawing/2014/main" id="{76271F20-04FA-43AE-A5BC-A9D5FBF61426}"/>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8" name="Oval 719">
                <a:extLst>
                  <a:ext uri="{FF2B5EF4-FFF2-40B4-BE49-F238E27FC236}">
                    <a16:creationId xmlns:a16="http://schemas.microsoft.com/office/drawing/2014/main" id="{2A0CFB45-ECD7-4FE6-AAA6-43861EF5E0E4}"/>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9" name="Oval 720">
                <a:extLst>
                  <a:ext uri="{FF2B5EF4-FFF2-40B4-BE49-F238E27FC236}">
                    <a16:creationId xmlns:a16="http://schemas.microsoft.com/office/drawing/2014/main" id="{8985D0A8-CA99-46EC-A780-20BE99375BA5}"/>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0" name="Oval 721">
                <a:extLst>
                  <a:ext uri="{FF2B5EF4-FFF2-40B4-BE49-F238E27FC236}">
                    <a16:creationId xmlns:a16="http://schemas.microsoft.com/office/drawing/2014/main" id="{DF335C32-8335-4F5F-ADB9-4C20F44F7673}"/>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1" name="Oval 722">
                <a:extLst>
                  <a:ext uri="{FF2B5EF4-FFF2-40B4-BE49-F238E27FC236}">
                    <a16:creationId xmlns:a16="http://schemas.microsoft.com/office/drawing/2014/main" id="{5D2D8D46-4F7F-4D9C-AB6D-1BBE051049FB}"/>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2" name="Oval 723">
                <a:extLst>
                  <a:ext uri="{FF2B5EF4-FFF2-40B4-BE49-F238E27FC236}">
                    <a16:creationId xmlns:a16="http://schemas.microsoft.com/office/drawing/2014/main" id="{A6B8F436-BFA0-48DC-B83E-10640D705F7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3" name="Freeform 724">
              <a:extLst>
                <a:ext uri="{FF2B5EF4-FFF2-40B4-BE49-F238E27FC236}">
                  <a16:creationId xmlns:a16="http://schemas.microsoft.com/office/drawing/2014/main" id="{78498073-4C33-4905-A93E-1F27377ADAF5}"/>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2" name="Group 725">
            <a:extLst>
              <a:ext uri="{FF2B5EF4-FFF2-40B4-BE49-F238E27FC236}">
                <a16:creationId xmlns:a16="http://schemas.microsoft.com/office/drawing/2014/main" id="{39B44F2A-D502-4A1F-9177-BDC961CFA072}"/>
              </a:ext>
            </a:extLst>
          </p:cNvPr>
          <p:cNvGrpSpPr>
            <a:grpSpLocks/>
          </p:cNvGrpSpPr>
          <p:nvPr/>
        </p:nvGrpSpPr>
        <p:grpSpPr bwMode="auto">
          <a:xfrm rot="19566422">
            <a:off x="1617064" y="3065960"/>
            <a:ext cx="519112" cy="422275"/>
            <a:chOff x="2249" y="1020"/>
            <a:chExt cx="724" cy="759"/>
          </a:xfrm>
        </p:grpSpPr>
        <p:sp>
          <p:nvSpPr>
            <p:cNvPr id="713" name="Freeform 726">
              <a:extLst>
                <a:ext uri="{FF2B5EF4-FFF2-40B4-BE49-F238E27FC236}">
                  <a16:creationId xmlns:a16="http://schemas.microsoft.com/office/drawing/2014/main" id="{3B808939-4D38-4800-B60E-7739BCB95BFD}"/>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4" name="Freeform 727">
              <a:extLst>
                <a:ext uri="{FF2B5EF4-FFF2-40B4-BE49-F238E27FC236}">
                  <a16:creationId xmlns:a16="http://schemas.microsoft.com/office/drawing/2014/main" id="{159BEB0D-5171-41DC-A2FB-7EFC6631D635}"/>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5" name="Group 728">
            <a:extLst>
              <a:ext uri="{FF2B5EF4-FFF2-40B4-BE49-F238E27FC236}">
                <a16:creationId xmlns:a16="http://schemas.microsoft.com/office/drawing/2014/main" id="{F812EAC3-103F-4174-ACEB-5A32222F8A00}"/>
              </a:ext>
            </a:extLst>
          </p:cNvPr>
          <p:cNvGrpSpPr>
            <a:grpSpLocks/>
          </p:cNvGrpSpPr>
          <p:nvPr/>
        </p:nvGrpSpPr>
        <p:grpSpPr bwMode="auto">
          <a:xfrm>
            <a:off x="3792593" y="3020755"/>
            <a:ext cx="546100" cy="519113"/>
            <a:chOff x="4293" y="2875"/>
            <a:chExt cx="708" cy="672"/>
          </a:xfrm>
        </p:grpSpPr>
        <p:sp>
          <p:nvSpPr>
            <p:cNvPr id="716" name="Freeform 729">
              <a:extLst>
                <a:ext uri="{FF2B5EF4-FFF2-40B4-BE49-F238E27FC236}">
                  <a16:creationId xmlns:a16="http://schemas.microsoft.com/office/drawing/2014/main" id="{CD2F9A55-E27A-404F-9714-9AD03013BA03}"/>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7" name="Freeform 730">
              <a:extLst>
                <a:ext uri="{FF2B5EF4-FFF2-40B4-BE49-F238E27FC236}">
                  <a16:creationId xmlns:a16="http://schemas.microsoft.com/office/drawing/2014/main" id="{0F74C70C-B140-43AC-BE34-C0C55E93C529}"/>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8" name="Oval 731">
              <a:extLst>
                <a:ext uri="{FF2B5EF4-FFF2-40B4-BE49-F238E27FC236}">
                  <a16:creationId xmlns:a16="http://schemas.microsoft.com/office/drawing/2014/main" id="{9F959EA6-182F-4EF9-8BE0-32398A3A9059}"/>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9" name="Oval 732">
              <a:extLst>
                <a:ext uri="{FF2B5EF4-FFF2-40B4-BE49-F238E27FC236}">
                  <a16:creationId xmlns:a16="http://schemas.microsoft.com/office/drawing/2014/main" id="{067C6C54-2ED8-4539-B613-C86FC39AEF7A}"/>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0" name="Oval 733">
              <a:extLst>
                <a:ext uri="{FF2B5EF4-FFF2-40B4-BE49-F238E27FC236}">
                  <a16:creationId xmlns:a16="http://schemas.microsoft.com/office/drawing/2014/main" id="{37CD8289-0284-46C9-9553-3C231C9B86FB}"/>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1" name="Oval 734">
              <a:extLst>
                <a:ext uri="{FF2B5EF4-FFF2-40B4-BE49-F238E27FC236}">
                  <a16:creationId xmlns:a16="http://schemas.microsoft.com/office/drawing/2014/main" id="{A746A734-0CAE-4E4B-B155-3DF9C2543B0E}"/>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2" name="Oval 735">
              <a:extLst>
                <a:ext uri="{FF2B5EF4-FFF2-40B4-BE49-F238E27FC236}">
                  <a16:creationId xmlns:a16="http://schemas.microsoft.com/office/drawing/2014/main" id="{3C3E12B6-717C-44A9-8986-7451998ACEC9}"/>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3" name="Oval 736">
              <a:extLst>
                <a:ext uri="{FF2B5EF4-FFF2-40B4-BE49-F238E27FC236}">
                  <a16:creationId xmlns:a16="http://schemas.microsoft.com/office/drawing/2014/main" id="{576C1762-7983-406A-9393-C16780109711}"/>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4" name="Oval 737">
              <a:extLst>
                <a:ext uri="{FF2B5EF4-FFF2-40B4-BE49-F238E27FC236}">
                  <a16:creationId xmlns:a16="http://schemas.microsoft.com/office/drawing/2014/main" id="{7478E81D-A718-43F2-A58A-DAAA65E7BE17}"/>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25" name="Text Box 739">
            <a:extLst>
              <a:ext uri="{FF2B5EF4-FFF2-40B4-BE49-F238E27FC236}">
                <a16:creationId xmlns:a16="http://schemas.microsoft.com/office/drawing/2014/main" id="{4B86092E-7CCE-4086-B192-97CB32652304}"/>
              </a:ext>
            </a:extLst>
          </p:cNvPr>
          <p:cNvSpPr txBox="1">
            <a:spLocks noChangeArrowheads="1"/>
          </p:cNvSpPr>
          <p:nvPr/>
        </p:nvSpPr>
        <p:spPr bwMode="auto">
          <a:xfrm>
            <a:off x="1278928" y="3563245"/>
            <a:ext cx="122110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000000"/>
                </a:solidFill>
                <a:latin typeface="Calibri Light" panose="020F0302020204030204" pitchFamily="34" charset="0"/>
                <a:cs typeface="Calibri Light" panose="020F0302020204030204" pitchFamily="34" charset="0"/>
              </a:rPr>
              <a:t>Macrophage</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726" name="Text Box 740">
            <a:extLst>
              <a:ext uri="{FF2B5EF4-FFF2-40B4-BE49-F238E27FC236}">
                <a16:creationId xmlns:a16="http://schemas.microsoft.com/office/drawing/2014/main" id="{A835EDBF-4A01-48A5-A934-1B6320B0462E}"/>
              </a:ext>
            </a:extLst>
          </p:cNvPr>
          <p:cNvSpPr txBox="1">
            <a:spLocks noChangeArrowheads="1"/>
          </p:cNvSpPr>
          <p:nvPr/>
        </p:nvSpPr>
        <p:spPr bwMode="auto">
          <a:xfrm>
            <a:off x="3653604" y="3563245"/>
            <a:ext cx="92275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000000"/>
                </a:solidFill>
                <a:latin typeface="Calibri Light" panose="020F0302020204030204" pitchFamily="34" charset="0"/>
                <a:cs typeface="Calibri Light" panose="020F0302020204030204" pitchFamily="34" charset="0"/>
              </a:rPr>
              <a:t>Mast cell</a:t>
            </a:r>
            <a:endParaRPr lang="fr-FR" sz="1600">
              <a:solidFill>
                <a:srgbClr val="000000"/>
              </a:solidFill>
              <a:latin typeface="Calibri Light" panose="020F0302020204030204" pitchFamily="34" charset="0"/>
              <a:cs typeface="Calibri Light" panose="020F0302020204030204" pitchFamily="34" charset="0"/>
            </a:endParaRPr>
          </a:p>
        </p:txBody>
      </p:sp>
      <p:graphicFrame>
        <p:nvGraphicFramePr>
          <p:cNvPr id="727" name="Object 2">
            <a:extLst>
              <a:ext uri="{FF2B5EF4-FFF2-40B4-BE49-F238E27FC236}">
                <a16:creationId xmlns:a16="http://schemas.microsoft.com/office/drawing/2014/main" id="{447E8BD4-932D-4273-A560-27BC2A599E54}"/>
              </a:ext>
            </a:extLst>
          </p:cNvPr>
          <p:cNvGraphicFramePr>
            <a:graphicFrameLocks noChangeAspect="1"/>
          </p:cNvGraphicFramePr>
          <p:nvPr>
            <p:extLst>
              <p:ext uri="{D42A27DB-BD31-4B8C-83A1-F6EECF244321}">
                <p14:modId xmlns:p14="http://schemas.microsoft.com/office/powerpoint/2010/main" val="1493640175"/>
              </p:ext>
            </p:extLst>
          </p:nvPr>
        </p:nvGraphicFramePr>
        <p:xfrm>
          <a:off x="-15875" y="5600507"/>
          <a:ext cx="9698038" cy="1257494"/>
        </p:xfrm>
        <a:graphic>
          <a:graphicData uri="http://schemas.openxmlformats.org/presentationml/2006/ole">
            <mc:AlternateContent xmlns:mc="http://schemas.openxmlformats.org/markup-compatibility/2006">
              <mc:Choice xmlns:v="urn:schemas-microsoft-com:vml" Requires="v">
                <p:oleObj spid="_x0000_s5141" name="Image" r:id="rId3" imgW="8558730" imgH="1130159" progId="Photoshop.Image.8">
                  <p:embed/>
                </p:oleObj>
              </mc:Choice>
              <mc:Fallback>
                <p:oleObj name="Image" r:id="rId3" imgW="8558730" imgH="1130159" progId="Photoshop.Image.8">
                  <p:embed/>
                  <p:pic>
                    <p:nvPicPr>
                      <p:cNvPr id="727" name="Object 2">
                        <a:extLst>
                          <a:ext uri="{FF2B5EF4-FFF2-40B4-BE49-F238E27FC236}">
                            <a16:creationId xmlns:a16="http://schemas.microsoft.com/office/drawing/2014/main" id="{84CDE729-7C93-4958-8FC4-9A42D39ECE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75" y="5600507"/>
                        <a:ext cx="9698038" cy="12574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728" name="Group 744">
            <a:extLst>
              <a:ext uri="{FF2B5EF4-FFF2-40B4-BE49-F238E27FC236}">
                <a16:creationId xmlns:a16="http://schemas.microsoft.com/office/drawing/2014/main" id="{7B4F7F4E-F1D4-493F-BF00-B27384E04E5D}"/>
              </a:ext>
            </a:extLst>
          </p:cNvPr>
          <p:cNvGrpSpPr>
            <a:grpSpLocks/>
          </p:cNvGrpSpPr>
          <p:nvPr/>
        </p:nvGrpSpPr>
        <p:grpSpPr bwMode="auto">
          <a:xfrm>
            <a:off x="4037763" y="6046039"/>
            <a:ext cx="449262" cy="465137"/>
            <a:chOff x="1443" y="1831"/>
            <a:chExt cx="661" cy="701"/>
          </a:xfrm>
        </p:grpSpPr>
        <p:sp>
          <p:nvSpPr>
            <p:cNvPr id="729" name="Oval 745">
              <a:extLst>
                <a:ext uri="{FF2B5EF4-FFF2-40B4-BE49-F238E27FC236}">
                  <a16:creationId xmlns:a16="http://schemas.microsoft.com/office/drawing/2014/main" id="{C686A10A-FEA8-44B9-97FD-F519AE29A97D}"/>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0" name="Oval 746">
              <a:extLst>
                <a:ext uri="{FF2B5EF4-FFF2-40B4-BE49-F238E27FC236}">
                  <a16:creationId xmlns:a16="http://schemas.microsoft.com/office/drawing/2014/main" id="{A91E4D28-AA28-4CB3-9504-A8478ECAECBD}"/>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1" name="Oval 747">
              <a:extLst>
                <a:ext uri="{FF2B5EF4-FFF2-40B4-BE49-F238E27FC236}">
                  <a16:creationId xmlns:a16="http://schemas.microsoft.com/office/drawing/2014/main" id="{EAB163F4-3041-4FFE-B697-0E7CDBF28867}"/>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2" name="Oval 748">
              <a:extLst>
                <a:ext uri="{FF2B5EF4-FFF2-40B4-BE49-F238E27FC236}">
                  <a16:creationId xmlns:a16="http://schemas.microsoft.com/office/drawing/2014/main" id="{274C5FA8-BF53-49E5-8A41-67B18BD7DB14}"/>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3" name="Oval 749">
              <a:extLst>
                <a:ext uri="{FF2B5EF4-FFF2-40B4-BE49-F238E27FC236}">
                  <a16:creationId xmlns:a16="http://schemas.microsoft.com/office/drawing/2014/main" id="{6991611A-BBCD-4053-997D-FE1A27B5458B}"/>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4" name="Oval 750">
              <a:extLst>
                <a:ext uri="{FF2B5EF4-FFF2-40B4-BE49-F238E27FC236}">
                  <a16:creationId xmlns:a16="http://schemas.microsoft.com/office/drawing/2014/main" id="{C1DF0E17-8DD5-42A2-BD98-A4FC9BC46283}"/>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5" name="Oval 751">
              <a:extLst>
                <a:ext uri="{FF2B5EF4-FFF2-40B4-BE49-F238E27FC236}">
                  <a16:creationId xmlns:a16="http://schemas.microsoft.com/office/drawing/2014/main" id="{4F0A5891-32F3-4933-A282-1416B94B8A77}"/>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6" name="Group 752">
            <a:extLst>
              <a:ext uri="{FF2B5EF4-FFF2-40B4-BE49-F238E27FC236}">
                <a16:creationId xmlns:a16="http://schemas.microsoft.com/office/drawing/2014/main" id="{6F987E82-4202-4AB7-924D-595A8AF970A0}"/>
              </a:ext>
            </a:extLst>
          </p:cNvPr>
          <p:cNvGrpSpPr>
            <a:grpSpLocks/>
          </p:cNvGrpSpPr>
          <p:nvPr/>
        </p:nvGrpSpPr>
        <p:grpSpPr bwMode="auto">
          <a:xfrm>
            <a:off x="2943975" y="6046039"/>
            <a:ext cx="412750" cy="454025"/>
            <a:chOff x="3160" y="1869"/>
            <a:chExt cx="650" cy="694"/>
          </a:xfrm>
        </p:grpSpPr>
        <p:sp>
          <p:nvSpPr>
            <p:cNvPr id="737" name="Oval 753">
              <a:extLst>
                <a:ext uri="{FF2B5EF4-FFF2-40B4-BE49-F238E27FC236}">
                  <a16:creationId xmlns:a16="http://schemas.microsoft.com/office/drawing/2014/main" id="{4A2FC24D-89B9-4220-BB99-020C9B928957}"/>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8" name="Freeform 754">
              <a:extLst>
                <a:ext uri="{FF2B5EF4-FFF2-40B4-BE49-F238E27FC236}">
                  <a16:creationId xmlns:a16="http://schemas.microsoft.com/office/drawing/2014/main" id="{81995F1A-7E06-4366-8744-BFD4B4EABE5E}"/>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9" name="Oval 755">
              <a:extLst>
                <a:ext uri="{FF2B5EF4-FFF2-40B4-BE49-F238E27FC236}">
                  <a16:creationId xmlns:a16="http://schemas.microsoft.com/office/drawing/2014/main" id="{49100D72-8B32-41A4-B9C1-92F0C9DE913A}"/>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0" name="Oval 756">
              <a:extLst>
                <a:ext uri="{FF2B5EF4-FFF2-40B4-BE49-F238E27FC236}">
                  <a16:creationId xmlns:a16="http://schemas.microsoft.com/office/drawing/2014/main" id="{88CAED41-83C6-4FC5-A315-5AFF79DE44E7}"/>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1" name="Oval 757">
              <a:extLst>
                <a:ext uri="{FF2B5EF4-FFF2-40B4-BE49-F238E27FC236}">
                  <a16:creationId xmlns:a16="http://schemas.microsoft.com/office/drawing/2014/main" id="{D2692A2C-EBD7-4A34-89A2-2BF865C46F36}"/>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2" name="Oval 758">
              <a:extLst>
                <a:ext uri="{FF2B5EF4-FFF2-40B4-BE49-F238E27FC236}">
                  <a16:creationId xmlns:a16="http://schemas.microsoft.com/office/drawing/2014/main" id="{AB395348-F4D3-49E2-81C9-88870D0E6029}"/>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3" name="Oval 759">
              <a:extLst>
                <a:ext uri="{FF2B5EF4-FFF2-40B4-BE49-F238E27FC236}">
                  <a16:creationId xmlns:a16="http://schemas.microsoft.com/office/drawing/2014/main" id="{C458570E-9DD0-4A37-8FE9-B1FF54C8DFAE}"/>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4" name="Oval 760">
              <a:extLst>
                <a:ext uri="{FF2B5EF4-FFF2-40B4-BE49-F238E27FC236}">
                  <a16:creationId xmlns:a16="http://schemas.microsoft.com/office/drawing/2014/main" id="{7A669D02-0D67-491A-A98F-B20D33BDE4B5}"/>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45" name="Group 761">
            <a:extLst>
              <a:ext uri="{FF2B5EF4-FFF2-40B4-BE49-F238E27FC236}">
                <a16:creationId xmlns:a16="http://schemas.microsoft.com/office/drawing/2014/main" id="{0645B4F6-22D0-4508-B06D-A148D0AD7026}"/>
              </a:ext>
            </a:extLst>
          </p:cNvPr>
          <p:cNvGrpSpPr>
            <a:grpSpLocks/>
          </p:cNvGrpSpPr>
          <p:nvPr/>
        </p:nvGrpSpPr>
        <p:grpSpPr bwMode="auto">
          <a:xfrm>
            <a:off x="1991475" y="6046039"/>
            <a:ext cx="430213" cy="436563"/>
            <a:chOff x="1468" y="2890"/>
            <a:chExt cx="661" cy="701"/>
          </a:xfrm>
        </p:grpSpPr>
        <p:sp>
          <p:nvSpPr>
            <p:cNvPr id="746" name="Oval 762">
              <a:extLst>
                <a:ext uri="{FF2B5EF4-FFF2-40B4-BE49-F238E27FC236}">
                  <a16:creationId xmlns:a16="http://schemas.microsoft.com/office/drawing/2014/main" id="{21090424-1484-48ED-B518-4A662BC075CF}"/>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7" name="Freeform 763">
              <a:extLst>
                <a:ext uri="{FF2B5EF4-FFF2-40B4-BE49-F238E27FC236}">
                  <a16:creationId xmlns:a16="http://schemas.microsoft.com/office/drawing/2014/main" id="{52F1DCB5-79FA-4904-B867-E44F0522D952}"/>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48" name="Text Box 764">
            <a:extLst>
              <a:ext uri="{FF2B5EF4-FFF2-40B4-BE49-F238E27FC236}">
                <a16:creationId xmlns:a16="http://schemas.microsoft.com/office/drawing/2014/main" id="{190B0E78-40E8-417E-81A7-F3C6B888B75F}"/>
              </a:ext>
            </a:extLst>
          </p:cNvPr>
          <p:cNvSpPr txBox="1">
            <a:spLocks noChangeArrowheads="1"/>
          </p:cNvSpPr>
          <p:nvPr/>
        </p:nvSpPr>
        <p:spPr bwMode="auto">
          <a:xfrm>
            <a:off x="1669332" y="5752267"/>
            <a:ext cx="10236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Monocyte</a:t>
            </a:r>
            <a:endParaRPr lang="fr-FR" sz="1600" dirty="0">
              <a:solidFill>
                <a:srgbClr val="FFFFFF"/>
              </a:solidFill>
              <a:latin typeface="Calibri Light" panose="020F0302020204030204" pitchFamily="34" charset="0"/>
              <a:cs typeface="Calibri Light" panose="020F0302020204030204" pitchFamily="34" charset="0"/>
            </a:endParaRPr>
          </a:p>
        </p:txBody>
      </p:sp>
      <p:grpSp>
        <p:nvGrpSpPr>
          <p:cNvPr id="751" name="Group 767">
            <a:extLst>
              <a:ext uri="{FF2B5EF4-FFF2-40B4-BE49-F238E27FC236}">
                <a16:creationId xmlns:a16="http://schemas.microsoft.com/office/drawing/2014/main" id="{67430CB9-6687-404A-89B4-E165EDFF1F97}"/>
              </a:ext>
            </a:extLst>
          </p:cNvPr>
          <p:cNvGrpSpPr>
            <a:grpSpLocks/>
          </p:cNvGrpSpPr>
          <p:nvPr/>
        </p:nvGrpSpPr>
        <p:grpSpPr bwMode="auto">
          <a:xfrm>
            <a:off x="7990454" y="1568116"/>
            <a:ext cx="1976437" cy="506413"/>
            <a:chOff x="2023" y="1419"/>
            <a:chExt cx="1653" cy="576"/>
          </a:xfrm>
        </p:grpSpPr>
        <p:grpSp>
          <p:nvGrpSpPr>
            <p:cNvPr id="752" name="Group 768">
              <a:extLst>
                <a:ext uri="{FF2B5EF4-FFF2-40B4-BE49-F238E27FC236}">
                  <a16:creationId xmlns:a16="http://schemas.microsoft.com/office/drawing/2014/main" id="{80E44BD9-EB8F-4FA0-8A12-078BC457A84F}"/>
                </a:ext>
              </a:extLst>
            </p:cNvPr>
            <p:cNvGrpSpPr>
              <a:grpSpLocks/>
            </p:cNvGrpSpPr>
            <p:nvPr/>
          </p:nvGrpSpPr>
          <p:grpSpPr bwMode="auto">
            <a:xfrm>
              <a:off x="2023" y="1419"/>
              <a:ext cx="1653" cy="576"/>
              <a:chOff x="537" y="995"/>
              <a:chExt cx="1647" cy="1128"/>
            </a:xfrm>
          </p:grpSpPr>
          <p:grpSp>
            <p:nvGrpSpPr>
              <p:cNvPr id="754" name="Group 769">
                <a:extLst>
                  <a:ext uri="{FF2B5EF4-FFF2-40B4-BE49-F238E27FC236}">
                    <a16:creationId xmlns:a16="http://schemas.microsoft.com/office/drawing/2014/main" id="{379150F9-6B12-4D7D-8D14-6B348657B511}"/>
                  </a:ext>
                </a:extLst>
              </p:cNvPr>
              <p:cNvGrpSpPr>
                <a:grpSpLocks/>
              </p:cNvGrpSpPr>
              <p:nvPr/>
            </p:nvGrpSpPr>
            <p:grpSpPr bwMode="auto">
              <a:xfrm>
                <a:off x="537" y="995"/>
                <a:ext cx="1647" cy="1128"/>
                <a:chOff x="1887" y="1697"/>
                <a:chExt cx="1647" cy="1128"/>
              </a:xfrm>
            </p:grpSpPr>
            <p:sp>
              <p:nvSpPr>
                <p:cNvPr id="823" name="Freeform 770">
                  <a:extLst>
                    <a:ext uri="{FF2B5EF4-FFF2-40B4-BE49-F238E27FC236}">
                      <a16:creationId xmlns:a16="http://schemas.microsoft.com/office/drawing/2014/main" id="{23B1424B-92CA-410C-B775-C73816FB6F8D}"/>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4" name="Freeform 771">
                  <a:extLst>
                    <a:ext uri="{FF2B5EF4-FFF2-40B4-BE49-F238E27FC236}">
                      <a16:creationId xmlns:a16="http://schemas.microsoft.com/office/drawing/2014/main" id="{ED18050C-240F-4532-8FEC-C6B553800A49}"/>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5" name="Freeform 772">
                  <a:extLst>
                    <a:ext uri="{FF2B5EF4-FFF2-40B4-BE49-F238E27FC236}">
                      <a16:creationId xmlns:a16="http://schemas.microsoft.com/office/drawing/2014/main" id="{862157BF-A164-491A-AAF3-FEDE10875690}"/>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6" name="Freeform 773">
                  <a:extLst>
                    <a:ext uri="{FF2B5EF4-FFF2-40B4-BE49-F238E27FC236}">
                      <a16:creationId xmlns:a16="http://schemas.microsoft.com/office/drawing/2014/main" id="{D1530E68-DA2A-475D-A31D-599DE042576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7" name="Freeform 774">
                  <a:extLst>
                    <a:ext uri="{FF2B5EF4-FFF2-40B4-BE49-F238E27FC236}">
                      <a16:creationId xmlns:a16="http://schemas.microsoft.com/office/drawing/2014/main" id="{0E81DDF4-B0B1-4928-AC57-57729FA0C6C6}"/>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8" name="Freeform 775">
                  <a:extLst>
                    <a:ext uri="{FF2B5EF4-FFF2-40B4-BE49-F238E27FC236}">
                      <a16:creationId xmlns:a16="http://schemas.microsoft.com/office/drawing/2014/main" id="{3E980B2A-3F0C-4E03-8217-C0C6AB51C94E}"/>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9" name="Freeform 776">
                  <a:extLst>
                    <a:ext uri="{FF2B5EF4-FFF2-40B4-BE49-F238E27FC236}">
                      <a16:creationId xmlns:a16="http://schemas.microsoft.com/office/drawing/2014/main" id="{56A2BF52-8CC0-4960-B599-EAFB6A94DD38}"/>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0" name="Freeform 777">
                  <a:extLst>
                    <a:ext uri="{FF2B5EF4-FFF2-40B4-BE49-F238E27FC236}">
                      <a16:creationId xmlns:a16="http://schemas.microsoft.com/office/drawing/2014/main" id="{F995FA26-9D7C-4100-9C19-F222D7D4C74C}"/>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1" name="Freeform 778">
                  <a:extLst>
                    <a:ext uri="{FF2B5EF4-FFF2-40B4-BE49-F238E27FC236}">
                      <a16:creationId xmlns:a16="http://schemas.microsoft.com/office/drawing/2014/main" id="{0D229122-99BC-4E68-A15B-1CF58715ADAA}"/>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2" name="Freeform 779">
                  <a:extLst>
                    <a:ext uri="{FF2B5EF4-FFF2-40B4-BE49-F238E27FC236}">
                      <a16:creationId xmlns:a16="http://schemas.microsoft.com/office/drawing/2014/main" id="{AD509C4C-B8AD-4ED5-9589-999683EF0A4E}"/>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3" name="Freeform 780">
                  <a:extLst>
                    <a:ext uri="{FF2B5EF4-FFF2-40B4-BE49-F238E27FC236}">
                      <a16:creationId xmlns:a16="http://schemas.microsoft.com/office/drawing/2014/main" id="{3E9F045A-A5A1-4730-9235-C249B36B11EF}"/>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4" name="Freeform 781">
                  <a:extLst>
                    <a:ext uri="{FF2B5EF4-FFF2-40B4-BE49-F238E27FC236}">
                      <a16:creationId xmlns:a16="http://schemas.microsoft.com/office/drawing/2014/main" id="{487E2CFE-EBDE-4F0E-AF29-D7097E025EE5}"/>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5" name="Freeform 782">
                  <a:extLst>
                    <a:ext uri="{FF2B5EF4-FFF2-40B4-BE49-F238E27FC236}">
                      <a16:creationId xmlns:a16="http://schemas.microsoft.com/office/drawing/2014/main" id="{8F907475-AB50-4F31-9FEA-6DDB81AB67AE}"/>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6" name="Freeform 783">
                  <a:extLst>
                    <a:ext uri="{FF2B5EF4-FFF2-40B4-BE49-F238E27FC236}">
                      <a16:creationId xmlns:a16="http://schemas.microsoft.com/office/drawing/2014/main" id="{2911A241-EF12-43B9-AB3F-FE30348E4D80}"/>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7" name="Freeform 784">
                  <a:extLst>
                    <a:ext uri="{FF2B5EF4-FFF2-40B4-BE49-F238E27FC236}">
                      <a16:creationId xmlns:a16="http://schemas.microsoft.com/office/drawing/2014/main" id="{8523E4FA-A4C5-46C8-B232-6A44D33CEBDD}"/>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8" name="Freeform 785">
                  <a:extLst>
                    <a:ext uri="{FF2B5EF4-FFF2-40B4-BE49-F238E27FC236}">
                      <a16:creationId xmlns:a16="http://schemas.microsoft.com/office/drawing/2014/main" id="{85484A7C-A419-4072-8FAD-9C03067E142E}"/>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9" name="Freeform 786">
                  <a:extLst>
                    <a:ext uri="{FF2B5EF4-FFF2-40B4-BE49-F238E27FC236}">
                      <a16:creationId xmlns:a16="http://schemas.microsoft.com/office/drawing/2014/main" id="{920195E5-11FB-456F-A47D-C33A88A7466C}"/>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0" name="Freeform 787">
                  <a:extLst>
                    <a:ext uri="{FF2B5EF4-FFF2-40B4-BE49-F238E27FC236}">
                      <a16:creationId xmlns:a16="http://schemas.microsoft.com/office/drawing/2014/main" id="{98399008-05CC-420F-955E-96E79B7015D9}"/>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1" name="Freeform 788">
                  <a:extLst>
                    <a:ext uri="{FF2B5EF4-FFF2-40B4-BE49-F238E27FC236}">
                      <a16:creationId xmlns:a16="http://schemas.microsoft.com/office/drawing/2014/main" id="{D324A28E-C8EE-4CD2-A69F-7DE405B84900}"/>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2" name="Freeform 789">
                  <a:extLst>
                    <a:ext uri="{FF2B5EF4-FFF2-40B4-BE49-F238E27FC236}">
                      <a16:creationId xmlns:a16="http://schemas.microsoft.com/office/drawing/2014/main" id="{1262D90E-2C4C-4A61-A36E-7D2372767F2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3" name="Freeform 790">
                  <a:extLst>
                    <a:ext uri="{FF2B5EF4-FFF2-40B4-BE49-F238E27FC236}">
                      <a16:creationId xmlns:a16="http://schemas.microsoft.com/office/drawing/2014/main" id="{E3DA5733-AE75-4FF0-A410-1B2B6D803A6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4" name="Freeform 791">
                  <a:extLst>
                    <a:ext uri="{FF2B5EF4-FFF2-40B4-BE49-F238E27FC236}">
                      <a16:creationId xmlns:a16="http://schemas.microsoft.com/office/drawing/2014/main" id="{3DC1F381-0C09-4691-B124-AB6742CE954C}"/>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5" name="Freeform 792">
                  <a:extLst>
                    <a:ext uri="{FF2B5EF4-FFF2-40B4-BE49-F238E27FC236}">
                      <a16:creationId xmlns:a16="http://schemas.microsoft.com/office/drawing/2014/main" id="{84F2AB8C-2267-4E93-A519-65E7E572AA76}"/>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6" name="Freeform 793">
                  <a:extLst>
                    <a:ext uri="{FF2B5EF4-FFF2-40B4-BE49-F238E27FC236}">
                      <a16:creationId xmlns:a16="http://schemas.microsoft.com/office/drawing/2014/main" id="{0186DF13-59FF-4027-8415-DF35626FC872}"/>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7" name="Freeform 794">
                  <a:extLst>
                    <a:ext uri="{FF2B5EF4-FFF2-40B4-BE49-F238E27FC236}">
                      <a16:creationId xmlns:a16="http://schemas.microsoft.com/office/drawing/2014/main" id="{CC6A9BC4-3B9B-48DD-9293-C87B4C2077C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8" name="Freeform 795">
                  <a:extLst>
                    <a:ext uri="{FF2B5EF4-FFF2-40B4-BE49-F238E27FC236}">
                      <a16:creationId xmlns:a16="http://schemas.microsoft.com/office/drawing/2014/main" id="{56736814-C4CF-443B-93F4-DCE3BFE9D45F}"/>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9" name="Freeform 796">
                  <a:extLst>
                    <a:ext uri="{FF2B5EF4-FFF2-40B4-BE49-F238E27FC236}">
                      <a16:creationId xmlns:a16="http://schemas.microsoft.com/office/drawing/2014/main" id="{ABB23DE2-44A6-49B5-A3C4-D5C8F549BFCC}"/>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0" name="Freeform 797">
                  <a:extLst>
                    <a:ext uri="{FF2B5EF4-FFF2-40B4-BE49-F238E27FC236}">
                      <a16:creationId xmlns:a16="http://schemas.microsoft.com/office/drawing/2014/main" id="{0034F2A1-5176-4016-80A7-DFD9671C50E9}"/>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1" name="Freeform 798">
                  <a:extLst>
                    <a:ext uri="{FF2B5EF4-FFF2-40B4-BE49-F238E27FC236}">
                      <a16:creationId xmlns:a16="http://schemas.microsoft.com/office/drawing/2014/main" id="{2D917938-3F3F-48B9-9F56-5F59742CB54E}"/>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2" name="Freeform 799">
                  <a:extLst>
                    <a:ext uri="{FF2B5EF4-FFF2-40B4-BE49-F238E27FC236}">
                      <a16:creationId xmlns:a16="http://schemas.microsoft.com/office/drawing/2014/main" id="{1EDCCB08-5D7B-409E-B42B-FAB6B4019FD3}"/>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3" name="Freeform 800">
                  <a:extLst>
                    <a:ext uri="{FF2B5EF4-FFF2-40B4-BE49-F238E27FC236}">
                      <a16:creationId xmlns:a16="http://schemas.microsoft.com/office/drawing/2014/main" id="{C96D0D88-F890-4F8E-B710-B6193E371ED2}"/>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4" name="Freeform 801">
                  <a:extLst>
                    <a:ext uri="{FF2B5EF4-FFF2-40B4-BE49-F238E27FC236}">
                      <a16:creationId xmlns:a16="http://schemas.microsoft.com/office/drawing/2014/main" id="{11E89BA3-B2F5-4E96-822D-DF95E0958C83}"/>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5" name="Freeform 802">
                  <a:extLst>
                    <a:ext uri="{FF2B5EF4-FFF2-40B4-BE49-F238E27FC236}">
                      <a16:creationId xmlns:a16="http://schemas.microsoft.com/office/drawing/2014/main" id="{78EFBCC0-72FF-4082-8201-8B156FCD2601}"/>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6" name="Freeform 803">
                  <a:extLst>
                    <a:ext uri="{FF2B5EF4-FFF2-40B4-BE49-F238E27FC236}">
                      <a16:creationId xmlns:a16="http://schemas.microsoft.com/office/drawing/2014/main" id="{4CB562B2-1FD3-4FD0-8B4A-02BC8BA16763}"/>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7" name="Freeform 804">
                  <a:extLst>
                    <a:ext uri="{FF2B5EF4-FFF2-40B4-BE49-F238E27FC236}">
                      <a16:creationId xmlns:a16="http://schemas.microsoft.com/office/drawing/2014/main" id="{B4DA6DD8-957E-4BEE-998F-E1B139DAC4A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8" name="Freeform 805">
                  <a:extLst>
                    <a:ext uri="{FF2B5EF4-FFF2-40B4-BE49-F238E27FC236}">
                      <a16:creationId xmlns:a16="http://schemas.microsoft.com/office/drawing/2014/main" id="{AFA6E01C-FBE2-4993-8DFC-C684C9975AD1}"/>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9" name="Freeform 806">
                  <a:extLst>
                    <a:ext uri="{FF2B5EF4-FFF2-40B4-BE49-F238E27FC236}">
                      <a16:creationId xmlns:a16="http://schemas.microsoft.com/office/drawing/2014/main" id="{85BD0061-A64E-4924-B3FE-31E219629FA6}"/>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0" name="Freeform 807">
                  <a:extLst>
                    <a:ext uri="{FF2B5EF4-FFF2-40B4-BE49-F238E27FC236}">
                      <a16:creationId xmlns:a16="http://schemas.microsoft.com/office/drawing/2014/main" id="{74EB63AF-BC87-4DF1-8F60-532F36C18B31}"/>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1" name="Freeform 808">
                  <a:extLst>
                    <a:ext uri="{FF2B5EF4-FFF2-40B4-BE49-F238E27FC236}">
                      <a16:creationId xmlns:a16="http://schemas.microsoft.com/office/drawing/2014/main" id="{E0A8A50C-862F-453A-A33E-80746B7D5E3D}"/>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2" name="Freeform 809">
                  <a:extLst>
                    <a:ext uri="{FF2B5EF4-FFF2-40B4-BE49-F238E27FC236}">
                      <a16:creationId xmlns:a16="http://schemas.microsoft.com/office/drawing/2014/main" id="{F1F0852F-7506-4793-A975-AAB8447CE6B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3" name="Freeform 810">
                  <a:extLst>
                    <a:ext uri="{FF2B5EF4-FFF2-40B4-BE49-F238E27FC236}">
                      <a16:creationId xmlns:a16="http://schemas.microsoft.com/office/drawing/2014/main" id="{1DBF1C0B-2353-4FDF-B369-54BE9935C25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4" name="Freeform 811">
                  <a:extLst>
                    <a:ext uri="{FF2B5EF4-FFF2-40B4-BE49-F238E27FC236}">
                      <a16:creationId xmlns:a16="http://schemas.microsoft.com/office/drawing/2014/main" id="{54C14E0D-E645-4FFB-9897-633B34E839D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5" name="Freeform 812">
                  <a:extLst>
                    <a:ext uri="{FF2B5EF4-FFF2-40B4-BE49-F238E27FC236}">
                      <a16:creationId xmlns:a16="http://schemas.microsoft.com/office/drawing/2014/main" id="{71B6E9E5-EEBE-4978-8B7C-CC7E1F6E9AFB}"/>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6" name="Freeform 813">
                  <a:extLst>
                    <a:ext uri="{FF2B5EF4-FFF2-40B4-BE49-F238E27FC236}">
                      <a16:creationId xmlns:a16="http://schemas.microsoft.com/office/drawing/2014/main" id="{93732AD1-BAD7-4C37-B1BC-0CD2EC377966}"/>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7" name="Freeform 814">
                  <a:extLst>
                    <a:ext uri="{FF2B5EF4-FFF2-40B4-BE49-F238E27FC236}">
                      <a16:creationId xmlns:a16="http://schemas.microsoft.com/office/drawing/2014/main" id="{A872C94D-A549-473C-B3B0-341B7367D7A6}"/>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8" name="Freeform 815">
                  <a:extLst>
                    <a:ext uri="{FF2B5EF4-FFF2-40B4-BE49-F238E27FC236}">
                      <a16:creationId xmlns:a16="http://schemas.microsoft.com/office/drawing/2014/main" id="{1773ECC6-BFCD-48AC-87BE-412147B13E39}"/>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9" name="Freeform 816">
                  <a:extLst>
                    <a:ext uri="{FF2B5EF4-FFF2-40B4-BE49-F238E27FC236}">
                      <a16:creationId xmlns:a16="http://schemas.microsoft.com/office/drawing/2014/main" id="{4A306947-404B-4B85-B975-7353E06C64D2}"/>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0" name="Freeform 817">
                  <a:extLst>
                    <a:ext uri="{FF2B5EF4-FFF2-40B4-BE49-F238E27FC236}">
                      <a16:creationId xmlns:a16="http://schemas.microsoft.com/office/drawing/2014/main" id="{CCFAD5C0-69C9-44A2-BAA2-E5C782E527C0}"/>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1" name="Freeform 818">
                  <a:extLst>
                    <a:ext uri="{FF2B5EF4-FFF2-40B4-BE49-F238E27FC236}">
                      <a16:creationId xmlns:a16="http://schemas.microsoft.com/office/drawing/2014/main" id="{6C60A75B-921D-416E-A869-455BC923E073}"/>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2" name="Freeform 819">
                  <a:extLst>
                    <a:ext uri="{FF2B5EF4-FFF2-40B4-BE49-F238E27FC236}">
                      <a16:creationId xmlns:a16="http://schemas.microsoft.com/office/drawing/2014/main" id="{647C543C-4F06-4FE4-B856-381A1A88D5C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3" name="Freeform 820">
                  <a:extLst>
                    <a:ext uri="{FF2B5EF4-FFF2-40B4-BE49-F238E27FC236}">
                      <a16:creationId xmlns:a16="http://schemas.microsoft.com/office/drawing/2014/main" id="{5FCC3243-1A48-4042-9409-C74FF3D5312F}"/>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4" name="Freeform 821">
                  <a:extLst>
                    <a:ext uri="{FF2B5EF4-FFF2-40B4-BE49-F238E27FC236}">
                      <a16:creationId xmlns:a16="http://schemas.microsoft.com/office/drawing/2014/main" id="{76F4C8C2-BF8C-4B6B-9355-9896F342075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5" name="Freeform 822">
                  <a:extLst>
                    <a:ext uri="{FF2B5EF4-FFF2-40B4-BE49-F238E27FC236}">
                      <a16:creationId xmlns:a16="http://schemas.microsoft.com/office/drawing/2014/main" id="{9D30BE73-7A82-4520-80C7-725A8C4F10BC}"/>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6" name="Freeform 823">
                  <a:extLst>
                    <a:ext uri="{FF2B5EF4-FFF2-40B4-BE49-F238E27FC236}">
                      <a16:creationId xmlns:a16="http://schemas.microsoft.com/office/drawing/2014/main" id="{AD1436B3-E721-4501-9720-09DC9F3FFA27}"/>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7" name="Freeform 824">
                  <a:extLst>
                    <a:ext uri="{FF2B5EF4-FFF2-40B4-BE49-F238E27FC236}">
                      <a16:creationId xmlns:a16="http://schemas.microsoft.com/office/drawing/2014/main" id="{61722E04-371A-450D-A68D-09367C5165D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8" name="Freeform 825">
                  <a:extLst>
                    <a:ext uri="{FF2B5EF4-FFF2-40B4-BE49-F238E27FC236}">
                      <a16:creationId xmlns:a16="http://schemas.microsoft.com/office/drawing/2014/main" id="{13D312B3-23DA-4AE1-BC03-012EB6F2985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9" name="Freeform 826">
                  <a:extLst>
                    <a:ext uri="{FF2B5EF4-FFF2-40B4-BE49-F238E27FC236}">
                      <a16:creationId xmlns:a16="http://schemas.microsoft.com/office/drawing/2014/main" id="{30892B63-0C27-40AE-AEE3-017D579A082E}"/>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0" name="Freeform 827">
                  <a:extLst>
                    <a:ext uri="{FF2B5EF4-FFF2-40B4-BE49-F238E27FC236}">
                      <a16:creationId xmlns:a16="http://schemas.microsoft.com/office/drawing/2014/main" id="{8D140D26-7E19-48C3-BD6C-3ECF7B4CC0BB}"/>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1" name="Freeform 828">
                  <a:extLst>
                    <a:ext uri="{FF2B5EF4-FFF2-40B4-BE49-F238E27FC236}">
                      <a16:creationId xmlns:a16="http://schemas.microsoft.com/office/drawing/2014/main" id="{BC3759BC-E9FB-4CF8-9D54-24C3125C0E50}"/>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2" name="Freeform 829">
                  <a:extLst>
                    <a:ext uri="{FF2B5EF4-FFF2-40B4-BE49-F238E27FC236}">
                      <a16:creationId xmlns:a16="http://schemas.microsoft.com/office/drawing/2014/main" id="{2883CF18-21F3-4B62-B025-71A0B469FA87}"/>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3" name="Freeform 830">
                  <a:extLst>
                    <a:ext uri="{FF2B5EF4-FFF2-40B4-BE49-F238E27FC236}">
                      <a16:creationId xmlns:a16="http://schemas.microsoft.com/office/drawing/2014/main" id="{DA703DE5-DCD1-4F58-A164-BA2B35DED666}"/>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4" name="Freeform 831">
                  <a:extLst>
                    <a:ext uri="{FF2B5EF4-FFF2-40B4-BE49-F238E27FC236}">
                      <a16:creationId xmlns:a16="http://schemas.microsoft.com/office/drawing/2014/main" id="{F8E1F9E4-AB29-4619-8862-C2471DEB3B69}"/>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5" name="Freeform 832">
                  <a:extLst>
                    <a:ext uri="{FF2B5EF4-FFF2-40B4-BE49-F238E27FC236}">
                      <a16:creationId xmlns:a16="http://schemas.microsoft.com/office/drawing/2014/main" id="{D7865F02-9D83-4753-A599-5AE470A225C6}"/>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6" name="Freeform 833">
                  <a:extLst>
                    <a:ext uri="{FF2B5EF4-FFF2-40B4-BE49-F238E27FC236}">
                      <a16:creationId xmlns:a16="http://schemas.microsoft.com/office/drawing/2014/main" id="{1FA863D0-E5F5-4BCA-AA07-E31CB8EBE097}"/>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7" name="Freeform 834">
                  <a:extLst>
                    <a:ext uri="{FF2B5EF4-FFF2-40B4-BE49-F238E27FC236}">
                      <a16:creationId xmlns:a16="http://schemas.microsoft.com/office/drawing/2014/main" id="{969BD818-1677-45C4-8542-F3EE3FE4BBDA}"/>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8" name="Freeform 835">
                  <a:extLst>
                    <a:ext uri="{FF2B5EF4-FFF2-40B4-BE49-F238E27FC236}">
                      <a16:creationId xmlns:a16="http://schemas.microsoft.com/office/drawing/2014/main" id="{A0EEEF50-C57D-44AF-839A-5E9B358C2F4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9" name="Freeform 836">
                  <a:extLst>
                    <a:ext uri="{FF2B5EF4-FFF2-40B4-BE49-F238E27FC236}">
                      <a16:creationId xmlns:a16="http://schemas.microsoft.com/office/drawing/2014/main" id="{EC07A246-A7AD-4B26-9A73-FA6EA0C7198B}"/>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0" name="Freeform 837">
                  <a:extLst>
                    <a:ext uri="{FF2B5EF4-FFF2-40B4-BE49-F238E27FC236}">
                      <a16:creationId xmlns:a16="http://schemas.microsoft.com/office/drawing/2014/main" id="{4DD09C56-1F87-490C-988D-655041372A41}"/>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1" name="Freeform 838">
                  <a:extLst>
                    <a:ext uri="{FF2B5EF4-FFF2-40B4-BE49-F238E27FC236}">
                      <a16:creationId xmlns:a16="http://schemas.microsoft.com/office/drawing/2014/main" id="{3A0D471E-6D53-4632-8063-310ED366D507}"/>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5" name="Oval 839">
                <a:extLst>
                  <a:ext uri="{FF2B5EF4-FFF2-40B4-BE49-F238E27FC236}">
                    <a16:creationId xmlns:a16="http://schemas.microsoft.com/office/drawing/2014/main" id="{CDD58862-75CF-4D65-B2DB-80F3AAB0F6D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6" name="Oval 840">
                <a:extLst>
                  <a:ext uri="{FF2B5EF4-FFF2-40B4-BE49-F238E27FC236}">
                    <a16:creationId xmlns:a16="http://schemas.microsoft.com/office/drawing/2014/main" id="{8FF4D75B-D6E1-4D3E-BCDC-BB789B9DE2F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7" name="Oval 841">
                <a:extLst>
                  <a:ext uri="{FF2B5EF4-FFF2-40B4-BE49-F238E27FC236}">
                    <a16:creationId xmlns:a16="http://schemas.microsoft.com/office/drawing/2014/main" id="{4B6122CC-705B-430B-9E1B-2C2545714B2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8" name="Oval 842">
                <a:extLst>
                  <a:ext uri="{FF2B5EF4-FFF2-40B4-BE49-F238E27FC236}">
                    <a16:creationId xmlns:a16="http://schemas.microsoft.com/office/drawing/2014/main" id="{BC48A7A9-C898-45F7-96D7-F51903A2F578}"/>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9" name="Oval 843">
                <a:extLst>
                  <a:ext uri="{FF2B5EF4-FFF2-40B4-BE49-F238E27FC236}">
                    <a16:creationId xmlns:a16="http://schemas.microsoft.com/office/drawing/2014/main" id="{F914E695-0FBC-4BC8-B03D-9F3DA406A565}"/>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0" name="Oval 844">
                <a:extLst>
                  <a:ext uri="{FF2B5EF4-FFF2-40B4-BE49-F238E27FC236}">
                    <a16:creationId xmlns:a16="http://schemas.microsoft.com/office/drawing/2014/main" id="{49B4850B-0097-44A6-ADD9-A0468C542BAF}"/>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1" name="Oval 845">
                <a:extLst>
                  <a:ext uri="{FF2B5EF4-FFF2-40B4-BE49-F238E27FC236}">
                    <a16:creationId xmlns:a16="http://schemas.microsoft.com/office/drawing/2014/main" id="{9D39E6CB-CADD-41B0-9E5C-946D5BB40B24}"/>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2" name="Oval 846">
                <a:extLst>
                  <a:ext uri="{FF2B5EF4-FFF2-40B4-BE49-F238E27FC236}">
                    <a16:creationId xmlns:a16="http://schemas.microsoft.com/office/drawing/2014/main" id="{1E958DE1-8720-4682-94CF-FB10D5CF04AE}"/>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3" name="Oval 847">
                <a:extLst>
                  <a:ext uri="{FF2B5EF4-FFF2-40B4-BE49-F238E27FC236}">
                    <a16:creationId xmlns:a16="http://schemas.microsoft.com/office/drawing/2014/main" id="{1F36FF2B-81AA-4A38-A2EE-9C686A7C9ECD}"/>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4" name="Oval 848">
                <a:extLst>
                  <a:ext uri="{FF2B5EF4-FFF2-40B4-BE49-F238E27FC236}">
                    <a16:creationId xmlns:a16="http://schemas.microsoft.com/office/drawing/2014/main" id="{E14F31F1-E350-4F41-876E-21C58B599E00}"/>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5" name="Oval 849">
                <a:extLst>
                  <a:ext uri="{FF2B5EF4-FFF2-40B4-BE49-F238E27FC236}">
                    <a16:creationId xmlns:a16="http://schemas.microsoft.com/office/drawing/2014/main" id="{A25135B9-35F8-4EBC-8BF9-36935C05D424}"/>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6" name="Oval 850">
                <a:extLst>
                  <a:ext uri="{FF2B5EF4-FFF2-40B4-BE49-F238E27FC236}">
                    <a16:creationId xmlns:a16="http://schemas.microsoft.com/office/drawing/2014/main" id="{E89EA383-0C92-4D6F-83CF-3EA6F1F66A3A}"/>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7" name="Oval 851">
                <a:extLst>
                  <a:ext uri="{FF2B5EF4-FFF2-40B4-BE49-F238E27FC236}">
                    <a16:creationId xmlns:a16="http://schemas.microsoft.com/office/drawing/2014/main" id="{11895FFB-A573-4B4A-834F-BF5CBD7F922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8" name="Oval 852">
                <a:extLst>
                  <a:ext uri="{FF2B5EF4-FFF2-40B4-BE49-F238E27FC236}">
                    <a16:creationId xmlns:a16="http://schemas.microsoft.com/office/drawing/2014/main" id="{52C576B2-BCE4-4601-8B46-1AE510B98944}"/>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9" name="Oval 853">
                <a:extLst>
                  <a:ext uri="{FF2B5EF4-FFF2-40B4-BE49-F238E27FC236}">
                    <a16:creationId xmlns:a16="http://schemas.microsoft.com/office/drawing/2014/main" id="{C272CF99-72AF-46CC-9E51-5E8A11DD193F}"/>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0" name="Oval 854">
                <a:extLst>
                  <a:ext uri="{FF2B5EF4-FFF2-40B4-BE49-F238E27FC236}">
                    <a16:creationId xmlns:a16="http://schemas.microsoft.com/office/drawing/2014/main" id="{BF851926-A815-4357-A261-F646F1FF8E2D}"/>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1" name="Oval 855">
                <a:extLst>
                  <a:ext uri="{FF2B5EF4-FFF2-40B4-BE49-F238E27FC236}">
                    <a16:creationId xmlns:a16="http://schemas.microsoft.com/office/drawing/2014/main" id="{8D1C791B-3759-41FC-85CE-1CC4328428B4}"/>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2" name="Oval 856">
                <a:extLst>
                  <a:ext uri="{FF2B5EF4-FFF2-40B4-BE49-F238E27FC236}">
                    <a16:creationId xmlns:a16="http://schemas.microsoft.com/office/drawing/2014/main" id="{49897606-2D43-415D-8B78-7F41890A5A4C}"/>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3" name="Oval 857">
                <a:extLst>
                  <a:ext uri="{FF2B5EF4-FFF2-40B4-BE49-F238E27FC236}">
                    <a16:creationId xmlns:a16="http://schemas.microsoft.com/office/drawing/2014/main" id="{8F198031-5443-4FA8-A290-0DBA21B5BF96}"/>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4" name="Oval 858">
                <a:extLst>
                  <a:ext uri="{FF2B5EF4-FFF2-40B4-BE49-F238E27FC236}">
                    <a16:creationId xmlns:a16="http://schemas.microsoft.com/office/drawing/2014/main" id="{4671BD2C-B69F-4587-8B28-C920193D9E4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5" name="Oval 859">
                <a:extLst>
                  <a:ext uri="{FF2B5EF4-FFF2-40B4-BE49-F238E27FC236}">
                    <a16:creationId xmlns:a16="http://schemas.microsoft.com/office/drawing/2014/main" id="{0860F412-02E3-45CA-AA20-BA3B9DC7E63A}"/>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6" name="Oval 860">
                <a:extLst>
                  <a:ext uri="{FF2B5EF4-FFF2-40B4-BE49-F238E27FC236}">
                    <a16:creationId xmlns:a16="http://schemas.microsoft.com/office/drawing/2014/main" id="{0FC64FD9-E18D-4318-A808-21038E52A463}"/>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7" name="Oval 861">
                <a:extLst>
                  <a:ext uri="{FF2B5EF4-FFF2-40B4-BE49-F238E27FC236}">
                    <a16:creationId xmlns:a16="http://schemas.microsoft.com/office/drawing/2014/main" id="{E0BD6506-BC01-416A-937A-C812FE08AF78}"/>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8" name="Oval 862">
                <a:extLst>
                  <a:ext uri="{FF2B5EF4-FFF2-40B4-BE49-F238E27FC236}">
                    <a16:creationId xmlns:a16="http://schemas.microsoft.com/office/drawing/2014/main" id="{F8000E77-4C44-42F1-A38A-0634390ADDC9}"/>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9" name="Oval 863">
                <a:extLst>
                  <a:ext uri="{FF2B5EF4-FFF2-40B4-BE49-F238E27FC236}">
                    <a16:creationId xmlns:a16="http://schemas.microsoft.com/office/drawing/2014/main" id="{DE0C0771-B127-4319-823E-B476CA7098B6}"/>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0" name="Oval 864">
                <a:extLst>
                  <a:ext uri="{FF2B5EF4-FFF2-40B4-BE49-F238E27FC236}">
                    <a16:creationId xmlns:a16="http://schemas.microsoft.com/office/drawing/2014/main" id="{D071721C-2CEB-4848-A9DB-14589087FE10}"/>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1" name="Oval 865">
                <a:extLst>
                  <a:ext uri="{FF2B5EF4-FFF2-40B4-BE49-F238E27FC236}">
                    <a16:creationId xmlns:a16="http://schemas.microsoft.com/office/drawing/2014/main" id="{873EC732-24AC-426B-8568-2B96F257C023}"/>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2" name="Oval 866">
                <a:extLst>
                  <a:ext uri="{FF2B5EF4-FFF2-40B4-BE49-F238E27FC236}">
                    <a16:creationId xmlns:a16="http://schemas.microsoft.com/office/drawing/2014/main" id="{99FFF7E3-DC49-4AD4-8B03-D1F4758E1EDD}"/>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3" name="Oval 867">
                <a:extLst>
                  <a:ext uri="{FF2B5EF4-FFF2-40B4-BE49-F238E27FC236}">
                    <a16:creationId xmlns:a16="http://schemas.microsoft.com/office/drawing/2014/main" id="{041857F0-F67B-497C-BCD2-6F785A02F47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4" name="Oval 868">
                <a:extLst>
                  <a:ext uri="{FF2B5EF4-FFF2-40B4-BE49-F238E27FC236}">
                    <a16:creationId xmlns:a16="http://schemas.microsoft.com/office/drawing/2014/main" id="{C8D64109-4F93-4926-8542-ACBB0A975824}"/>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5" name="Oval 869">
                <a:extLst>
                  <a:ext uri="{FF2B5EF4-FFF2-40B4-BE49-F238E27FC236}">
                    <a16:creationId xmlns:a16="http://schemas.microsoft.com/office/drawing/2014/main" id="{CE4C6BD2-7F31-447E-B2E9-82808F07F6C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6" name="Oval 870">
                <a:extLst>
                  <a:ext uri="{FF2B5EF4-FFF2-40B4-BE49-F238E27FC236}">
                    <a16:creationId xmlns:a16="http://schemas.microsoft.com/office/drawing/2014/main" id="{8D187754-4A4F-42F2-A5DE-34A035E439A8}"/>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7" name="Oval 871">
                <a:extLst>
                  <a:ext uri="{FF2B5EF4-FFF2-40B4-BE49-F238E27FC236}">
                    <a16:creationId xmlns:a16="http://schemas.microsoft.com/office/drawing/2014/main" id="{4AB301F0-1D9A-4385-804D-480499F5E123}"/>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8" name="Oval 872">
                <a:extLst>
                  <a:ext uri="{FF2B5EF4-FFF2-40B4-BE49-F238E27FC236}">
                    <a16:creationId xmlns:a16="http://schemas.microsoft.com/office/drawing/2014/main" id="{EC604758-0C74-4437-B0D2-FD04E4939AF9}"/>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9" name="Oval 873">
                <a:extLst>
                  <a:ext uri="{FF2B5EF4-FFF2-40B4-BE49-F238E27FC236}">
                    <a16:creationId xmlns:a16="http://schemas.microsoft.com/office/drawing/2014/main" id="{F8CD5B43-B7CD-462E-B7A2-CAA996B3F626}"/>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0" name="Oval 874">
                <a:extLst>
                  <a:ext uri="{FF2B5EF4-FFF2-40B4-BE49-F238E27FC236}">
                    <a16:creationId xmlns:a16="http://schemas.microsoft.com/office/drawing/2014/main" id="{0095F931-7BA7-41C6-9911-1A3743F4337C}"/>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1" name="Oval 875">
                <a:extLst>
                  <a:ext uri="{FF2B5EF4-FFF2-40B4-BE49-F238E27FC236}">
                    <a16:creationId xmlns:a16="http://schemas.microsoft.com/office/drawing/2014/main" id="{786A8D9B-D518-494E-BE06-BF1D092FD57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2" name="Oval 876">
                <a:extLst>
                  <a:ext uri="{FF2B5EF4-FFF2-40B4-BE49-F238E27FC236}">
                    <a16:creationId xmlns:a16="http://schemas.microsoft.com/office/drawing/2014/main" id="{6342CC6B-E209-4757-8B8C-2CFF715008C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3" name="Oval 877">
                <a:extLst>
                  <a:ext uri="{FF2B5EF4-FFF2-40B4-BE49-F238E27FC236}">
                    <a16:creationId xmlns:a16="http://schemas.microsoft.com/office/drawing/2014/main" id="{A6CBB9A8-876A-4155-BE48-2EF37C04B26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4" name="Oval 878">
                <a:extLst>
                  <a:ext uri="{FF2B5EF4-FFF2-40B4-BE49-F238E27FC236}">
                    <a16:creationId xmlns:a16="http://schemas.microsoft.com/office/drawing/2014/main" id="{AA72410C-821E-4DA3-A34B-471A83C2736B}"/>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5" name="Oval 879">
                <a:extLst>
                  <a:ext uri="{FF2B5EF4-FFF2-40B4-BE49-F238E27FC236}">
                    <a16:creationId xmlns:a16="http://schemas.microsoft.com/office/drawing/2014/main" id="{F4065BD3-6165-4258-98A1-26A97605A83C}"/>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6" name="Oval 880">
                <a:extLst>
                  <a:ext uri="{FF2B5EF4-FFF2-40B4-BE49-F238E27FC236}">
                    <a16:creationId xmlns:a16="http://schemas.microsoft.com/office/drawing/2014/main" id="{11370A4D-B2BC-4443-A979-FC0B3885D4F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7" name="Oval 881">
                <a:extLst>
                  <a:ext uri="{FF2B5EF4-FFF2-40B4-BE49-F238E27FC236}">
                    <a16:creationId xmlns:a16="http://schemas.microsoft.com/office/drawing/2014/main" id="{11ED3B48-1D52-4691-9217-E05091F80410}"/>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8" name="Oval 882">
                <a:extLst>
                  <a:ext uri="{FF2B5EF4-FFF2-40B4-BE49-F238E27FC236}">
                    <a16:creationId xmlns:a16="http://schemas.microsoft.com/office/drawing/2014/main" id="{ABA9B333-6655-4B24-9EDA-8D4CDDC5A99F}"/>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9" name="Oval 883">
                <a:extLst>
                  <a:ext uri="{FF2B5EF4-FFF2-40B4-BE49-F238E27FC236}">
                    <a16:creationId xmlns:a16="http://schemas.microsoft.com/office/drawing/2014/main" id="{CB068129-F019-46CE-A700-FA5BD7CBDCEA}"/>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0" name="Oval 884">
                <a:extLst>
                  <a:ext uri="{FF2B5EF4-FFF2-40B4-BE49-F238E27FC236}">
                    <a16:creationId xmlns:a16="http://schemas.microsoft.com/office/drawing/2014/main" id="{B195A4CE-4546-4381-B408-1A018AD00F4D}"/>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1" name="Oval 885">
                <a:extLst>
                  <a:ext uri="{FF2B5EF4-FFF2-40B4-BE49-F238E27FC236}">
                    <a16:creationId xmlns:a16="http://schemas.microsoft.com/office/drawing/2014/main" id="{5F12A198-3BDC-4C3B-A654-20A7186A6F1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2" name="Oval 886">
                <a:extLst>
                  <a:ext uri="{FF2B5EF4-FFF2-40B4-BE49-F238E27FC236}">
                    <a16:creationId xmlns:a16="http://schemas.microsoft.com/office/drawing/2014/main" id="{FA97EC55-B94C-4366-A9CE-D2594915DF2D}"/>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3" name="Oval 887">
                <a:extLst>
                  <a:ext uri="{FF2B5EF4-FFF2-40B4-BE49-F238E27FC236}">
                    <a16:creationId xmlns:a16="http://schemas.microsoft.com/office/drawing/2014/main" id="{C9D34523-E418-44AF-AEE4-F4D3367C38E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4" name="Oval 888">
                <a:extLst>
                  <a:ext uri="{FF2B5EF4-FFF2-40B4-BE49-F238E27FC236}">
                    <a16:creationId xmlns:a16="http://schemas.microsoft.com/office/drawing/2014/main" id="{6C5604AA-1FFC-4664-BF95-D9B190BAF135}"/>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5" name="Oval 889">
                <a:extLst>
                  <a:ext uri="{FF2B5EF4-FFF2-40B4-BE49-F238E27FC236}">
                    <a16:creationId xmlns:a16="http://schemas.microsoft.com/office/drawing/2014/main" id="{8B0603DD-F2A4-4C71-92C0-1BBAD7CCB8D8}"/>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6" name="Oval 890">
                <a:extLst>
                  <a:ext uri="{FF2B5EF4-FFF2-40B4-BE49-F238E27FC236}">
                    <a16:creationId xmlns:a16="http://schemas.microsoft.com/office/drawing/2014/main" id="{4692AD29-A582-43C5-B503-D0FE251B52FC}"/>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7" name="Oval 891">
                <a:extLst>
                  <a:ext uri="{FF2B5EF4-FFF2-40B4-BE49-F238E27FC236}">
                    <a16:creationId xmlns:a16="http://schemas.microsoft.com/office/drawing/2014/main" id="{587C089C-6EA7-492B-AE64-9CB8A2AC6E50}"/>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8" name="Oval 892">
                <a:extLst>
                  <a:ext uri="{FF2B5EF4-FFF2-40B4-BE49-F238E27FC236}">
                    <a16:creationId xmlns:a16="http://schemas.microsoft.com/office/drawing/2014/main" id="{57C468AE-2F12-4521-B928-A17A7805BD46}"/>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9" name="Oval 893">
                <a:extLst>
                  <a:ext uri="{FF2B5EF4-FFF2-40B4-BE49-F238E27FC236}">
                    <a16:creationId xmlns:a16="http://schemas.microsoft.com/office/drawing/2014/main" id="{0F3FA90E-1E5E-45BD-B8BD-FB55FA524885}"/>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0" name="Oval 894">
                <a:extLst>
                  <a:ext uri="{FF2B5EF4-FFF2-40B4-BE49-F238E27FC236}">
                    <a16:creationId xmlns:a16="http://schemas.microsoft.com/office/drawing/2014/main" id="{CDB562DF-4E70-426F-B4F0-9DB9C3815337}"/>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1" name="Oval 895">
                <a:extLst>
                  <a:ext uri="{FF2B5EF4-FFF2-40B4-BE49-F238E27FC236}">
                    <a16:creationId xmlns:a16="http://schemas.microsoft.com/office/drawing/2014/main" id="{D4B33390-45F9-406C-B1AC-539FC95B750E}"/>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2" name="Oval 896">
                <a:extLst>
                  <a:ext uri="{FF2B5EF4-FFF2-40B4-BE49-F238E27FC236}">
                    <a16:creationId xmlns:a16="http://schemas.microsoft.com/office/drawing/2014/main" id="{BDC9BCBB-1C68-4794-B459-0EA3A70E4DF0}"/>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3" name="Oval 897">
                <a:extLst>
                  <a:ext uri="{FF2B5EF4-FFF2-40B4-BE49-F238E27FC236}">
                    <a16:creationId xmlns:a16="http://schemas.microsoft.com/office/drawing/2014/main" id="{FA127278-71C1-4607-8B4C-C6151F02B982}"/>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4" name="Oval 898">
                <a:extLst>
                  <a:ext uri="{FF2B5EF4-FFF2-40B4-BE49-F238E27FC236}">
                    <a16:creationId xmlns:a16="http://schemas.microsoft.com/office/drawing/2014/main" id="{2AB90DE5-25BA-4FE2-A885-911B9538EFD9}"/>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5" name="Oval 899">
                <a:extLst>
                  <a:ext uri="{FF2B5EF4-FFF2-40B4-BE49-F238E27FC236}">
                    <a16:creationId xmlns:a16="http://schemas.microsoft.com/office/drawing/2014/main" id="{DB4C9EE6-5C2E-4630-BF51-75F235A5FDE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6" name="Oval 900">
                <a:extLst>
                  <a:ext uri="{FF2B5EF4-FFF2-40B4-BE49-F238E27FC236}">
                    <a16:creationId xmlns:a16="http://schemas.microsoft.com/office/drawing/2014/main" id="{6479FFFE-C410-4398-A639-ABA978E772A1}"/>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7" name="Oval 901">
                <a:extLst>
                  <a:ext uri="{FF2B5EF4-FFF2-40B4-BE49-F238E27FC236}">
                    <a16:creationId xmlns:a16="http://schemas.microsoft.com/office/drawing/2014/main" id="{3C899A39-92FD-4F24-BD8B-5E62785C025F}"/>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8" name="Oval 902">
                <a:extLst>
                  <a:ext uri="{FF2B5EF4-FFF2-40B4-BE49-F238E27FC236}">
                    <a16:creationId xmlns:a16="http://schemas.microsoft.com/office/drawing/2014/main" id="{117D15D4-2B7E-46F7-9CAA-826C0F92CCD9}"/>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9" name="Oval 903">
                <a:extLst>
                  <a:ext uri="{FF2B5EF4-FFF2-40B4-BE49-F238E27FC236}">
                    <a16:creationId xmlns:a16="http://schemas.microsoft.com/office/drawing/2014/main" id="{ABC09D75-1829-4563-ABD7-3EEC127EB8EE}"/>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0" name="Oval 904">
                <a:extLst>
                  <a:ext uri="{FF2B5EF4-FFF2-40B4-BE49-F238E27FC236}">
                    <a16:creationId xmlns:a16="http://schemas.microsoft.com/office/drawing/2014/main" id="{30118089-1063-4514-B5FC-BAD0FAB6D5C7}"/>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1" name="Oval 905">
                <a:extLst>
                  <a:ext uri="{FF2B5EF4-FFF2-40B4-BE49-F238E27FC236}">
                    <a16:creationId xmlns:a16="http://schemas.microsoft.com/office/drawing/2014/main" id="{3CAA76A5-D087-42AC-B7CC-B3F2DA7BBA53}"/>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2" name="Oval 906">
                <a:extLst>
                  <a:ext uri="{FF2B5EF4-FFF2-40B4-BE49-F238E27FC236}">
                    <a16:creationId xmlns:a16="http://schemas.microsoft.com/office/drawing/2014/main" id="{040330DC-4304-418C-8E53-8A333A0DD09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3" name="Freeform 907">
              <a:extLst>
                <a:ext uri="{FF2B5EF4-FFF2-40B4-BE49-F238E27FC236}">
                  <a16:creationId xmlns:a16="http://schemas.microsoft.com/office/drawing/2014/main" id="{8700C3AF-77C5-4D45-BA50-4A977D86CF15}"/>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2" name="Group 912">
            <a:extLst>
              <a:ext uri="{FF2B5EF4-FFF2-40B4-BE49-F238E27FC236}">
                <a16:creationId xmlns:a16="http://schemas.microsoft.com/office/drawing/2014/main" id="{D8634B81-68ED-406E-B546-CB51882E7CA9}"/>
              </a:ext>
            </a:extLst>
          </p:cNvPr>
          <p:cNvGrpSpPr>
            <a:grpSpLocks/>
          </p:cNvGrpSpPr>
          <p:nvPr/>
        </p:nvGrpSpPr>
        <p:grpSpPr bwMode="auto">
          <a:xfrm>
            <a:off x="6436475" y="6046039"/>
            <a:ext cx="374650" cy="358775"/>
            <a:chOff x="1106" y="102"/>
            <a:chExt cx="1364" cy="2044"/>
          </a:xfrm>
        </p:grpSpPr>
        <p:grpSp>
          <p:nvGrpSpPr>
            <p:cNvPr id="893" name="Group 913">
              <a:extLst>
                <a:ext uri="{FF2B5EF4-FFF2-40B4-BE49-F238E27FC236}">
                  <a16:creationId xmlns:a16="http://schemas.microsoft.com/office/drawing/2014/main" id="{DD657356-21A8-49BC-88FC-7AE7B6FB261E}"/>
                </a:ext>
              </a:extLst>
            </p:cNvPr>
            <p:cNvGrpSpPr>
              <a:grpSpLocks/>
            </p:cNvGrpSpPr>
            <p:nvPr/>
          </p:nvGrpSpPr>
          <p:grpSpPr bwMode="auto">
            <a:xfrm flipH="1">
              <a:off x="1106" y="1216"/>
              <a:ext cx="701" cy="435"/>
              <a:chOff x="4305" y="2263"/>
              <a:chExt cx="701" cy="435"/>
            </a:xfrm>
          </p:grpSpPr>
          <p:grpSp>
            <p:nvGrpSpPr>
              <p:cNvPr id="925" name="Group 914">
                <a:extLst>
                  <a:ext uri="{FF2B5EF4-FFF2-40B4-BE49-F238E27FC236}">
                    <a16:creationId xmlns:a16="http://schemas.microsoft.com/office/drawing/2014/main" id="{B1395638-1D14-4DF0-A350-752A2A7E53E7}"/>
                  </a:ext>
                </a:extLst>
              </p:cNvPr>
              <p:cNvGrpSpPr>
                <a:grpSpLocks/>
              </p:cNvGrpSpPr>
              <p:nvPr/>
            </p:nvGrpSpPr>
            <p:grpSpPr bwMode="auto">
              <a:xfrm>
                <a:off x="4707" y="2411"/>
                <a:ext cx="299" cy="287"/>
                <a:chOff x="4836" y="2537"/>
                <a:chExt cx="299" cy="287"/>
              </a:xfrm>
            </p:grpSpPr>
            <p:sp>
              <p:nvSpPr>
                <p:cNvPr id="927" name="Oval 915">
                  <a:extLst>
                    <a:ext uri="{FF2B5EF4-FFF2-40B4-BE49-F238E27FC236}">
                      <a16:creationId xmlns:a16="http://schemas.microsoft.com/office/drawing/2014/main" id="{33B28E28-107C-4713-9DF0-F521E75213A2}"/>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8" name="Group 916">
                  <a:extLst>
                    <a:ext uri="{FF2B5EF4-FFF2-40B4-BE49-F238E27FC236}">
                      <a16:creationId xmlns:a16="http://schemas.microsoft.com/office/drawing/2014/main" id="{157BC9D8-3515-4661-9003-3529A02FB42C}"/>
                    </a:ext>
                  </a:extLst>
                </p:cNvPr>
                <p:cNvGrpSpPr>
                  <a:grpSpLocks/>
                </p:cNvGrpSpPr>
                <p:nvPr/>
              </p:nvGrpSpPr>
              <p:grpSpPr bwMode="auto">
                <a:xfrm flipH="1">
                  <a:off x="5043" y="2730"/>
                  <a:ext cx="92" cy="72"/>
                  <a:chOff x="3499" y="2734"/>
                  <a:chExt cx="92" cy="72"/>
                </a:xfrm>
              </p:grpSpPr>
              <p:sp>
                <p:nvSpPr>
                  <p:cNvPr id="929" name="AutoShape 917">
                    <a:extLst>
                      <a:ext uri="{FF2B5EF4-FFF2-40B4-BE49-F238E27FC236}">
                        <a16:creationId xmlns:a16="http://schemas.microsoft.com/office/drawing/2014/main" id="{32537B42-4085-4661-9755-C656493E5819}"/>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0" name="Oval 918">
                    <a:extLst>
                      <a:ext uri="{FF2B5EF4-FFF2-40B4-BE49-F238E27FC236}">
                        <a16:creationId xmlns:a16="http://schemas.microsoft.com/office/drawing/2014/main" id="{87CD423C-4E07-487B-B452-CDB11E84FCB6}"/>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26" name="Rectangle 919">
                <a:extLst>
                  <a:ext uri="{FF2B5EF4-FFF2-40B4-BE49-F238E27FC236}">
                    <a16:creationId xmlns:a16="http://schemas.microsoft.com/office/drawing/2014/main" id="{4634630F-5D77-4F92-B149-330244812909}"/>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4" name="Group 920">
              <a:extLst>
                <a:ext uri="{FF2B5EF4-FFF2-40B4-BE49-F238E27FC236}">
                  <a16:creationId xmlns:a16="http://schemas.microsoft.com/office/drawing/2014/main" id="{65B2CDF1-2681-4FD8-90F9-2AF3B65A0D00}"/>
                </a:ext>
              </a:extLst>
            </p:cNvPr>
            <p:cNvGrpSpPr>
              <a:grpSpLocks/>
            </p:cNvGrpSpPr>
            <p:nvPr/>
          </p:nvGrpSpPr>
          <p:grpSpPr bwMode="auto">
            <a:xfrm>
              <a:off x="2044" y="1734"/>
              <a:ext cx="277" cy="335"/>
              <a:chOff x="4612" y="3168"/>
              <a:chExt cx="277" cy="335"/>
            </a:xfrm>
          </p:grpSpPr>
          <p:sp>
            <p:nvSpPr>
              <p:cNvPr id="921" name="Oval 921">
                <a:extLst>
                  <a:ext uri="{FF2B5EF4-FFF2-40B4-BE49-F238E27FC236}">
                    <a16:creationId xmlns:a16="http://schemas.microsoft.com/office/drawing/2014/main" id="{22985F12-F2E4-40FB-905B-470C96E0FFA7}"/>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2" name="Group 922">
                <a:extLst>
                  <a:ext uri="{FF2B5EF4-FFF2-40B4-BE49-F238E27FC236}">
                    <a16:creationId xmlns:a16="http://schemas.microsoft.com/office/drawing/2014/main" id="{0D4EE46A-E3E7-493B-969B-7C408FE6EA84}"/>
                  </a:ext>
                </a:extLst>
              </p:cNvPr>
              <p:cNvGrpSpPr>
                <a:grpSpLocks/>
              </p:cNvGrpSpPr>
              <p:nvPr/>
            </p:nvGrpSpPr>
            <p:grpSpPr bwMode="auto">
              <a:xfrm>
                <a:off x="4764" y="3381"/>
                <a:ext cx="74" cy="122"/>
                <a:chOff x="4764" y="3381"/>
                <a:chExt cx="74" cy="122"/>
              </a:xfrm>
            </p:grpSpPr>
            <p:sp>
              <p:nvSpPr>
                <p:cNvPr id="923" name="AutoShape 923">
                  <a:extLst>
                    <a:ext uri="{FF2B5EF4-FFF2-40B4-BE49-F238E27FC236}">
                      <a16:creationId xmlns:a16="http://schemas.microsoft.com/office/drawing/2014/main" id="{26F1D83F-DEDC-42E6-8284-1F0F69E2A34D}"/>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4" name="Oval 924">
                  <a:extLst>
                    <a:ext uri="{FF2B5EF4-FFF2-40B4-BE49-F238E27FC236}">
                      <a16:creationId xmlns:a16="http://schemas.microsoft.com/office/drawing/2014/main" id="{7C4A9463-13A2-49B5-85F9-7E219F7A8D01}"/>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5" name="Group 925">
              <a:extLst>
                <a:ext uri="{FF2B5EF4-FFF2-40B4-BE49-F238E27FC236}">
                  <a16:creationId xmlns:a16="http://schemas.microsoft.com/office/drawing/2014/main" id="{52809AF4-6254-46A2-ADC9-0444A6CADCE7}"/>
                </a:ext>
              </a:extLst>
            </p:cNvPr>
            <p:cNvGrpSpPr>
              <a:grpSpLocks/>
            </p:cNvGrpSpPr>
            <p:nvPr/>
          </p:nvGrpSpPr>
          <p:grpSpPr bwMode="auto">
            <a:xfrm>
              <a:off x="1301" y="1786"/>
              <a:ext cx="278" cy="360"/>
              <a:chOff x="3746" y="3157"/>
              <a:chExt cx="278" cy="360"/>
            </a:xfrm>
          </p:grpSpPr>
          <p:sp>
            <p:nvSpPr>
              <p:cNvPr id="917" name="Oval 926">
                <a:extLst>
                  <a:ext uri="{FF2B5EF4-FFF2-40B4-BE49-F238E27FC236}">
                    <a16:creationId xmlns:a16="http://schemas.microsoft.com/office/drawing/2014/main" id="{CB42CF44-C4C5-482B-B948-B355802CD8DF}"/>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18" name="Group 927">
                <a:extLst>
                  <a:ext uri="{FF2B5EF4-FFF2-40B4-BE49-F238E27FC236}">
                    <a16:creationId xmlns:a16="http://schemas.microsoft.com/office/drawing/2014/main" id="{95962094-C109-4AFC-B995-C49D46A80745}"/>
                  </a:ext>
                </a:extLst>
              </p:cNvPr>
              <p:cNvGrpSpPr>
                <a:grpSpLocks/>
              </p:cNvGrpSpPr>
              <p:nvPr/>
            </p:nvGrpSpPr>
            <p:grpSpPr bwMode="auto">
              <a:xfrm rot="20348198" flipH="1">
                <a:off x="3821" y="3395"/>
                <a:ext cx="74" cy="122"/>
                <a:chOff x="4764" y="3381"/>
                <a:chExt cx="74" cy="122"/>
              </a:xfrm>
            </p:grpSpPr>
            <p:sp>
              <p:nvSpPr>
                <p:cNvPr id="919" name="AutoShape 928">
                  <a:extLst>
                    <a:ext uri="{FF2B5EF4-FFF2-40B4-BE49-F238E27FC236}">
                      <a16:creationId xmlns:a16="http://schemas.microsoft.com/office/drawing/2014/main" id="{AB9BC8DA-6BE3-418E-8A4C-4E3CA571BCE0}"/>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0" name="Oval 929">
                  <a:extLst>
                    <a:ext uri="{FF2B5EF4-FFF2-40B4-BE49-F238E27FC236}">
                      <a16:creationId xmlns:a16="http://schemas.microsoft.com/office/drawing/2014/main" id="{D605848F-D9A1-41F3-82DB-B23918CFC82F}"/>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6" name="Group 930">
              <a:extLst>
                <a:ext uri="{FF2B5EF4-FFF2-40B4-BE49-F238E27FC236}">
                  <a16:creationId xmlns:a16="http://schemas.microsoft.com/office/drawing/2014/main" id="{48910CAE-8757-4E24-A9BC-605A4ABA713B}"/>
                </a:ext>
              </a:extLst>
            </p:cNvPr>
            <p:cNvGrpSpPr>
              <a:grpSpLocks/>
            </p:cNvGrpSpPr>
            <p:nvPr/>
          </p:nvGrpSpPr>
          <p:grpSpPr bwMode="auto">
            <a:xfrm>
              <a:off x="1720" y="102"/>
              <a:ext cx="62" cy="934"/>
              <a:chOff x="4174" y="1140"/>
              <a:chExt cx="62" cy="934"/>
            </a:xfrm>
          </p:grpSpPr>
          <p:sp>
            <p:nvSpPr>
              <p:cNvPr id="915" name="Rectangle 931">
                <a:extLst>
                  <a:ext uri="{FF2B5EF4-FFF2-40B4-BE49-F238E27FC236}">
                    <a16:creationId xmlns:a16="http://schemas.microsoft.com/office/drawing/2014/main" id="{B8352876-7A26-4F26-8471-C5BAEDD02B31}"/>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6" name="Oval 932">
                <a:extLst>
                  <a:ext uri="{FF2B5EF4-FFF2-40B4-BE49-F238E27FC236}">
                    <a16:creationId xmlns:a16="http://schemas.microsoft.com/office/drawing/2014/main" id="{F853B865-0E65-4C1E-8115-CF40E068F7A5}"/>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7" name="Group 933">
              <a:extLst>
                <a:ext uri="{FF2B5EF4-FFF2-40B4-BE49-F238E27FC236}">
                  <a16:creationId xmlns:a16="http://schemas.microsoft.com/office/drawing/2014/main" id="{FFDDE8D7-A2B8-4F84-ADD0-F23A0F8FBEF8}"/>
                </a:ext>
              </a:extLst>
            </p:cNvPr>
            <p:cNvGrpSpPr>
              <a:grpSpLocks/>
            </p:cNvGrpSpPr>
            <p:nvPr/>
          </p:nvGrpSpPr>
          <p:grpSpPr bwMode="auto">
            <a:xfrm>
              <a:off x="1726" y="137"/>
              <a:ext cx="62" cy="931"/>
              <a:chOff x="4258" y="1181"/>
              <a:chExt cx="62" cy="931"/>
            </a:xfrm>
          </p:grpSpPr>
          <p:sp>
            <p:nvSpPr>
              <p:cNvPr id="913" name="Rectangle 934">
                <a:extLst>
                  <a:ext uri="{FF2B5EF4-FFF2-40B4-BE49-F238E27FC236}">
                    <a16:creationId xmlns:a16="http://schemas.microsoft.com/office/drawing/2014/main" id="{3B11E48B-CB9C-440B-8863-17CBACD1C1A0}"/>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4" name="Oval 935">
                <a:extLst>
                  <a:ext uri="{FF2B5EF4-FFF2-40B4-BE49-F238E27FC236}">
                    <a16:creationId xmlns:a16="http://schemas.microsoft.com/office/drawing/2014/main" id="{885A972C-B1A0-4AA9-A9BE-6EEF81A7AE21}"/>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8" name="Group 936">
              <a:extLst>
                <a:ext uri="{FF2B5EF4-FFF2-40B4-BE49-F238E27FC236}">
                  <a16:creationId xmlns:a16="http://schemas.microsoft.com/office/drawing/2014/main" id="{E1814A08-91BE-49B3-8450-E0B36FC0A379}"/>
                </a:ext>
              </a:extLst>
            </p:cNvPr>
            <p:cNvGrpSpPr>
              <a:grpSpLocks/>
            </p:cNvGrpSpPr>
            <p:nvPr/>
          </p:nvGrpSpPr>
          <p:grpSpPr bwMode="auto">
            <a:xfrm flipH="1">
              <a:off x="1793" y="105"/>
              <a:ext cx="62" cy="934"/>
              <a:chOff x="4174" y="1140"/>
              <a:chExt cx="62" cy="934"/>
            </a:xfrm>
          </p:grpSpPr>
          <p:sp>
            <p:nvSpPr>
              <p:cNvPr id="911" name="Rectangle 937">
                <a:extLst>
                  <a:ext uri="{FF2B5EF4-FFF2-40B4-BE49-F238E27FC236}">
                    <a16:creationId xmlns:a16="http://schemas.microsoft.com/office/drawing/2014/main" id="{3F8D6FC3-3854-486A-B29E-297EC4C43E76}"/>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2" name="Oval 938">
                <a:extLst>
                  <a:ext uri="{FF2B5EF4-FFF2-40B4-BE49-F238E27FC236}">
                    <a16:creationId xmlns:a16="http://schemas.microsoft.com/office/drawing/2014/main" id="{C4E4F1FF-B0DF-4C46-A5BE-7EC7DF72AEDF}"/>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9" name="Group 939">
              <a:extLst>
                <a:ext uri="{FF2B5EF4-FFF2-40B4-BE49-F238E27FC236}">
                  <a16:creationId xmlns:a16="http://schemas.microsoft.com/office/drawing/2014/main" id="{743CE61C-44A7-466F-B846-FD49B49A8648}"/>
                </a:ext>
              </a:extLst>
            </p:cNvPr>
            <p:cNvGrpSpPr>
              <a:grpSpLocks/>
            </p:cNvGrpSpPr>
            <p:nvPr/>
          </p:nvGrpSpPr>
          <p:grpSpPr bwMode="auto">
            <a:xfrm>
              <a:off x="1769" y="1215"/>
              <a:ext cx="701" cy="435"/>
              <a:chOff x="4305" y="2263"/>
              <a:chExt cx="701" cy="435"/>
            </a:xfrm>
          </p:grpSpPr>
          <p:grpSp>
            <p:nvGrpSpPr>
              <p:cNvPr id="905" name="Group 940">
                <a:extLst>
                  <a:ext uri="{FF2B5EF4-FFF2-40B4-BE49-F238E27FC236}">
                    <a16:creationId xmlns:a16="http://schemas.microsoft.com/office/drawing/2014/main" id="{9EBB9D0D-1594-484A-991E-7C38A67D0917}"/>
                  </a:ext>
                </a:extLst>
              </p:cNvPr>
              <p:cNvGrpSpPr>
                <a:grpSpLocks/>
              </p:cNvGrpSpPr>
              <p:nvPr/>
            </p:nvGrpSpPr>
            <p:grpSpPr bwMode="auto">
              <a:xfrm>
                <a:off x="4707" y="2411"/>
                <a:ext cx="299" cy="287"/>
                <a:chOff x="4836" y="2537"/>
                <a:chExt cx="299" cy="287"/>
              </a:xfrm>
            </p:grpSpPr>
            <p:sp>
              <p:nvSpPr>
                <p:cNvPr id="907" name="Oval 941">
                  <a:extLst>
                    <a:ext uri="{FF2B5EF4-FFF2-40B4-BE49-F238E27FC236}">
                      <a16:creationId xmlns:a16="http://schemas.microsoft.com/office/drawing/2014/main" id="{7FC2AB71-A063-45E4-B9E2-FC34B8983CBF}"/>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08" name="Group 942">
                  <a:extLst>
                    <a:ext uri="{FF2B5EF4-FFF2-40B4-BE49-F238E27FC236}">
                      <a16:creationId xmlns:a16="http://schemas.microsoft.com/office/drawing/2014/main" id="{3C509467-EB5C-457F-B6B7-5ED61D0DCFCC}"/>
                    </a:ext>
                  </a:extLst>
                </p:cNvPr>
                <p:cNvGrpSpPr>
                  <a:grpSpLocks/>
                </p:cNvGrpSpPr>
                <p:nvPr/>
              </p:nvGrpSpPr>
              <p:grpSpPr bwMode="auto">
                <a:xfrm flipH="1">
                  <a:off x="5043" y="2730"/>
                  <a:ext cx="92" cy="72"/>
                  <a:chOff x="3499" y="2734"/>
                  <a:chExt cx="92" cy="72"/>
                </a:xfrm>
              </p:grpSpPr>
              <p:sp>
                <p:nvSpPr>
                  <p:cNvPr id="909" name="AutoShape 943">
                    <a:extLst>
                      <a:ext uri="{FF2B5EF4-FFF2-40B4-BE49-F238E27FC236}">
                        <a16:creationId xmlns:a16="http://schemas.microsoft.com/office/drawing/2014/main" id="{FF5C33F4-DC6B-40EF-ADAA-89F402EEF305}"/>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0" name="Oval 944">
                    <a:extLst>
                      <a:ext uri="{FF2B5EF4-FFF2-40B4-BE49-F238E27FC236}">
                        <a16:creationId xmlns:a16="http://schemas.microsoft.com/office/drawing/2014/main" id="{7CFBE597-3899-45D8-8C6A-B4FA5004D80A}"/>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06" name="Rectangle 945">
                <a:extLst>
                  <a:ext uri="{FF2B5EF4-FFF2-40B4-BE49-F238E27FC236}">
                    <a16:creationId xmlns:a16="http://schemas.microsoft.com/office/drawing/2014/main" id="{DD371EB6-2102-4BDE-9B39-FF3DB394FED3}"/>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00" name="Group 946">
              <a:extLst>
                <a:ext uri="{FF2B5EF4-FFF2-40B4-BE49-F238E27FC236}">
                  <a16:creationId xmlns:a16="http://schemas.microsoft.com/office/drawing/2014/main" id="{D6918FAB-45D1-49FC-BE4C-49A02F8CA8BA}"/>
                </a:ext>
              </a:extLst>
            </p:cNvPr>
            <p:cNvGrpSpPr>
              <a:grpSpLocks/>
            </p:cNvGrpSpPr>
            <p:nvPr/>
          </p:nvGrpSpPr>
          <p:grpSpPr bwMode="auto">
            <a:xfrm>
              <a:off x="1787" y="136"/>
              <a:ext cx="62" cy="937"/>
              <a:chOff x="4315" y="1180"/>
              <a:chExt cx="62" cy="937"/>
            </a:xfrm>
          </p:grpSpPr>
          <p:sp>
            <p:nvSpPr>
              <p:cNvPr id="903" name="Rectangle 947">
                <a:extLst>
                  <a:ext uri="{FF2B5EF4-FFF2-40B4-BE49-F238E27FC236}">
                    <a16:creationId xmlns:a16="http://schemas.microsoft.com/office/drawing/2014/main" id="{9DA0E49A-908F-4829-A7A6-C37282C0FCBB}"/>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4" name="Oval 948">
                <a:extLst>
                  <a:ext uri="{FF2B5EF4-FFF2-40B4-BE49-F238E27FC236}">
                    <a16:creationId xmlns:a16="http://schemas.microsoft.com/office/drawing/2014/main" id="{1E51BE25-2335-4297-A4FD-516EBB672E25}"/>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01" name="Rectangle 949">
              <a:extLst>
                <a:ext uri="{FF2B5EF4-FFF2-40B4-BE49-F238E27FC236}">
                  <a16:creationId xmlns:a16="http://schemas.microsoft.com/office/drawing/2014/main" id="{A9120B90-9EF2-4BBC-BB97-B96F318DF3D3}"/>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2" name="Rectangle 950">
              <a:extLst>
                <a:ext uri="{FF2B5EF4-FFF2-40B4-BE49-F238E27FC236}">
                  <a16:creationId xmlns:a16="http://schemas.microsoft.com/office/drawing/2014/main" id="{0F6C95DD-EFB0-4C9D-B7AF-CC9720BC957C}"/>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31" name="Group 951">
            <a:extLst>
              <a:ext uri="{FF2B5EF4-FFF2-40B4-BE49-F238E27FC236}">
                <a16:creationId xmlns:a16="http://schemas.microsoft.com/office/drawing/2014/main" id="{DA656E2F-6329-425F-A430-85FA12AB8B00}"/>
              </a:ext>
            </a:extLst>
          </p:cNvPr>
          <p:cNvGrpSpPr>
            <a:grpSpLocks/>
          </p:cNvGrpSpPr>
          <p:nvPr/>
        </p:nvGrpSpPr>
        <p:grpSpPr bwMode="auto">
          <a:xfrm>
            <a:off x="7949654" y="6091719"/>
            <a:ext cx="320675" cy="246063"/>
            <a:chOff x="4417" y="1473"/>
            <a:chExt cx="202" cy="155"/>
          </a:xfrm>
        </p:grpSpPr>
        <p:grpSp>
          <p:nvGrpSpPr>
            <p:cNvPr id="932" name="Group 952">
              <a:extLst>
                <a:ext uri="{FF2B5EF4-FFF2-40B4-BE49-F238E27FC236}">
                  <a16:creationId xmlns:a16="http://schemas.microsoft.com/office/drawing/2014/main" id="{11CA7C40-B024-4D87-94BC-F663E190DDDC}"/>
                </a:ext>
              </a:extLst>
            </p:cNvPr>
            <p:cNvGrpSpPr>
              <a:grpSpLocks/>
            </p:cNvGrpSpPr>
            <p:nvPr/>
          </p:nvGrpSpPr>
          <p:grpSpPr bwMode="auto">
            <a:xfrm rot="-7919999">
              <a:off x="4467" y="1466"/>
              <a:ext cx="100" cy="200"/>
              <a:chOff x="4064" y="1684"/>
              <a:chExt cx="100" cy="200"/>
            </a:xfrm>
          </p:grpSpPr>
          <p:sp>
            <p:nvSpPr>
              <p:cNvPr id="934" name="Freeform 953">
                <a:extLst>
                  <a:ext uri="{FF2B5EF4-FFF2-40B4-BE49-F238E27FC236}">
                    <a16:creationId xmlns:a16="http://schemas.microsoft.com/office/drawing/2014/main" id="{B92A777E-EBCD-4C7A-B002-2019234F7A7D}"/>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5" name="Line 954">
                <a:extLst>
                  <a:ext uri="{FF2B5EF4-FFF2-40B4-BE49-F238E27FC236}">
                    <a16:creationId xmlns:a16="http://schemas.microsoft.com/office/drawing/2014/main" id="{9F727E82-FD43-4EA7-909C-4EBA41803EEC}"/>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3" name="Text Box 955">
              <a:extLst>
                <a:ext uri="{FF2B5EF4-FFF2-40B4-BE49-F238E27FC236}">
                  <a16:creationId xmlns:a16="http://schemas.microsoft.com/office/drawing/2014/main" id="{9E821835-12A7-43FB-A1CF-C352D4700E4F}"/>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8" name="Text Box 971">
            <a:extLst>
              <a:ext uri="{FF2B5EF4-FFF2-40B4-BE49-F238E27FC236}">
                <a16:creationId xmlns:a16="http://schemas.microsoft.com/office/drawing/2014/main" id="{14641B75-7CCC-415F-9387-BE53A932B719}"/>
              </a:ext>
            </a:extLst>
          </p:cNvPr>
          <p:cNvSpPr txBox="1">
            <a:spLocks noChangeArrowheads="1"/>
          </p:cNvSpPr>
          <p:nvPr/>
        </p:nvSpPr>
        <p:spPr bwMode="auto">
          <a:xfrm>
            <a:off x="2435365" y="3563245"/>
            <a:ext cx="126348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Dendritic</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939" name="Freeform 972">
            <a:extLst>
              <a:ext uri="{FF2B5EF4-FFF2-40B4-BE49-F238E27FC236}">
                <a16:creationId xmlns:a16="http://schemas.microsoft.com/office/drawing/2014/main" id="{A3EDD9F0-2AAF-467F-94CF-C1D69EA6F708}"/>
              </a:ext>
            </a:extLst>
          </p:cNvPr>
          <p:cNvSpPr>
            <a:spLocks/>
          </p:cNvSpPr>
          <p:nvPr/>
        </p:nvSpPr>
        <p:spPr bwMode="auto">
          <a:xfrm>
            <a:off x="2700546" y="2985989"/>
            <a:ext cx="471488" cy="568325"/>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40" name="Group 866">
            <a:extLst>
              <a:ext uri="{FF2B5EF4-FFF2-40B4-BE49-F238E27FC236}">
                <a16:creationId xmlns:a16="http://schemas.microsoft.com/office/drawing/2014/main" id="{17DC7AB0-5B22-4629-9E9C-3A8FB807AD7F}"/>
              </a:ext>
            </a:extLst>
          </p:cNvPr>
          <p:cNvGrpSpPr>
            <a:grpSpLocks/>
          </p:cNvGrpSpPr>
          <p:nvPr/>
        </p:nvGrpSpPr>
        <p:grpSpPr bwMode="auto">
          <a:xfrm>
            <a:off x="2960352" y="1271913"/>
            <a:ext cx="1114425" cy="1165225"/>
            <a:chOff x="2119" y="489"/>
            <a:chExt cx="702" cy="734"/>
          </a:xfrm>
        </p:grpSpPr>
        <p:sp>
          <p:nvSpPr>
            <p:cNvPr id="941" name="Freeform 867">
              <a:extLst>
                <a:ext uri="{FF2B5EF4-FFF2-40B4-BE49-F238E27FC236}">
                  <a16:creationId xmlns:a16="http://schemas.microsoft.com/office/drawing/2014/main" id="{7A0EBA51-F4FE-49AF-BC2A-B192FC3B9BD4}"/>
                </a:ext>
              </a:extLst>
            </p:cNvPr>
            <p:cNvSpPr>
              <a:spLocks/>
            </p:cNvSpPr>
            <p:nvPr/>
          </p:nvSpPr>
          <p:spPr bwMode="auto">
            <a:xfrm>
              <a:off x="2119" y="489"/>
              <a:ext cx="702" cy="734"/>
            </a:xfrm>
            <a:custGeom>
              <a:avLst/>
              <a:gdLst>
                <a:gd name="T0" fmla="*/ 3 w 918"/>
                <a:gd name="T1" fmla="*/ 3 h 886"/>
                <a:gd name="T2" fmla="*/ 2 w 918"/>
                <a:gd name="T3" fmla="*/ 18 h 886"/>
                <a:gd name="T4" fmla="*/ 2 w 918"/>
                <a:gd name="T5" fmla="*/ 16 h 886"/>
                <a:gd name="T6" fmla="*/ 4 w 918"/>
                <a:gd name="T7" fmla="*/ 5 h 886"/>
                <a:gd name="T8" fmla="*/ 4 w 918"/>
                <a:gd name="T9" fmla="*/ 2 h 886"/>
                <a:gd name="T10" fmla="*/ 4 w 918"/>
                <a:gd name="T11" fmla="*/ 2 h 886"/>
                <a:gd name="T12" fmla="*/ 3 w 918"/>
                <a:gd name="T13" fmla="*/ 3 h 886"/>
                <a:gd name="T14" fmla="*/ 0 60000 65536"/>
                <a:gd name="T15" fmla="*/ 0 60000 65536"/>
                <a:gd name="T16" fmla="*/ 0 60000 65536"/>
                <a:gd name="T17" fmla="*/ 0 60000 65536"/>
                <a:gd name="T18" fmla="*/ 0 60000 65536"/>
                <a:gd name="T19" fmla="*/ 0 60000 65536"/>
                <a:gd name="T20" fmla="*/ 0 60000 65536"/>
                <a:gd name="T21" fmla="*/ 0 w 918"/>
                <a:gd name="T22" fmla="*/ 0 h 886"/>
                <a:gd name="T23" fmla="*/ 918 w 918"/>
                <a:gd name="T24" fmla="*/ 886 h 8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8" h="886">
                  <a:moveTo>
                    <a:pt x="645" y="129"/>
                  </a:moveTo>
                  <a:cubicBezTo>
                    <a:pt x="536" y="258"/>
                    <a:pt x="138" y="700"/>
                    <a:pt x="69" y="793"/>
                  </a:cubicBezTo>
                  <a:cubicBezTo>
                    <a:pt x="0" y="886"/>
                    <a:pt x="104" y="788"/>
                    <a:pt x="229" y="689"/>
                  </a:cubicBezTo>
                  <a:cubicBezTo>
                    <a:pt x="354" y="590"/>
                    <a:pt x="724" y="305"/>
                    <a:pt x="821" y="201"/>
                  </a:cubicBezTo>
                  <a:cubicBezTo>
                    <a:pt x="918" y="97"/>
                    <a:pt x="829" y="96"/>
                    <a:pt x="813" y="65"/>
                  </a:cubicBezTo>
                  <a:cubicBezTo>
                    <a:pt x="797" y="34"/>
                    <a:pt x="749" y="5"/>
                    <a:pt x="725" y="17"/>
                  </a:cubicBezTo>
                  <a:cubicBezTo>
                    <a:pt x="701" y="29"/>
                    <a:pt x="754" y="0"/>
                    <a:pt x="645" y="129"/>
                  </a:cubicBezTo>
                  <a:close/>
                </a:path>
              </a:pathLst>
            </a:custGeom>
            <a:solidFill>
              <a:srgbClr val="663300"/>
            </a:solidFill>
            <a:ln w="9525">
              <a:solidFill>
                <a:schemeClr val="tx1"/>
              </a:solidFill>
              <a:round/>
              <a:headEnd/>
              <a:tailEnd/>
            </a:ln>
          </p:spPr>
          <p:txBody>
            <a:bodyPr/>
            <a:lstStyle/>
            <a:p>
              <a:endParaRPr lang="en-US"/>
            </a:p>
          </p:txBody>
        </p:sp>
        <p:grpSp>
          <p:nvGrpSpPr>
            <p:cNvPr id="942" name="Group 868">
              <a:extLst>
                <a:ext uri="{FF2B5EF4-FFF2-40B4-BE49-F238E27FC236}">
                  <a16:creationId xmlns:a16="http://schemas.microsoft.com/office/drawing/2014/main" id="{C6FB235C-6E7C-4867-B4E0-FBB26ED2DD86}"/>
                </a:ext>
              </a:extLst>
            </p:cNvPr>
            <p:cNvGrpSpPr>
              <a:grpSpLocks/>
            </p:cNvGrpSpPr>
            <p:nvPr/>
          </p:nvGrpSpPr>
          <p:grpSpPr bwMode="auto">
            <a:xfrm rot="-3116008">
              <a:off x="2284" y="796"/>
              <a:ext cx="247" cy="40"/>
              <a:chOff x="3076" y="1300"/>
              <a:chExt cx="247" cy="40"/>
            </a:xfrm>
          </p:grpSpPr>
          <p:sp>
            <p:nvSpPr>
              <p:cNvPr id="946" name="Freeform 869">
                <a:extLst>
                  <a:ext uri="{FF2B5EF4-FFF2-40B4-BE49-F238E27FC236}">
                    <a16:creationId xmlns:a16="http://schemas.microsoft.com/office/drawing/2014/main" id="{A2F39A3D-A5F4-4F26-955F-31602C467ECD}"/>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47" name="Oval 870">
                <a:extLst>
                  <a:ext uri="{FF2B5EF4-FFF2-40B4-BE49-F238E27FC236}">
                    <a16:creationId xmlns:a16="http://schemas.microsoft.com/office/drawing/2014/main" id="{AECD7E32-A1BA-4A66-BB2E-47BB3BDDE79D}"/>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p>
            </p:txBody>
          </p:sp>
        </p:grpSp>
        <p:grpSp>
          <p:nvGrpSpPr>
            <p:cNvPr id="943" name="Group 871">
              <a:extLst>
                <a:ext uri="{FF2B5EF4-FFF2-40B4-BE49-F238E27FC236}">
                  <a16:creationId xmlns:a16="http://schemas.microsoft.com/office/drawing/2014/main" id="{D9936111-54D1-40E2-84DC-73C7E3D31DA9}"/>
                </a:ext>
              </a:extLst>
            </p:cNvPr>
            <p:cNvGrpSpPr>
              <a:grpSpLocks/>
            </p:cNvGrpSpPr>
            <p:nvPr/>
          </p:nvGrpSpPr>
          <p:grpSpPr bwMode="auto">
            <a:xfrm rot="-2525103">
              <a:off x="2234" y="980"/>
              <a:ext cx="247" cy="40"/>
              <a:chOff x="3076" y="1300"/>
              <a:chExt cx="247" cy="40"/>
            </a:xfrm>
          </p:grpSpPr>
          <p:sp>
            <p:nvSpPr>
              <p:cNvPr id="944" name="Freeform 872">
                <a:extLst>
                  <a:ext uri="{FF2B5EF4-FFF2-40B4-BE49-F238E27FC236}">
                    <a16:creationId xmlns:a16="http://schemas.microsoft.com/office/drawing/2014/main" id="{ED3BCB57-BCEC-404C-A9B2-16C3DB6F55BF}"/>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45" name="Oval 873">
                <a:extLst>
                  <a:ext uri="{FF2B5EF4-FFF2-40B4-BE49-F238E27FC236}">
                    <a16:creationId xmlns:a16="http://schemas.microsoft.com/office/drawing/2014/main" id="{CCE1B2F1-6963-4F1F-ABDC-9B942EBD5329}"/>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p>
            </p:txBody>
          </p:sp>
        </p:grpSp>
      </p:grpSp>
      <p:grpSp>
        <p:nvGrpSpPr>
          <p:cNvPr id="1030" name="Group 744">
            <a:extLst>
              <a:ext uri="{FF2B5EF4-FFF2-40B4-BE49-F238E27FC236}">
                <a16:creationId xmlns:a16="http://schemas.microsoft.com/office/drawing/2014/main" id="{69E387BF-DC4E-45CD-9616-0D8CF1C641FC}"/>
              </a:ext>
            </a:extLst>
          </p:cNvPr>
          <p:cNvGrpSpPr>
            <a:grpSpLocks/>
          </p:cNvGrpSpPr>
          <p:nvPr/>
        </p:nvGrpSpPr>
        <p:grpSpPr bwMode="auto">
          <a:xfrm>
            <a:off x="3441631" y="4863058"/>
            <a:ext cx="449262" cy="465137"/>
            <a:chOff x="1443" y="1831"/>
            <a:chExt cx="661" cy="701"/>
          </a:xfrm>
        </p:grpSpPr>
        <p:sp>
          <p:nvSpPr>
            <p:cNvPr id="1031" name="Oval 745">
              <a:extLst>
                <a:ext uri="{FF2B5EF4-FFF2-40B4-BE49-F238E27FC236}">
                  <a16:creationId xmlns:a16="http://schemas.microsoft.com/office/drawing/2014/main" id="{3AA69843-E6ED-4D57-86DE-5CD376F53AFB}"/>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2" name="Oval 746">
              <a:extLst>
                <a:ext uri="{FF2B5EF4-FFF2-40B4-BE49-F238E27FC236}">
                  <a16:creationId xmlns:a16="http://schemas.microsoft.com/office/drawing/2014/main" id="{36DE290C-1FED-4831-8157-A4D0F5FCD525}"/>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3" name="Oval 747">
              <a:extLst>
                <a:ext uri="{FF2B5EF4-FFF2-40B4-BE49-F238E27FC236}">
                  <a16:creationId xmlns:a16="http://schemas.microsoft.com/office/drawing/2014/main" id="{9B0D1843-B5BB-405C-967C-FF497F645D7C}"/>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4" name="Oval 748">
              <a:extLst>
                <a:ext uri="{FF2B5EF4-FFF2-40B4-BE49-F238E27FC236}">
                  <a16:creationId xmlns:a16="http://schemas.microsoft.com/office/drawing/2014/main" id="{69C49FCE-64E9-4699-B15C-86649D0D8AF2}"/>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5" name="Oval 749">
              <a:extLst>
                <a:ext uri="{FF2B5EF4-FFF2-40B4-BE49-F238E27FC236}">
                  <a16:creationId xmlns:a16="http://schemas.microsoft.com/office/drawing/2014/main" id="{02D41617-490C-425C-8062-AA6907CF3A36}"/>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6" name="Oval 750">
              <a:extLst>
                <a:ext uri="{FF2B5EF4-FFF2-40B4-BE49-F238E27FC236}">
                  <a16:creationId xmlns:a16="http://schemas.microsoft.com/office/drawing/2014/main" id="{890754F9-6A84-4EA4-B599-B1B233090EC7}"/>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7" name="Oval 751">
              <a:extLst>
                <a:ext uri="{FF2B5EF4-FFF2-40B4-BE49-F238E27FC236}">
                  <a16:creationId xmlns:a16="http://schemas.microsoft.com/office/drawing/2014/main" id="{ED5D49C9-1950-49FE-B678-57102ED7A5C8}"/>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38" name="Group 752">
            <a:extLst>
              <a:ext uri="{FF2B5EF4-FFF2-40B4-BE49-F238E27FC236}">
                <a16:creationId xmlns:a16="http://schemas.microsoft.com/office/drawing/2014/main" id="{7DF70B21-87E3-4566-96AB-EBC8C0E26648}"/>
              </a:ext>
            </a:extLst>
          </p:cNvPr>
          <p:cNvGrpSpPr>
            <a:grpSpLocks/>
          </p:cNvGrpSpPr>
          <p:nvPr/>
        </p:nvGrpSpPr>
        <p:grpSpPr bwMode="auto">
          <a:xfrm>
            <a:off x="2347843" y="4863058"/>
            <a:ext cx="412750" cy="454025"/>
            <a:chOff x="3160" y="1869"/>
            <a:chExt cx="650" cy="694"/>
          </a:xfrm>
        </p:grpSpPr>
        <p:sp>
          <p:nvSpPr>
            <p:cNvPr id="1039" name="Oval 753">
              <a:extLst>
                <a:ext uri="{FF2B5EF4-FFF2-40B4-BE49-F238E27FC236}">
                  <a16:creationId xmlns:a16="http://schemas.microsoft.com/office/drawing/2014/main" id="{1BD127D0-0249-4453-8102-D4E73270F5FC}"/>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0" name="Freeform 754">
              <a:extLst>
                <a:ext uri="{FF2B5EF4-FFF2-40B4-BE49-F238E27FC236}">
                  <a16:creationId xmlns:a16="http://schemas.microsoft.com/office/drawing/2014/main" id="{270E3D32-09A3-4BF3-9A79-288A1204FCE6}"/>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1" name="Oval 755">
              <a:extLst>
                <a:ext uri="{FF2B5EF4-FFF2-40B4-BE49-F238E27FC236}">
                  <a16:creationId xmlns:a16="http://schemas.microsoft.com/office/drawing/2014/main" id="{1EB3E16F-DF31-4899-B116-A452D6E09021}"/>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2" name="Oval 756">
              <a:extLst>
                <a:ext uri="{FF2B5EF4-FFF2-40B4-BE49-F238E27FC236}">
                  <a16:creationId xmlns:a16="http://schemas.microsoft.com/office/drawing/2014/main" id="{D266B0AA-829C-4826-8D97-11C27FE316C0}"/>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3" name="Oval 757">
              <a:extLst>
                <a:ext uri="{FF2B5EF4-FFF2-40B4-BE49-F238E27FC236}">
                  <a16:creationId xmlns:a16="http://schemas.microsoft.com/office/drawing/2014/main" id="{F788759D-C34A-4292-B6BF-0630F1667EDD}"/>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4" name="Oval 758">
              <a:extLst>
                <a:ext uri="{FF2B5EF4-FFF2-40B4-BE49-F238E27FC236}">
                  <a16:creationId xmlns:a16="http://schemas.microsoft.com/office/drawing/2014/main" id="{B2F49D32-5A4C-4853-A5DC-73081DFBE4C4}"/>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5" name="Oval 759">
              <a:extLst>
                <a:ext uri="{FF2B5EF4-FFF2-40B4-BE49-F238E27FC236}">
                  <a16:creationId xmlns:a16="http://schemas.microsoft.com/office/drawing/2014/main" id="{22E0344F-7573-4399-92B7-A6B74DEACD2A}"/>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6" name="Oval 760">
              <a:extLst>
                <a:ext uri="{FF2B5EF4-FFF2-40B4-BE49-F238E27FC236}">
                  <a16:creationId xmlns:a16="http://schemas.microsoft.com/office/drawing/2014/main" id="{3008166B-11CB-49CD-ABFD-E2FE7AEBCE3E}"/>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47" name="Text Box 765">
            <a:extLst>
              <a:ext uri="{FF2B5EF4-FFF2-40B4-BE49-F238E27FC236}">
                <a16:creationId xmlns:a16="http://schemas.microsoft.com/office/drawing/2014/main" id="{CC9291AF-963A-4E14-8F99-E2B53866688B}"/>
              </a:ext>
            </a:extLst>
          </p:cNvPr>
          <p:cNvSpPr txBox="1">
            <a:spLocks noChangeArrowheads="1"/>
          </p:cNvSpPr>
          <p:nvPr/>
        </p:nvSpPr>
        <p:spPr bwMode="auto">
          <a:xfrm>
            <a:off x="3322251" y="4569286"/>
            <a:ext cx="155882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latin typeface="Calibri Light" panose="020F0302020204030204" pitchFamily="34" charset="0"/>
                <a:cs typeface="Calibri Light" panose="020F0302020204030204" pitchFamily="34" charset="0"/>
              </a:rPr>
              <a:t>Natural killer cell</a:t>
            </a:r>
            <a:endParaRPr lang="fr-FR" sz="1600">
              <a:latin typeface="Calibri Light" panose="020F0302020204030204" pitchFamily="34" charset="0"/>
              <a:cs typeface="Calibri Light" panose="020F0302020204030204" pitchFamily="34" charset="0"/>
            </a:endParaRPr>
          </a:p>
        </p:txBody>
      </p:sp>
      <p:sp>
        <p:nvSpPr>
          <p:cNvPr id="1048" name="Text Box 766">
            <a:extLst>
              <a:ext uri="{FF2B5EF4-FFF2-40B4-BE49-F238E27FC236}">
                <a16:creationId xmlns:a16="http://schemas.microsoft.com/office/drawing/2014/main" id="{A59A2C9F-141E-46A0-8447-7438313308B7}"/>
              </a:ext>
            </a:extLst>
          </p:cNvPr>
          <p:cNvSpPr txBox="1">
            <a:spLocks noChangeArrowheads="1"/>
          </p:cNvSpPr>
          <p:nvPr/>
        </p:nvSpPr>
        <p:spPr bwMode="auto">
          <a:xfrm>
            <a:off x="2174418" y="4569286"/>
            <a:ext cx="107029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latin typeface="Calibri Light" panose="020F0302020204030204" pitchFamily="34" charset="0"/>
                <a:cs typeface="Calibri Light" panose="020F0302020204030204" pitchFamily="34" charset="0"/>
              </a:rPr>
              <a:t>Neutrophil</a:t>
            </a:r>
            <a:endParaRPr lang="fr-FR" sz="1600" dirty="0">
              <a:latin typeface="Calibri Light" panose="020F0302020204030204" pitchFamily="34" charset="0"/>
              <a:cs typeface="Calibri Light" panose="020F0302020204030204" pitchFamily="34" charset="0"/>
            </a:endParaRPr>
          </a:p>
        </p:txBody>
      </p:sp>
      <p:grpSp>
        <p:nvGrpSpPr>
          <p:cNvPr id="1049" name="Group 912">
            <a:extLst>
              <a:ext uri="{FF2B5EF4-FFF2-40B4-BE49-F238E27FC236}">
                <a16:creationId xmlns:a16="http://schemas.microsoft.com/office/drawing/2014/main" id="{D6D94F3C-5257-43DB-B466-BF06E2DE105F}"/>
              </a:ext>
            </a:extLst>
          </p:cNvPr>
          <p:cNvGrpSpPr>
            <a:grpSpLocks/>
          </p:cNvGrpSpPr>
          <p:nvPr/>
        </p:nvGrpSpPr>
        <p:grpSpPr bwMode="auto">
          <a:xfrm>
            <a:off x="5840343" y="4863058"/>
            <a:ext cx="374650" cy="358775"/>
            <a:chOff x="1106" y="102"/>
            <a:chExt cx="1364" cy="2044"/>
          </a:xfrm>
        </p:grpSpPr>
        <p:grpSp>
          <p:nvGrpSpPr>
            <p:cNvPr id="1050" name="Group 913">
              <a:extLst>
                <a:ext uri="{FF2B5EF4-FFF2-40B4-BE49-F238E27FC236}">
                  <a16:creationId xmlns:a16="http://schemas.microsoft.com/office/drawing/2014/main" id="{F3C7A9D3-ADC2-4F77-8F0C-030A23F82948}"/>
                </a:ext>
              </a:extLst>
            </p:cNvPr>
            <p:cNvGrpSpPr>
              <a:grpSpLocks/>
            </p:cNvGrpSpPr>
            <p:nvPr/>
          </p:nvGrpSpPr>
          <p:grpSpPr bwMode="auto">
            <a:xfrm flipH="1">
              <a:off x="1106" y="1216"/>
              <a:ext cx="701" cy="435"/>
              <a:chOff x="4305" y="2263"/>
              <a:chExt cx="701" cy="435"/>
            </a:xfrm>
          </p:grpSpPr>
          <p:grpSp>
            <p:nvGrpSpPr>
              <p:cNvPr id="1082" name="Group 914">
                <a:extLst>
                  <a:ext uri="{FF2B5EF4-FFF2-40B4-BE49-F238E27FC236}">
                    <a16:creationId xmlns:a16="http://schemas.microsoft.com/office/drawing/2014/main" id="{0DDE5EF6-8B09-44AE-9571-EFE3600ECC3B}"/>
                  </a:ext>
                </a:extLst>
              </p:cNvPr>
              <p:cNvGrpSpPr>
                <a:grpSpLocks/>
              </p:cNvGrpSpPr>
              <p:nvPr/>
            </p:nvGrpSpPr>
            <p:grpSpPr bwMode="auto">
              <a:xfrm>
                <a:off x="4707" y="2411"/>
                <a:ext cx="299" cy="287"/>
                <a:chOff x="4836" y="2537"/>
                <a:chExt cx="299" cy="287"/>
              </a:xfrm>
            </p:grpSpPr>
            <p:sp>
              <p:nvSpPr>
                <p:cNvPr id="1084" name="Oval 915">
                  <a:extLst>
                    <a:ext uri="{FF2B5EF4-FFF2-40B4-BE49-F238E27FC236}">
                      <a16:creationId xmlns:a16="http://schemas.microsoft.com/office/drawing/2014/main" id="{2E3151A9-3E8F-4AC5-B7A8-F682C70BC278}"/>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085" name="Group 916">
                  <a:extLst>
                    <a:ext uri="{FF2B5EF4-FFF2-40B4-BE49-F238E27FC236}">
                      <a16:creationId xmlns:a16="http://schemas.microsoft.com/office/drawing/2014/main" id="{EE878302-D99E-45AF-86E2-7FD78F56BA7F}"/>
                    </a:ext>
                  </a:extLst>
                </p:cNvPr>
                <p:cNvGrpSpPr>
                  <a:grpSpLocks/>
                </p:cNvGrpSpPr>
                <p:nvPr/>
              </p:nvGrpSpPr>
              <p:grpSpPr bwMode="auto">
                <a:xfrm flipH="1">
                  <a:off x="5043" y="2730"/>
                  <a:ext cx="92" cy="72"/>
                  <a:chOff x="3499" y="2734"/>
                  <a:chExt cx="92" cy="72"/>
                </a:xfrm>
              </p:grpSpPr>
              <p:sp>
                <p:nvSpPr>
                  <p:cNvPr id="1086" name="AutoShape 917">
                    <a:extLst>
                      <a:ext uri="{FF2B5EF4-FFF2-40B4-BE49-F238E27FC236}">
                        <a16:creationId xmlns:a16="http://schemas.microsoft.com/office/drawing/2014/main" id="{9D808ECD-2A34-45B2-B17A-A3B3C8B936E8}"/>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7" name="Oval 918">
                    <a:extLst>
                      <a:ext uri="{FF2B5EF4-FFF2-40B4-BE49-F238E27FC236}">
                        <a16:creationId xmlns:a16="http://schemas.microsoft.com/office/drawing/2014/main" id="{F43768F3-A29B-4768-A09A-30AE19C20CC4}"/>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083" name="Rectangle 919">
                <a:extLst>
                  <a:ext uri="{FF2B5EF4-FFF2-40B4-BE49-F238E27FC236}">
                    <a16:creationId xmlns:a16="http://schemas.microsoft.com/office/drawing/2014/main" id="{EDA9156B-EF69-4CEC-8993-B6A4B94A79D7}"/>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51" name="Group 920">
              <a:extLst>
                <a:ext uri="{FF2B5EF4-FFF2-40B4-BE49-F238E27FC236}">
                  <a16:creationId xmlns:a16="http://schemas.microsoft.com/office/drawing/2014/main" id="{CF18557B-B165-4AE7-9219-68B918CF36C1}"/>
                </a:ext>
              </a:extLst>
            </p:cNvPr>
            <p:cNvGrpSpPr>
              <a:grpSpLocks/>
            </p:cNvGrpSpPr>
            <p:nvPr/>
          </p:nvGrpSpPr>
          <p:grpSpPr bwMode="auto">
            <a:xfrm>
              <a:off x="2044" y="1734"/>
              <a:ext cx="277" cy="335"/>
              <a:chOff x="4612" y="3168"/>
              <a:chExt cx="277" cy="335"/>
            </a:xfrm>
          </p:grpSpPr>
          <p:sp>
            <p:nvSpPr>
              <p:cNvPr id="1078" name="Oval 921">
                <a:extLst>
                  <a:ext uri="{FF2B5EF4-FFF2-40B4-BE49-F238E27FC236}">
                    <a16:creationId xmlns:a16="http://schemas.microsoft.com/office/drawing/2014/main" id="{1D8253E0-74FE-4C5E-9E51-A6C09671C3D4}"/>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079" name="Group 922">
                <a:extLst>
                  <a:ext uri="{FF2B5EF4-FFF2-40B4-BE49-F238E27FC236}">
                    <a16:creationId xmlns:a16="http://schemas.microsoft.com/office/drawing/2014/main" id="{2BC914E0-F877-4C93-9A1C-535F90D08936}"/>
                  </a:ext>
                </a:extLst>
              </p:cNvPr>
              <p:cNvGrpSpPr>
                <a:grpSpLocks/>
              </p:cNvGrpSpPr>
              <p:nvPr/>
            </p:nvGrpSpPr>
            <p:grpSpPr bwMode="auto">
              <a:xfrm>
                <a:off x="4764" y="3381"/>
                <a:ext cx="74" cy="122"/>
                <a:chOff x="4764" y="3381"/>
                <a:chExt cx="74" cy="122"/>
              </a:xfrm>
            </p:grpSpPr>
            <p:sp>
              <p:nvSpPr>
                <p:cNvPr id="1080" name="AutoShape 923">
                  <a:extLst>
                    <a:ext uri="{FF2B5EF4-FFF2-40B4-BE49-F238E27FC236}">
                      <a16:creationId xmlns:a16="http://schemas.microsoft.com/office/drawing/2014/main" id="{1576DB87-B795-42AD-86C1-C0CC38C75846}"/>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1" name="Oval 924">
                  <a:extLst>
                    <a:ext uri="{FF2B5EF4-FFF2-40B4-BE49-F238E27FC236}">
                      <a16:creationId xmlns:a16="http://schemas.microsoft.com/office/drawing/2014/main" id="{0D9F9D98-B580-43AF-8033-DA91265DA31C}"/>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052" name="Group 925">
              <a:extLst>
                <a:ext uri="{FF2B5EF4-FFF2-40B4-BE49-F238E27FC236}">
                  <a16:creationId xmlns:a16="http://schemas.microsoft.com/office/drawing/2014/main" id="{B6805E81-90EF-4F01-9311-2B9D18E1404F}"/>
                </a:ext>
              </a:extLst>
            </p:cNvPr>
            <p:cNvGrpSpPr>
              <a:grpSpLocks/>
            </p:cNvGrpSpPr>
            <p:nvPr/>
          </p:nvGrpSpPr>
          <p:grpSpPr bwMode="auto">
            <a:xfrm>
              <a:off x="1301" y="1786"/>
              <a:ext cx="278" cy="360"/>
              <a:chOff x="3746" y="3157"/>
              <a:chExt cx="278" cy="360"/>
            </a:xfrm>
          </p:grpSpPr>
          <p:sp>
            <p:nvSpPr>
              <p:cNvPr id="1074" name="Oval 926">
                <a:extLst>
                  <a:ext uri="{FF2B5EF4-FFF2-40B4-BE49-F238E27FC236}">
                    <a16:creationId xmlns:a16="http://schemas.microsoft.com/office/drawing/2014/main" id="{F5272E96-D67F-404A-8406-0AF5AAB0139D}"/>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075" name="Group 927">
                <a:extLst>
                  <a:ext uri="{FF2B5EF4-FFF2-40B4-BE49-F238E27FC236}">
                    <a16:creationId xmlns:a16="http://schemas.microsoft.com/office/drawing/2014/main" id="{E4EE0F7C-FD19-453E-BC85-54A97051AE10}"/>
                  </a:ext>
                </a:extLst>
              </p:cNvPr>
              <p:cNvGrpSpPr>
                <a:grpSpLocks/>
              </p:cNvGrpSpPr>
              <p:nvPr/>
            </p:nvGrpSpPr>
            <p:grpSpPr bwMode="auto">
              <a:xfrm rot="20348198" flipH="1">
                <a:off x="3821" y="3395"/>
                <a:ext cx="74" cy="122"/>
                <a:chOff x="4764" y="3381"/>
                <a:chExt cx="74" cy="122"/>
              </a:xfrm>
            </p:grpSpPr>
            <p:sp>
              <p:nvSpPr>
                <p:cNvPr id="1076" name="AutoShape 928">
                  <a:extLst>
                    <a:ext uri="{FF2B5EF4-FFF2-40B4-BE49-F238E27FC236}">
                      <a16:creationId xmlns:a16="http://schemas.microsoft.com/office/drawing/2014/main" id="{BAAB85D8-D906-41A5-B5A6-465B8A1D731A}"/>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7" name="Oval 929">
                  <a:extLst>
                    <a:ext uri="{FF2B5EF4-FFF2-40B4-BE49-F238E27FC236}">
                      <a16:creationId xmlns:a16="http://schemas.microsoft.com/office/drawing/2014/main" id="{4BBDD526-3F0F-45F5-908C-818C1A19897A}"/>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053" name="Group 930">
              <a:extLst>
                <a:ext uri="{FF2B5EF4-FFF2-40B4-BE49-F238E27FC236}">
                  <a16:creationId xmlns:a16="http://schemas.microsoft.com/office/drawing/2014/main" id="{A1171D94-B06A-4FA8-8A46-F1B80F464299}"/>
                </a:ext>
              </a:extLst>
            </p:cNvPr>
            <p:cNvGrpSpPr>
              <a:grpSpLocks/>
            </p:cNvGrpSpPr>
            <p:nvPr/>
          </p:nvGrpSpPr>
          <p:grpSpPr bwMode="auto">
            <a:xfrm>
              <a:off x="1720" y="102"/>
              <a:ext cx="62" cy="934"/>
              <a:chOff x="4174" y="1140"/>
              <a:chExt cx="62" cy="934"/>
            </a:xfrm>
          </p:grpSpPr>
          <p:sp>
            <p:nvSpPr>
              <p:cNvPr id="1072" name="Rectangle 931">
                <a:extLst>
                  <a:ext uri="{FF2B5EF4-FFF2-40B4-BE49-F238E27FC236}">
                    <a16:creationId xmlns:a16="http://schemas.microsoft.com/office/drawing/2014/main" id="{089B6434-32E9-47F1-A2F8-0AEE385DA1DB}"/>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3" name="Oval 932">
                <a:extLst>
                  <a:ext uri="{FF2B5EF4-FFF2-40B4-BE49-F238E27FC236}">
                    <a16:creationId xmlns:a16="http://schemas.microsoft.com/office/drawing/2014/main" id="{80F9471C-80AF-4DF3-A37D-BD8681B62FFB}"/>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54" name="Group 933">
              <a:extLst>
                <a:ext uri="{FF2B5EF4-FFF2-40B4-BE49-F238E27FC236}">
                  <a16:creationId xmlns:a16="http://schemas.microsoft.com/office/drawing/2014/main" id="{99F15D54-3BA8-4D16-B9C7-8DAF9360223B}"/>
                </a:ext>
              </a:extLst>
            </p:cNvPr>
            <p:cNvGrpSpPr>
              <a:grpSpLocks/>
            </p:cNvGrpSpPr>
            <p:nvPr/>
          </p:nvGrpSpPr>
          <p:grpSpPr bwMode="auto">
            <a:xfrm>
              <a:off x="1726" y="137"/>
              <a:ext cx="62" cy="931"/>
              <a:chOff x="4258" y="1181"/>
              <a:chExt cx="62" cy="931"/>
            </a:xfrm>
          </p:grpSpPr>
          <p:sp>
            <p:nvSpPr>
              <p:cNvPr id="1070" name="Rectangle 934">
                <a:extLst>
                  <a:ext uri="{FF2B5EF4-FFF2-40B4-BE49-F238E27FC236}">
                    <a16:creationId xmlns:a16="http://schemas.microsoft.com/office/drawing/2014/main" id="{77C8A2FF-679B-43BA-9AAF-593C00DC1528}"/>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1" name="Oval 935">
                <a:extLst>
                  <a:ext uri="{FF2B5EF4-FFF2-40B4-BE49-F238E27FC236}">
                    <a16:creationId xmlns:a16="http://schemas.microsoft.com/office/drawing/2014/main" id="{35B05486-C1D1-4CE9-9EAF-D3B824C9C699}"/>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55" name="Group 936">
              <a:extLst>
                <a:ext uri="{FF2B5EF4-FFF2-40B4-BE49-F238E27FC236}">
                  <a16:creationId xmlns:a16="http://schemas.microsoft.com/office/drawing/2014/main" id="{A7DCE182-D356-4D1A-B83C-0390D843CF26}"/>
                </a:ext>
              </a:extLst>
            </p:cNvPr>
            <p:cNvGrpSpPr>
              <a:grpSpLocks/>
            </p:cNvGrpSpPr>
            <p:nvPr/>
          </p:nvGrpSpPr>
          <p:grpSpPr bwMode="auto">
            <a:xfrm flipH="1">
              <a:off x="1793" y="105"/>
              <a:ext cx="62" cy="934"/>
              <a:chOff x="4174" y="1140"/>
              <a:chExt cx="62" cy="934"/>
            </a:xfrm>
          </p:grpSpPr>
          <p:sp>
            <p:nvSpPr>
              <p:cNvPr id="1068" name="Rectangle 937">
                <a:extLst>
                  <a:ext uri="{FF2B5EF4-FFF2-40B4-BE49-F238E27FC236}">
                    <a16:creationId xmlns:a16="http://schemas.microsoft.com/office/drawing/2014/main" id="{209BD737-35B6-4E92-A750-119BD99036BE}"/>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9" name="Oval 938">
                <a:extLst>
                  <a:ext uri="{FF2B5EF4-FFF2-40B4-BE49-F238E27FC236}">
                    <a16:creationId xmlns:a16="http://schemas.microsoft.com/office/drawing/2014/main" id="{9A44C173-C83C-4231-9923-E30A95659239}"/>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56" name="Group 939">
              <a:extLst>
                <a:ext uri="{FF2B5EF4-FFF2-40B4-BE49-F238E27FC236}">
                  <a16:creationId xmlns:a16="http://schemas.microsoft.com/office/drawing/2014/main" id="{DAF58700-5964-4866-BE2C-F91696E4DFE0}"/>
                </a:ext>
              </a:extLst>
            </p:cNvPr>
            <p:cNvGrpSpPr>
              <a:grpSpLocks/>
            </p:cNvGrpSpPr>
            <p:nvPr/>
          </p:nvGrpSpPr>
          <p:grpSpPr bwMode="auto">
            <a:xfrm>
              <a:off x="1769" y="1215"/>
              <a:ext cx="701" cy="435"/>
              <a:chOff x="4305" y="2263"/>
              <a:chExt cx="701" cy="435"/>
            </a:xfrm>
          </p:grpSpPr>
          <p:grpSp>
            <p:nvGrpSpPr>
              <p:cNvPr id="1062" name="Group 940">
                <a:extLst>
                  <a:ext uri="{FF2B5EF4-FFF2-40B4-BE49-F238E27FC236}">
                    <a16:creationId xmlns:a16="http://schemas.microsoft.com/office/drawing/2014/main" id="{2EECA6AD-DDA1-4070-9CA2-E9E9590230C3}"/>
                  </a:ext>
                </a:extLst>
              </p:cNvPr>
              <p:cNvGrpSpPr>
                <a:grpSpLocks/>
              </p:cNvGrpSpPr>
              <p:nvPr/>
            </p:nvGrpSpPr>
            <p:grpSpPr bwMode="auto">
              <a:xfrm>
                <a:off x="4707" y="2411"/>
                <a:ext cx="299" cy="287"/>
                <a:chOff x="4836" y="2537"/>
                <a:chExt cx="299" cy="287"/>
              </a:xfrm>
            </p:grpSpPr>
            <p:sp>
              <p:nvSpPr>
                <p:cNvPr id="1064" name="Oval 941">
                  <a:extLst>
                    <a:ext uri="{FF2B5EF4-FFF2-40B4-BE49-F238E27FC236}">
                      <a16:creationId xmlns:a16="http://schemas.microsoft.com/office/drawing/2014/main" id="{0CC73A65-9F12-43D9-9C25-7E4E53A3E3BC}"/>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065" name="Group 942">
                  <a:extLst>
                    <a:ext uri="{FF2B5EF4-FFF2-40B4-BE49-F238E27FC236}">
                      <a16:creationId xmlns:a16="http://schemas.microsoft.com/office/drawing/2014/main" id="{35463A6E-8C04-49B5-BCF8-13A74AC9AA96}"/>
                    </a:ext>
                  </a:extLst>
                </p:cNvPr>
                <p:cNvGrpSpPr>
                  <a:grpSpLocks/>
                </p:cNvGrpSpPr>
                <p:nvPr/>
              </p:nvGrpSpPr>
              <p:grpSpPr bwMode="auto">
                <a:xfrm flipH="1">
                  <a:off x="5043" y="2730"/>
                  <a:ext cx="92" cy="72"/>
                  <a:chOff x="3499" y="2734"/>
                  <a:chExt cx="92" cy="72"/>
                </a:xfrm>
              </p:grpSpPr>
              <p:sp>
                <p:nvSpPr>
                  <p:cNvPr id="1066" name="AutoShape 943">
                    <a:extLst>
                      <a:ext uri="{FF2B5EF4-FFF2-40B4-BE49-F238E27FC236}">
                        <a16:creationId xmlns:a16="http://schemas.microsoft.com/office/drawing/2014/main" id="{C2838497-2C51-4FE9-A2EC-D618A22C5E26}"/>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7" name="Oval 944">
                    <a:extLst>
                      <a:ext uri="{FF2B5EF4-FFF2-40B4-BE49-F238E27FC236}">
                        <a16:creationId xmlns:a16="http://schemas.microsoft.com/office/drawing/2014/main" id="{7B7B6543-82DF-430F-9C96-257AF38B37CA}"/>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063" name="Rectangle 945">
                <a:extLst>
                  <a:ext uri="{FF2B5EF4-FFF2-40B4-BE49-F238E27FC236}">
                    <a16:creationId xmlns:a16="http://schemas.microsoft.com/office/drawing/2014/main" id="{3E862A5E-8207-47AA-8802-2BBFD2831562}"/>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57" name="Group 946">
              <a:extLst>
                <a:ext uri="{FF2B5EF4-FFF2-40B4-BE49-F238E27FC236}">
                  <a16:creationId xmlns:a16="http://schemas.microsoft.com/office/drawing/2014/main" id="{07120260-8710-4B98-BB94-AD7135B0F35B}"/>
                </a:ext>
              </a:extLst>
            </p:cNvPr>
            <p:cNvGrpSpPr>
              <a:grpSpLocks/>
            </p:cNvGrpSpPr>
            <p:nvPr/>
          </p:nvGrpSpPr>
          <p:grpSpPr bwMode="auto">
            <a:xfrm>
              <a:off x="1787" y="136"/>
              <a:ext cx="62" cy="937"/>
              <a:chOff x="4315" y="1180"/>
              <a:chExt cx="62" cy="937"/>
            </a:xfrm>
          </p:grpSpPr>
          <p:sp>
            <p:nvSpPr>
              <p:cNvPr id="1060" name="Rectangle 947">
                <a:extLst>
                  <a:ext uri="{FF2B5EF4-FFF2-40B4-BE49-F238E27FC236}">
                    <a16:creationId xmlns:a16="http://schemas.microsoft.com/office/drawing/2014/main" id="{27A55344-2649-4730-B940-79DB9ABA6DD4}"/>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1" name="Oval 948">
                <a:extLst>
                  <a:ext uri="{FF2B5EF4-FFF2-40B4-BE49-F238E27FC236}">
                    <a16:creationId xmlns:a16="http://schemas.microsoft.com/office/drawing/2014/main" id="{00662950-A935-462D-8975-23AC8807CB2E}"/>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58" name="Rectangle 949">
              <a:extLst>
                <a:ext uri="{FF2B5EF4-FFF2-40B4-BE49-F238E27FC236}">
                  <a16:creationId xmlns:a16="http://schemas.microsoft.com/office/drawing/2014/main" id="{1193C786-1965-4E6C-BA59-FBB5D5583FAA}"/>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9" name="Rectangle 950">
              <a:extLst>
                <a:ext uri="{FF2B5EF4-FFF2-40B4-BE49-F238E27FC236}">
                  <a16:creationId xmlns:a16="http://schemas.microsoft.com/office/drawing/2014/main" id="{0D66BCE2-CBAE-41F8-9A9C-2C413128893E}"/>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88" name="Group 951">
            <a:extLst>
              <a:ext uri="{FF2B5EF4-FFF2-40B4-BE49-F238E27FC236}">
                <a16:creationId xmlns:a16="http://schemas.microsoft.com/office/drawing/2014/main" id="{75239723-FF97-4DC0-B16A-F8904B0C174D}"/>
              </a:ext>
            </a:extLst>
          </p:cNvPr>
          <p:cNvGrpSpPr>
            <a:grpSpLocks/>
          </p:cNvGrpSpPr>
          <p:nvPr/>
        </p:nvGrpSpPr>
        <p:grpSpPr bwMode="auto">
          <a:xfrm>
            <a:off x="7353522" y="4908738"/>
            <a:ext cx="320675" cy="246063"/>
            <a:chOff x="4417" y="1473"/>
            <a:chExt cx="202" cy="155"/>
          </a:xfrm>
        </p:grpSpPr>
        <p:grpSp>
          <p:nvGrpSpPr>
            <p:cNvPr id="1089" name="Group 952">
              <a:extLst>
                <a:ext uri="{FF2B5EF4-FFF2-40B4-BE49-F238E27FC236}">
                  <a16:creationId xmlns:a16="http://schemas.microsoft.com/office/drawing/2014/main" id="{C064B471-C64B-452D-9498-5A35F02778DA}"/>
                </a:ext>
              </a:extLst>
            </p:cNvPr>
            <p:cNvGrpSpPr>
              <a:grpSpLocks/>
            </p:cNvGrpSpPr>
            <p:nvPr/>
          </p:nvGrpSpPr>
          <p:grpSpPr bwMode="auto">
            <a:xfrm rot="-7919999">
              <a:off x="4467" y="1466"/>
              <a:ext cx="100" cy="200"/>
              <a:chOff x="4064" y="1684"/>
              <a:chExt cx="100" cy="200"/>
            </a:xfrm>
          </p:grpSpPr>
          <p:sp>
            <p:nvSpPr>
              <p:cNvPr id="1091" name="Freeform 953">
                <a:extLst>
                  <a:ext uri="{FF2B5EF4-FFF2-40B4-BE49-F238E27FC236}">
                    <a16:creationId xmlns:a16="http://schemas.microsoft.com/office/drawing/2014/main" id="{BCBE85C6-5200-49AA-9035-FA24AE0BB2FC}"/>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2" name="Line 954">
                <a:extLst>
                  <a:ext uri="{FF2B5EF4-FFF2-40B4-BE49-F238E27FC236}">
                    <a16:creationId xmlns:a16="http://schemas.microsoft.com/office/drawing/2014/main" id="{90D99D8E-D20F-41BC-97BC-3B50E3EB18A1}"/>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90" name="Text Box 955">
              <a:extLst>
                <a:ext uri="{FF2B5EF4-FFF2-40B4-BE49-F238E27FC236}">
                  <a16:creationId xmlns:a16="http://schemas.microsoft.com/office/drawing/2014/main" id="{BEAB9DCE-C84E-4736-B1AD-308213C41F89}"/>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93" name="Text Box 956">
            <a:extLst>
              <a:ext uri="{FF2B5EF4-FFF2-40B4-BE49-F238E27FC236}">
                <a16:creationId xmlns:a16="http://schemas.microsoft.com/office/drawing/2014/main" id="{9E28AAB6-13D4-4399-A4B7-2E21F497F42D}"/>
              </a:ext>
            </a:extLst>
          </p:cNvPr>
          <p:cNvSpPr txBox="1">
            <a:spLocks noChangeArrowheads="1"/>
          </p:cNvSpPr>
          <p:nvPr/>
        </p:nvSpPr>
        <p:spPr bwMode="auto">
          <a:xfrm>
            <a:off x="4958616" y="4569286"/>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a:solidFill>
                  <a:srgbClr val="FF0000"/>
                </a:solidFill>
                <a:latin typeface="Calibri Light" panose="020F0302020204030204" pitchFamily="34" charset="0"/>
                <a:cs typeface="Calibri Light" panose="020F0302020204030204" pitchFamily="34" charset="0"/>
              </a:rPr>
              <a:t>Acute phase </a:t>
            </a:r>
            <a:r>
              <a:rPr lang="fr-CH" sz="1600" b="1" dirty="0" err="1">
                <a:solidFill>
                  <a:srgbClr val="FF0000"/>
                </a:solidFill>
                <a:latin typeface="Calibri Light" panose="020F0302020204030204" pitchFamily="34" charset="0"/>
                <a:cs typeface="Calibri Light" panose="020F0302020204030204" pitchFamily="34" charset="0"/>
              </a:rPr>
              <a:t>proteins</a:t>
            </a:r>
            <a:endParaRPr lang="fr-FR" sz="1600" b="1" dirty="0">
              <a:solidFill>
                <a:srgbClr val="FF0000"/>
              </a:solidFill>
              <a:latin typeface="Calibri Light" panose="020F0302020204030204" pitchFamily="34" charset="0"/>
              <a:cs typeface="Calibri Light" panose="020F0302020204030204" pitchFamily="34" charset="0"/>
            </a:endParaRPr>
          </a:p>
        </p:txBody>
      </p:sp>
      <p:sp>
        <p:nvSpPr>
          <p:cNvPr id="1094" name="Text Box 957">
            <a:extLst>
              <a:ext uri="{FF2B5EF4-FFF2-40B4-BE49-F238E27FC236}">
                <a16:creationId xmlns:a16="http://schemas.microsoft.com/office/drawing/2014/main" id="{45E593EA-DEB9-4EC4-B845-AAE966E6BF19}"/>
              </a:ext>
            </a:extLst>
          </p:cNvPr>
          <p:cNvSpPr txBox="1">
            <a:spLocks noChangeArrowheads="1"/>
          </p:cNvSpPr>
          <p:nvPr/>
        </p:nvSpPr>
        <p:spPr bwMode="auto">
          <a:xfrm>
            <a:off x="7015267" y="4577521"/>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err="1">
                <a:solidFill>
                  <a:srgbClr val="FF0000"/>
                </a:solidFill>
                <a:latin typeface="Calibri Light" panose="020F0302020204030204" pitchFamily="34" charset="0"/>
                <a:cs typeface="Calibri Light" panose="020F0302020204030204" pitchFamily="34" charset="0"/>
              </a:rPr>
              <a:t>Complement</a:t>
            </a:r>
            <a:endParaRPr lang="fr-FR" sz="1600" b="1" dirty="0">
              <a:solidFill>
                <a:srgbClr val="FF0000"/>
              </a:solidFill>
              <a:latin typeface="Calibri Light" panose="020F0302020204030204" pitchFamily="34" charset="0"/>
              <a:cs typeface="Calibri Light" panose="020F0302020204030204" pitchFamily="34" charset="0"/>
            </a:endParaRPr>
          </a:p>
        </p:txBody>
      </p:sp>
      <p:sp>
        <p:nvSpPr>
          <p:cNvPr id="1095" name="Freeform 930">
            <a:extLst>
              <a:ext uri="{FF2B5EF4-FFF2-40B4-BE49-F238E27FC236}">
                <a16:creationId xmlns:a16="http://schemas.microsoft.com/office/drawing/2014/main" id="{3DEDE80C-E8B8-4C7C-A94E-049FBB146A23}"/>
              </a:ext>
            </a:extLst>
          </p:cNvPr>
          <p:cNvSpPr>
            <a:spLocks/>
          </p:cNvSpPr>
          <p:nvPr/>
        </p:nvSpPr>
        <p:spPr bwMode="auto">
          <a:xfrm rot="21272543">
            <a:off x="2939023"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96" name="Freeform 930">
            <a:extLst>
              <a:ext uri="{FF2B5EF4-FFF2-40B4-BE49-F238E27FC236}">
                <a16:creationId xmlns:a16="http://schemas.microsoft.com/office/drawing/2014/main" id="{C700EF80-0254-4BAE-A8B4-26119B7DD603}"/>
              </a:ext>
            </a:extLst>
          </p:cNvPr>
          <p:cNvSpPr>
            <a:spLocks/>
          </p:cNvSpPr>
          <p:nvPr/>
        </p:nvSpPr>
        <p:spPr bwMode="auto">
          <a:xfrm rot="21272543">
            <a:off x="4093460"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97" name="Freeform 930">
            <a:extLst>
              <a:ext uri="{FF2B5EF4-FFF2-40B4-BE49-F238E27FC236}">
                <a16:creationId xmlns:a16="http://schemas.microsoft.com/office/drawing/2014/main" id="{7634C3DA-18DA-4BF6-BCEE-AA4046E55410}"/>
              </a:ext>
            </a:extLst>
          </p:cNvPr>
          <p:cNvSpPr>
            <a:spLocks/>
          </p:cNvSpPr>
          <p:nvPr/>
        </p:nvSpPr>
        <p:spPr bwMode="auto">
          <a:xfrm rot="21272543">
            <a:off x="6414652"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98" name="Freeform 930">
            <a:extLst>
              <a:ext uri="{FF2B5EF4-FFF2-40B4-BE49-F238E27FC236}">
                <a16:creationId xmlns:a16="http://schemas.microsoft.com/office/drawing/2014/main" id="{73A1E24D-FA05-4BD3-89EF-B98E7EBC6366}"/>
              </a:ext>
            </a:extLst>
          </p:cNvPr>
          <p:cNvSpPr>
            <a:spLocks/>
          </p:cNvSpPr>
          <p:nvPr/>
        </p:nvSpPr>
        <p:spPr bwMode="auto">
          <a:xfrm rot="21272543">
            <a:off x="7870441"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00" name="Text Box 957">
            <a:extLst>
              <a:ext uri="{FF2B5EF4-FFF2-40B4-BE49-F238E27FC236}">
                <a16:creationId xmlns:a16="http://schemas.microsoft.com/office/drawing/2014/main" id="{B7DD6287-8447-497C-95FC-4BD13C410A24}"/>
              </a:ext>
            </a:extLst>
          </p:cNvPr>
          <p:cNvSpPr txBox="1">
            <a:spLocks noChangeArrowheads="1"/>
          </p:cNvSpPr>
          <p:nvPr/>
        </p:nvSpPr>
        <p:spPr bwMode="auto">
          <a:xfrm>
            <a:off x="1819462" y="2334791"/>
            <a:ext cx="19695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err="1">
                <a:solidFill>
                  <a:srgbClr val="FF0000"/>
                </a:solidFill>
                <a:latin typeface="Calibri Light" panose="020F0302020204030204" pitchFamily="34" charset="0"/>
                <a:cs typeface="Calibri Light" panose="020F0302020204030204" pitchFamily="34" charset="0"/>
              </a:rPr>
              <a:t>Antimicrobial</a:t>
            </a:r>
            <a:r>
              <a:rPr lang="fr-CH" sz="1600" b="1" dirty="0">
                <a:solidFill>
                  <a:srgbClr val="FF0000"/>
                </a:solidFill>
                <a:latin typeface="Calibri Light" panose="020F0302020204030204" pitchFamily="34" charset="0"/>
                <a:cs typeface="Calibri Light" panose="020F0302020204030204" pitchFamily="34" charset="0"/>
              </a:rPr>
              <a:t> </a:t>
            </a:r>
            <a:r>
              <a:rPr lang="fr-CH" sz="1600" b="1" dirty="0" err="1">
                <a:solidFill>
                  <a:srgbClr val="FF0000"/>
                </a:solidFill>
                <a:latin typeface="Calibri Light" panose="020F0302020204030204" pitchFamily="34" charset="0"/>
                <a:cs typeface="Calibri Light" panose="020F0302020204030204" pitchFamily="34" charset="0"/>
              </a:rPr>
              <a:t>proteins</a:t>
            </a:r>
            <a:endParaRPr lang="fr-FR" sz="1600" b="1" dirty="0">
              <a:solidFill>
                <a:srgbClr val="FF0000"/>
              </a:solidFill>
              <a:latin typeface="Calibri Light" panose="020F0302020204030204" pitchFamily="34" charset="0"/>
              <a:cs typeface="Calibri Light" panose="020F0302020204030204" pitchFamily="34" charset="0"/>
            </a:endParaRPr>
          </a:p>
        </p:txBody>
      </p:sp>
      <p:sp>
        <p:nvSpPr>
          <p:cNvPr id="1101" name="Text Box 6">
            <a:extLst>
              <a:ext uri="{FF2B5EF4-FFF2-40B4-BE49-F238E27FC236}">
                <a16:creationId xmlns:a16="http://schemas.microsoft.com/office/drawing/2014/main" id="{9EFB3022-0F1A-4AD3-91FE-6D0F2BE05B66}"/>
              </a:ext>
            </a:extLst>
          </p:cNvPr>
          <p:cNvSpPr txBox="1">
            <a:spLocks noChangeArrowheads="1"/>
          </p:cNvSpPr>
          <p:nvPr/>
        </p:nvSpPr>
        <p:spPr bwMode="auto">
          <a:xfrm>
            <a:off x="7015267" y="3576030"/>
            <a:ext cx="1995640" cy="954107"/>
          </a:xfrm>
          <a:prstGeom prst="rect">
            <a:avLst/>
          </a:prstGeom>
          <a:solidFill>
            <a:srgbClr val="FF0000">
              <a:alpha val="50196"/>
            </a:srgbClr>
          </a:solidFill>
          <a:ln w="28575">
            <a:noFill/>
            <a:miter lim="800000"/>
            <a:headEnd/>
            <a:tailEnd/>
          </a:ln>
        </p:spPr>
        <p:txBody>
          <a:bodyPr wrap="squar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buFontTx/>
              <a:buChar char="•"/>
            </a:pPr>
            <a:r>
              <a:rPr lang="fr-CH" sz="1400" dirty="0">
                <a:latin typeface="+mj-lt"/>
              </a:rPr>
              <a:t> lyses </a:t>
            </a:r>
            <a:r>
              <a:rPr lang="fr-CH" sz="1400" dirty="0" err="1">
                <a:latin typeface="+mj-lt"/>
              </a:rPr>
              <a:t>microorganisms</a:t>
            </a:r>
            <a:endParaRPr lang="fr-CH" sz="1400" dirty="0">
              <a:latin typeface="+mj-lt"/>
            </a:endParaRPr>
          </a:p>
          <a:p>
            <a:pPr eaLnBrk="1" hangingPunct="1">
              <a:buFontTx/>
              <a:buChar char="•"/>
            </a:pPr>
            <a:r>
              <a:rPr lang="fr-CH" sz="1400" dirty="0">
                <a:latin typeface="+mj-lt"/>
              </a:rPr>
              <a:t> </a:t>
            </a:r>
            <a:r>
              <a:rPr lang="fr-CH" sz="1400" dirty="0" err="1">
                <a:latin typeface="+mj-lt"/>
              </a:rPr>
              <a:t>Recruits</a:t>
            </a:r>
            <a:r>
              <a:rPr lang="fr-CH" sz="1400" dirty="0">
                <a:latin typeface="+mj-lt"/>
              </a:rPr>
              <a:t> </a:t>
            </a:r>
            <a:r>
              <a:rPr lang="fr-CH" sz="1400" dirty="0" err="1">
                <a:latin typeface="+mj-lt"/>
              </a:rPr>
              <a:t>blood</a:t>
            </a:r>
            <a:r>
              <a:rPr lang="fr-CH" sz="1400" dirty="0">
                <a:latin typeface="+mj-lt"/>
              </a:rPr>
              <a:t> immune </a:t>
            </a:r>
            <a:r>
              <a:rPr lang="fr-CH" sz="1400" dirty="0" err="1">
                <a:latin typeface="+mj-lt"/>
              </a:rPr>
              <a:t>cells</a:t>
            </a:r>
            <a:endParaRPr lang="fr-CH" sz="1400" dirty="0">
              <a:latin typeface="+mj-lt"/>
            </a:endParaRPr>
          </a:p>
          <a:p>
            <a:pPr eaLnBrk="1" hangingPunct="1">
              <a:buFontTx/>
              <a:buChar char="•"/>
            </a:pPr>
            <a:r>
              <a:rPr lang="fr-CH" sz="1400" dirty="0">
                <a:latin typeface="+mj-lt"/>
              </a:rPr>
              <a:t> Opsonisation</a:t>
            </a:r>
            <a:endParaRPr lang="fr-FR" sz="1400" dirty="0">
              <a:latin typeface="+mj-lt"/>
            </a:endParaRPr>
          </a:p>
        </p:txBody>
      </p:sp>
      <p:sp>
        <p:nvSpPr>
          <p:cNvPr id="1102" name="Text Box 7">
            <a:extLst>
              <a:ext uri="{FF2B5EF4-FFF2-40B4-BE49-F238E27FC236}">
                <a16:creationId xmlns:a16="http://schemas.microsoft.com/office/drawing/2014/main" id="{5D86F6A7-8FE9-471C-B878-B3788190DC89}"/>
              </a:ext>
            </a:extLst>
          </p:cNvPr>
          <p:cNvSpPr txBox="1">
            <a:spLocks noChangeArrowheads="1"/>
          </p:cNvSpPr>
          <p:nvPr/>
        </p:nvSpPr>
        <p:spPr bwMode="auto">
          <a:xfrm>
            <a:off x="5032196" y="4006917"/>
            <a:ext cx="1901418" cy="523220"/>
          </a:xfrm>
          <a:prstGeom prst="rect">
            <a:avLst/>
          </a:prstGeom>
          <a:solidFill>
            <a:srgbClr val="FF0000">
              <a:alpha val="50196"/>
            </a:srgbClr>
          </a:solidFill>
          <a:ln w="2857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buFontTx/>
              <a:buChar char="•"/>
            </a:pPr>
            <a:r>
              <a:rPr lang="fr-CH" sz="1400" dirty="0">
                <a:latin typeface="+mj-lt"/>
              </a:rPr>
              <a:t> </a:t>
            </a:r>
            <a:r>
              <a:rPr lang="fr-CH" sz="1400" dirty="0" err="1">
                <a:latin typeface="+mj-lt"/>
              </a:rPr>
              <a:t>Activate</a:t>
            </a:r>
            <a:r>
              <a:rPr lang="fr-CH" sz="1400" dirty="0">
                <a:latin typeface="+mj-lt"/>
              </a:rPr>
              <a:t> </a:t>
            </a:r>
            <a:r>
              <a:rPr lang="fr-CH" sz="1400" dirty="0" err="1">
                <a:latin typeface="+mj-lt"/>
              </a:rPr>
              <a:t>complement</a:t>
            </a:r>
            <a:endParaRPr lang="fr-CH" sz="1400" dirty="0">
              <a:latin typeface="+mj-lt"/>
            </a:endParaRPr>
          </a:p>
          <a:p>
            <a:pPr eaLnBrk="1" hangingPunct="1">
              <a:buFontTx/>
              <a:buChar char="•"/>
            </a:pPr>
            <a:r>
              <a:rPr lang="fr-CH" sz="1400" dirty="0">
                <a:latin typeface="+mj-lt"/>
              </a:rPr>
              <a:t> Opsonisation</a:t>
            </a:r>
            <a:endParaRPr lang="fr-FR" sz="1400" dirty="0">
              <a:latin typeface="+mj-lt"/>
            </a:endParaRPr>
          </a:p>
        </p:txBody>
      </p:sp>
      <p:sp>
        <p:nvSpPr>
          <p:cNvPr id="1103" name="Text Box 739">
            <a:extLst>
              <a:ext uri="{FF2B5EF4-FFF2-40B4-BE49-F238E27FC236}">
                <a16:creationId xmlns:a16="http://schemas.microsoft.com/office/drawing/2014/main" id="{DC2B7E58-A49C-4EB8-812E-C8064D365EB1}"/>
              </a:ext>
            </a:extLst>
          </p:cNvPr>
          <p:cNvSpPr txBox="1">
            <a:spLocks noChangeArrowheads="1"/>
          </p:cNvSpPr>
          <p:nvPr/>
        </p:nvSpPr>
        <p:spPr bwMode="auto">
          <a:xfrm>
            <a:off x="4405255" y="1630149"/>
            <a:ext cx="1348446" cy="338554"/>
          </a:xfrm>
          <a:prstGeom prst="rect">
            <a:avLst/>
          </a:prstGeom>
          <a:solidFill>
            <a:srgbClr val="FFFFFF">
              <a:alpha val="69804"/>
            </a:srgbClr>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Epithelial</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cells</a:t>
            </a:r>
            <a:endParaRPr lang="fr-FR" sz="1600" dirty="0">
              <a:solidFill>
                <a:srgbClr val="000000"/>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24805822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80DB02-6427-4A3D-9340-D2843DC2EFA1}"/>
              </a:ext>
            </a:extLst>
          </p:cNvPr>
          <p:cNvSpPr>
            <a:spLocks noGrp="1"/>
          </p:cNvSpPr>
          <p:nvPr>
            <p:ph type="title"/>
          </p:nvPr>
        </p:nvSpPr>
        <p:spPr>
          <a:xfrm>
            <a:off x="628650" y="365125"/>
            <a:ext cx="7886700" cy="1325563"/>
          </a:xfrm>
        </p:spPr>
        <p:txBody>
          <a:bodyPr>
            <a:normAutofit/>
          </a:bodyPr>
          <a:lstStyle/>
          <a:p>
            <a:r>
              <a:rPr lang="en-GB" dirty="0"/>
              <a:t>Antimicrobial peptides</a:t>
            </a:r>
          </a:p>
        </p:txBody>
      </p:sp>
      <p:sp>
        <p:nvSpPr>
          <p:cNvPr id="3" name="Content Placeholder 2">
            <a:extLst>
              <a:ext uri="{FF2B5EF4-FFF2-40B4-BE49-F238E27FC236}">
                <a16:creationId xmlns:a16="http://schemas.microsoft.com/office/drawing/2014/main" id="{AE83A53B-4D28-4A3F-8FB8-E7637ED415A4}"/>
              </a:ext>
            </a:extLst>
          </p:cNvPr>
          <p:cNvSpPr>
            <a:spLocks noGrp="1"/>
          </p:cNvSpPr>
          <p:nvPr>
            <p:ph idx="1"/>
          </p:nvPr>
        </p:nvSpPr>
        <p:spPr>
          <a:xfrm>
            <a:off x="628650" y="2191384"/>
            <a:ext cx="4382262" cy="4351338"/>
          </a:xfrm>
        </p:spPr>
        <p:txBody>
          <a:bodyPr>
            <a:normAutofit/>
          </a:bodyPr>
          <a:lstStyle/>
          <a:p>
            <a:r>
              <a:rPr lang="en-GB" sz="2000" b="1" dirty="0"/>
              <a:t>Small</a:t>
            </a:r>
            <a:r>
              <a:rPr lang="en-GB" sz="2000" dirty="0"/>
              <a:t> (3-5kDa), </a:t>
            </a:r>
            <a:r>
              <a:rPr lang="en-GB" sz="2000" b="1" dirty="0"/>
              <a:t>cationic</a:t>
            </a:r>
            <a:r>
              <a:rPr lang="en-GB" sz="2000" dirty="0"/>
              <a:t> peptides with disulphide bonds (e.g. </a:t>
            </a:r>
            <a:r>
              <a:rPr lang="en-US" sz="2000" dirty="0">
                <a:latin typeface="Symbol" charset="0"/>
                <a:sym typeface="Symbol" charset="0"/>
              </a:rPr>
              <a:t></a:t>
            </a:r>
            <a:r>
              <a:rPr lang="en-US" sz="2000" dirty="0"/>
              <a:t> or </a:t>
            </a:r>
            <a:r>
              <a:rPr lang="en-US" sz="2000" dirty="0">
                <a:latin typeface="Symbol" charset="0"/>
                <a:sym typeface="Symbol" charset="0"/>
              </a:rPr>
              <a:t></a:t>
            </a:r>
            <a:r>
              <a:rPr lang="en-US" sz="2000" dirty="0"/>
              <a:t> </a:t>
            </a:r>
            <a:r>
              <a:rPr lang="en-US" sz="2000" b="1" dirty="0"/>
              <a:t>defensins, </a:t>
            </a:r>
            <a:r>
              <a:rPr lang="en-US" sz="2000" b="1" dirty="0" err="1"/>
              <a:t>cathelicidins</a:t>
            </a:r>
            <a:r>
              <a:rPr lang="en-US" sz="2000" dirty="0"/>
              <a:t>…)</a:t>
            </a:r>
            <a:endParaRPr lang="en-GB" sz="2000" dirty="0"/>
          </a:p>
          <a:p>
            <a:r>
              <a:rPr lang="en-GB" sz="2000" b="1" dirty="0"/>
              <a:t>Large spectrum </a:t>
            </a:r>
            <a:r>
              <a:rPr lang="en-GB" sz="2000" dirty="0"/>
              <a:t>of activity (natural antibiotics), require high concentration</a:t>
            </a:r>
          </a:p>
          <a:p>
            <a:r>
              <a:rPr lang="en-GB" sz="2000" dirty="0"/>
              <a:t>Released by </a:t>
            </a:r>
            <a:r>
              <a:rPr lang="en-GB" sz="2000" b="1" dirty="0"/>
              <a:t>neutrophils</a:t>
            </a:r>
            <a:r>
              <a:rPr lang="en-GB" sz="2000" dirty="0"/>
              <a:t> or produced by </a:t>
            </a:r>
            <a:r>
              <a:rPr lang="en-GB" sz="2000" b="1" dirty="0"/>
              <a:t>epithelia</a:t>
            </a:r>
            <a:r>
              <a:rPr lang="en-GB" sz="2000" dirty="0"/>
              <a:t> (constitutive or inducible)</a:t>
            </a:r>
          </a:p>
          <a:p>
            <a:r>
              <a:rPr lang="en-GB" sz="2000" dirty="0"/>
              <a:t>Permeabilize the envelope of microbes</a:t>
            </a:r>
          </a:p>
          <a:p>
            <a:r>
              <a:rPr lang="en-GB" sz="2000" dirty="0"/>
              <a:t>Produced by animals and plants</a:t>
            </a:r>
          </a:p>
          <a:p>
            <a:endParaRPr lang="en-GB" sz="2000" dirty="0"/>
          </a:p>
        </p:txBody>
      </p:sp>
      <p:pic>
        <p:nvPicPr>
          <p:cNvPr id="7" name="Picture 11">
            <a:extLst>
              <a:ext uri="{FF2B5EF4-FFF2-40B4-BE49-F238E27FC236}">
                <a16:creationId xmlns:a16="http://schemas.microsoft.com/office/drawing/2014/main" id="{ADFA4432-3501-4252-BD92-49CF4B7D6F7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010912" y="2382233"/>
            <a:ext cx="3722687"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315259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 name="Rectangle 621">
            <a:extLst>
              <a:ext uri="{FF2B5EF4-FFF2-40B4-BE49-F238E27FC236}">
                <a16:creationId xmlns:a16="http://schemas.microsoft.com/office/drawing/2014/main" id="{05F52BB0-7654-4ED1-ADB6-D4DC9CB37320}"/>
              </a:ext>
            </a:extLst>
          </p:cNvPr>
          <p:cNvSpPr/>
          <p:nvPr/>
        </p:nvSpPr>
        <p:spPr>
          <a:xfrm>
            <a:off x="5844071" y="4270610"/>
            <a:ext cx="3185225" cy="2328765"/>
          </a:xfrm>
          <a:prstGeom prst="rect">
            <a:avLst/>
          </a:prstGeom>
          <a:solidFill>
            <a:srgbClr val="F9F5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1" name="Rectangle 620">
            <a:extLst>
              <a:ext uri="{FF2B5EF4-FFF2-40B4-BE49-F238E27FC236}">
                <a16:creationId xmlns:a16="http://schemas.microsoft.com/office/drawing/2014/main" id="{FC1682DC-1C4E-4FFF-97EE-7EDF1DB4475A}"/>
              </a:ext>
            </a:extLst>
          </p:cNvPr>
          <p:cNvSpPr/>
          <p:nvPr/>
        </p:nvSpPr>
        <p:spPr>
          <a:xfrm>
            <a:off x="117475" y="4270610"/>
            <a:ext cx="5681018" cy="2328765"/>
          </a:xfrm>
          <a:prstGeom prst="rect">
            <a:avLst/>
          </a:prstGeom>
          <a:solidFill>
            <a:srgbClr val="F9F5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CE218B5-36F4-4B6E-9A4B-76174CC1AF12}"/>
              </a:ext>
            </a:extLst>
          </p:cNvPr>
          <p:cNvSpPr>
            <a:spLocks noGrp="1"/>
          </p:cNvSpPr>
          <p:nvPr>
            <p:ph type="title"/>
          </p:nvPr>
        </p:nvSpPr>
        <p:spPr/>
        <p:txBody>
          <a:bodyPr/>
          <a:lstStyle/>
          <a:p>
            <a:r>
              <a:rPr lang="en-GB" dirty="0"/>
              <a:t>Acute phase proteins</a:t>
            </a:r>
          </a:p>
        </p:txBody>
      </p:sp>
      <p:sp>
        <p:nvSpPr>
          <p:cNvPr id="3" name="Content Placeholder 2">
            <a:extLst>
              <a:ext uri="{FF2B5EF4-FFF2-40B4-BE49-F238E27FC236}">
                <a16:creationId xmlns:a16="http://schemas.microsoft.com/office/drawing/2014/main" id="{F1B02D46-6504-4DB5-8869-D445BD656E99}"/>
              </a:ext>
            </a:extLst>
          </p:cNvPr>
          <p:cNvSpPr>
            <a:spLocks noGrp="1"/>
          </p:cNvSpPr>
          <p:nvPr>
            <p:ph idx="1"/>
          </p:nvPr>
        </p:nvSpPr>
        <p:spPr/>
        <p:txBody>
          <a:bodyPr>
            <a:normAutofit/>
          </a:bodyPr>
          <a:lstStyle/>
          <a:p>
            <a:r>
              <a:rPr lang="en-GB" sz="2000" b="1" dirty="0"/>
              <a:t>Plasma proteins </a:t>
            </a:r>
            <a:r>
              <a:rPr lang="en-GB" sz="2000" dirty="0"/>
              <a:t>that are always present in the blood, whose concentration changes during infection.</a:t>
            </a:r>
          </a:p>
          <a:p>
            <a:r>
              <a:rPr lang="en-GB" sz="2000" b="1" dirty="0"/>
              <a:t>Secreted </a:t>
            </a:r>
            <a:r>
              <a:rPr lang="en-GB" sz="2000" dirty="0"/>
              <a:t>into the circulation </a:t>
            </a:r>
            <a:r>
              <a:rPr lang="en-GB" sz="2000" b="1" dirty="0"/>
              <a:t>by the liver</a:t>
            </a:r>
          </a:p>
          <a:p>
            <a:r>
              <a:rPr lang="en-GB" sz="2000" dirty="0"/>
              <a:t>Include </a:t>
            </a:r>
            <a:r>
              <a:rPr lang="en-GB" sz="2000" b="1" dirty="0"/>
              <a:t>MBP, CRP, Complement factors,</a:t>
            </a:r>
            <a:r>
              <a:rPr lang="en-GB" sz="2000" dirty="0"/>
              <a:t> </a:t>
            </a:r>
            <a:r>
              <a:rPr lang="en-GB" sz="2000" b="1" dirty="0"/>
              <a:t>LBP binding proteins, ROS inhibitors</a:t>
            </a:r>
          </a:p>
          <a:p>
            <a:r>
              <a:rPr lang="en-GB" sz="2000" dirty="0"/>
              <a:t>10% of plasmatic proteins are </a:t>
            </a:r>
            <a:r>
              <a:rPr lang="en-GB" sz="2000" b="1" dirty="0"/>
              <a:t>protease inhibitors </a:t>
            </a:r>
            <a:r>
              <a:rPr lang="en-GB" sz="2000" dirty="0"/>
              <a:t>(</a:t>
            </a:r>
            <a:r>
              <a:rPr lang="el-GR" sz="2000" dirty="0"/>
              <a:t>α</a:t>
            </a:r>
            <a:r>
              <a:rPr lang="en-GB" sz="2000" dirty="0"/>
              <a:t>2-macroglobulin, serpins) which block microbial proteases.</a:t>
            </a:r>
          </a:p>
          <a:p>
            <a:endParaRPr lang="en-GB" sz="2000" dirty="0"/>
          </a:p>
        </p:txBody>
      </p:sp>
      <p:graphicFrame>
        <p:nvGraphicFramePr>
          <p:cNvPr id="413" name="Object 2">
            <a:extLst>
              <a:ext uri="{FF2B5EF4-FFF2-40B4-BE49-F238E27FC236}">
                <a16:creationId xmlns:a16="http://schemas.microsoft.com/office/drawing/2014/main" id="{B22D16F2-024E-4340-A1AD-D9C28B663511}"/>
              </a:ext>
            </a:extLst>
          </p:cNvPr>
          <p:cNvGraphicFramePr>
            <a:graphicFrameLocks noChangeAspect="1"/>
          </p:cNvGraphicFramePr>
          <p:nvPr>
            <p:extLst>
              <p:ext uri="{D42A27DB-BD31-4B8C-83A1-F6EECF244321}">
                <p14:modId xmlns:p14="http://schemas.microsoft.com/office/powerpoint/2010/main" val="1774448207"/>
              </p:ext>
            </p:extLst>
          </p:nvPr>
        </p:nvGraphicFramePr>
        <p:xfrm>
          <a:off x="3068472" y="3029856"/>
          <a:ext cx="2934756" cy="1057941"/>
        </p:xfrm>
        <a:graphic>
          <a:graphicData uri="http://schemas.openxmlformats.org/presentationml/2006/ole">
            <mc:AlternateContent xmlns:mc="http://schemas.openxmlformats.org/markup-compatibility/2006">
              <mc:Choice xmlns:v="urn:schemas-microsoft-com:vml" Requires="v">
                <p:oleObj spid="_x0000_s6163" name="Image" r:id="rId3" imgW="5015873" imgH="2006349" progId="Photoshop.Image.8">
                  <p:embed/>
                </p:oleObj>
              </mc:Choice>
              <mc:Fallback>
                <p:oleObj name="Image" r:id="rId3" imgW="5015873" imgH="2006349" progId="Photoshop.Image.8">
                  <p:embed/>
                  <p:pic>
                    <p:nvPicPr>
                      <p:cNvPr id="79877"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8472" y="3029856"/>
                        <a:ext cx="2934756" cy="1057941"/>
                      </a:xfrm>
                      <a:prstGeom prst="rect">
                        <a:avLst/>
                      </a:prstGeom>
                      <a:noFill/>
                      <a:ln w="9525">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414" name="Line 12">
            <a:extLst>
              <a:ext uri="{FF2B5EF4-FFF2-40B4-BE49-F238E27FC236}">
                <a16:creationId xmlns:a16="http://schemas.microsoft.com/office/drawing/2014/main" id="{9CF7ADA7-6977-4AAD-ADF5-4C0453821332}"/>
              </a:ext>
            </a:extLst>
          </p:cNvPr>
          <p:cNvSpPr>
            <a:spLocks noChangeShapeType="1"/>
          </p:cNvSpPr>
          <p:nvPr/>
        </p:nvSpPr>
        <p:spPr bwMode="auto">
          <a:xfrm flipH="1">
            <a:off x="2877963" y="3883110"/>
            <a:ext cx="1203845" cy="464556"/>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Text Box 14">
            <a:extLst>
              <a:ext uri="{FF2B5EF4-FFF2-40B4-BE49-F238E27FC236}">
                <a16:creationId xmlns:a16="http://schemas.microsoft.com/office/drawing/2014/main" id="{6F7A77F5-862B-4E2B-BEAB-748479ED859D}"/>
              </a:ext>
            </a:extLst>
          </p:cNvPr>
          <p:cNvSpPr txBox="1">
            <a:spLocks noChangeArrowheads="1"/>
          </p:cNvSpPr>
          <p:nvPr/>
        </p:nvSpPr>
        <p:spPr bwMode="auto">
          <a:xfrm>
            <a:off x="889021" y="4321330"/>
            <a:ext cx="3797219" cy="3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a:ln>
                  <a:noFill/>
                </a:ln>
                <a:solidFill>
                  <a:srgbClr val="000000"/>
                </a:solidFill>
                <a:effectLst/>
                <a:uLnTx/>
                <a:uFillTx/>
                <a:latin typeface="+mj-lt"/>
                <a:ea typeface="MS PGothic" charset="0"/>
              </a:rPr>
              <a:t>MBP/MBL (Mannose binding </a:t>
            </a:r>
            <a:r>
              <a:rPr kumimoji="0" lang="fr-CH" sz="1600" b="1" i="0" u="none" strike="noStrike" kern="0" cap="none" spc="0" normalizeH="0" baseline="0" noProof="0" dirty="0" err="1">
                <a:ln>
                  <a:noFill/>
                </a:ln>
                <a:solidFill>
                  <a:srgbClr val="000000"/>
                </a:solidFill>
                <a:effectLst/>
                <a:uLnTx/>
                <a:uFillTx/>
                <a:latin typeface="+mj-lt"/>
                <a:ea typeface="MS PGothic" charset="0"/>
              </a:rPr>
              <a:t>protein</a:t>
            </a:r>
            <a:r>
              <a:rPr kumimoji="0" lang="fr-CH" sz="1600" b="1" i="0" u="none" strike="noStrike" kern="0" cap="none" spc="0" normalizeH="0" baseline="0" noProof="0" dirty="0">
                <a:ln>
                  <a:noFill/>
                </a:ln>
                <a:solidFill>
                  <a:srgbClr val="000000"/>
                </a:solidFill>
                <a:effectLst/>
                <a:uLnTx/>
                <a:uFillTx/>
                <a:latin typeface="+mj-lt"/>
                <a:ea typeface="MS PGothic" charset="0"/>
              </a:rPr>
              <a:t>/</a:t>
            </a:r>
            <a:r>
              <a:rPr kumimoji="0" lang="fr-CH" sz="1600" b="1" i="0" u="none" strike="noStrike" kern="0" cap="none" spc="0" normalizeH="0" baseline="0" noProof="0" dirty="0" err="1">
                <a:ln>
                  <a:noFill/>
                </a:ln>
                <a:solidFill>
                  <a:srgbClr val="000000"/>
                </a:solidFill>
                <a:effectLst/>
                <a:uLnTx/>
                <a:uFillTx/>
                <a:latin typeface="+mj-lt"/>
                <a:ea typeface="MS PGothic" charset="0"/>
              </a:rPr>
              <a:t>lectin</a:t>
            </a:r>
            <a:r>
              <a:rPr kumimoji="0" lang="fr-CH" sz="1600" b="1" i="0" u="none" strike="noStrike" kern="0" cap="none" spc="0" normalizeH="0" baseline="0" noProof="0" dirty="0">
                <a:ln>
                  <a:noFill/>
                </a:ln>
                <a:solidFill>
                  <a:srgbClr val="000000"/>
                </a:solidFill>
                <a:effectLst/>
                <a:uLnTx/>
                <a:uFillTx/>
                <a:latin typeface="+mj-lt"/>
                <a:ea typeface="MS PGothic" charset="0"/>
              </a:rPr>
              <a:t>)</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417" name="Text Box 15">
            <a:extLst>
              <a:ext uri="{FF2B5EF4-FFF2-40B4-BE49-F238E27FC236}">
                <a16:creationId xmlns:a16="http://schemas.microsoft.com/office/drawing/2014/main" id="{F2AAF9A9-52EA-4CDE-8332-713160DEE0DC}"/>
              </a:ext>
            </a:extLst>
          </p:cNvPr>
          <p:cNvSpPr txBox="1">
            <a:spLocks noChangeArrowheads="1"/>
          </p:cNvSpPr>
          <p:nvPr/>
        </p:nvSpPr>
        <p:spPr bwMode="auto">
          <a:xfrm>
            <a:off x="5894443" y="4304451"/>
            <a:ext cx="21371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a:ln>
                  <a:noFill/>
                </a:ln>
                <a:solidFill>
                  <a:srgbClr val="000000"/>
                </a:solidFill>
                <a:effectLst/>
                <a:uLnTx/>
                <a:uFillTx/>
                <a:latin typeface="+mj-lt"/>
                <a:ea typeface="MS PGothic" charset="0"/>
              </a:rPr>
              <a:t>CRP (C </a:t>
            </a:r>
            <a:r>
              <a:rPr kumimoji="0" lang="fr-CH" sz="1600" b="1" i="0" u="none" strike="noStrike" kern="0" cap="none" spc="0" normalizeH="0" baseline="0" noProof="0" dirty="0" err="1">
                <a:ln>
                  <a:noFill/>
                </a:ln>
                <a:solidFill>
                  <a:srgbClr val="000000"/>
                </a:solidFill>
                <a:effectLst/>
                <a:uLnTx/>
                <a:uFillTx/>
                <a:latin typeface="+mj-lt"/>
                <a:ea typeface="MS PGothic" charset="0"/>
              </a:rPr>
              <a:t>reactive</a:t>
            </a:r>
            <a:r>
              <a:rPr kumimoji="0" lang="fr-CH" sz="1600" b="1" i="0" u="none" strike="noStrike" kern="0" cap="none" spc="0" normalizeH="0" baseline="0" noProof="0" dirty="0">
                <a:ln>
                  <a:noFill/>
                </a:ln>
                <a:solidFill>
                  <a:srgbClr val="000000"/>
                </a:solidFill>
                <a:effectLst/>
                <a:uLnTx/>
                <a:uFillTx/>
                <a:latin typeface="+mj-lt"/>
                <a:ea typeface="MS PGothic" charset="0"/>
              </a:rPr>
              <a:t> </a:t>
            </a:r>
            <a:r>
              <a:rPr kumimoji="0" lang="fr-CH" sz="1600" b="1" i="0" u="none" strike="noStrike" kern="0" cap="none" spc="0" normalizeH="0" baseline="0" noProof="0" dirty="0" err="1">
                <a:ln>
                  <a:noFill/>
                </a:ln>
                <a:solidFill>
                  <a:srgbClr val="000000"/>
                </a:solidFill>
                <a:effectLst/>
                <a:uLnTx/>
                <a:uFillTx/>
                <a:latin typeface="+mj-lt"/>
                <a:ea typeface="MS PGothic" charset="0"/>
              </a:rPr>
              <a:t>protein</a:t>
            </a:r>
            <a:r>
              <a:rPr kumimoji="0" lang="fr-CH" sz="1600" b="1" i="0" u="none" strike="noStrike" kern="0" cap="none" spc="0" normalizeH="0" baseline="0" noProof="0" dirty="0">
                <a:ln>
                  <a:noFill/>
                </a:ln>
                <a:solidFill>
                  <a:srgbClr val="000000"/>
                </a:solidFill>
                <a:effectLst/>
                <a:uLnTx/>
                <a:uFillTx/>
                <a:latin typeface="+mj-lt"/>
                <a:ea typeface="MS PGothic" charset="0"/>
              </a:rPr>
              <a:t>)</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grpSp>
        <p:nvGrpSpPr>
          <p:cNvPr id="528" name="Group 17">
            <a:extLst>
              <a:ext uri="{FF2B5EF4-FFF2-40B4-BE49-F238E27FC236}">
                <a16:creationId xmlns:a16="http://schemas.microsoft.com/office/drawing/2014/main" id="{18924A7E-FABF-4266-9B26-D5E51FD5E71E}"/>
              </a:ext>
            </a:extLst>
          </p:cNvPr>
          <p:cNvGrpSpPr>
            <a:grpSpLocks/>
          </p:cNvGrpSpPr>
          <p:nvPr/>
        </p:nvGrpSpPr>
        <p:grpSpPr bwMode="auto">
          <a:xfrm>
            <a:off x="2129785" y="4849285"/>
            <a:ext cx="1264572" cy="1361505"/>
            <a:chOff x="2736" y="1394"/>
            <a:chExt cx="1031" cy="1244"/>
          </a:xfrm>
        </p:grpSpPr>
        <p:sp>
          <p:nvSpPr>
            <p:cNvPr id="536" name="Line 18">
              <a:extLst>
                <a:ext uri="{FF2B5EF4-FFF2-40B4-BE49-F238E27FC236}">
                  <a16:creationId xmlns:a16="http://schemas.microsoft.com/office/drawing/2014/main" id="{69CF6875-60D1-4604-AFAE-B2F333BA8589}"/>
                </a:ext>
              </a:extLst>
            </p:cNvPr>
            <p:cNvSpPr>
              <a:spLocks noChangeShapeType="1"/>
            </p:cNvSpPr>
            <p:nvPr/>
          </p:nvSpPr>
          <p:spPr bwMode="auto">
            <a:xfrm>
              <a:off x="3199" y="2401"/>
              <a:ext cx="0" cy="144"/>
            </a:xfrm>
            <a:prstGeom prst="line">
              <a:avLst/>
            </a:prstGeom>
            <a:noFill/>
            <a:ln w="28575">
              <a:solidFill>
                <a:srgbClr val="333399"/>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7" name="Freeform 19">
              <a:extLst>
                <a:ext uri="{FF2B5EF4-FFF2-40B4-BE49-F238E27FC236}">
                  <a16:creationId xmlns:a16="http://schemas.microsoft.com/office/drawing/2014/main" id="{A3B45BD4-958E-4E76-A36B-9F84185CC92E}"/>
                </a:ext>
              </a:extLst>
            </p:cNvPr>
            <p:cNvSpPr>
              <a:spLocks/>
            </p:cNvSpPr>
            <p:nvPr/>
          </p:nvSpPr>
          <p:spPr bwMode="auto">
            <a:xfrm>
              <a:off x="3177" y="2538"/>
              <a:ext cx="45" cy="100"/>
            </a:xfrm>
            <a:custGeom>
              <a:avLst/>
              <a:gdLst>
                <a:gd name="T0" fmla="*/ 28 w 45"/>
                <a:gd name="T1" fmla="*/ 0 h 100"/>
                <a:gd name="T2" fmla="*/ 37 w 45"/>
                <a:gd name="T3" fmla="*/ 38 h 100"/>
                <a:gd name="T4" fmla="*/ 23 w 45"/>
                <a:gd name="T5" fmla="*/ 77 h 100"/>
                <a:gd name="T6" fmla="*/ 4 w 45"/>
                <a:gd name="T7" fmla="*/ 96 h 100"/>
                <a:gd name="T8" fmla="*/ 0 60000 65536"/>
                <a:gd name="T9" fmla="*/ 0 60000 65536"/>
                <a:gd name="T10" fmla="*/ 0 60000 65536"/>
                <a:gd name="T11" fmla="*/ 0 60000 65536"/>
                <a:gd name="T12" fmla="*/ 0 w 45"/>
                <a:gd name="T13" fmla="*/ 0 h 100"/>
                <a:gd name="T14" fmla="*/ 45 w 45"/>
                <a:gd name="T15" fmla="*/ 100 h 100"/>
              </a:gdLst>
              <a:ahLst/>
              <a:cxnLst>
                <a:cxn ang="T8">
                  <a:pos x="T0" y="T1"/>
                </a:cxn>
                <a:cxn ang="T9">
                  <a:pos x="T2" y="T3"/>
                </a:cxn>
                <a:cxn ang="T10">
                  <a:pos x="T4" y="T5"/>
                </a:cxn>
                <a:cxn ang="T11">
                  <a:pos x="T6" y="T7"/>
                </a:cxn>
              </a:cxnLst>
              <a:rect l="T12" t="T13" r="T14" b="T15"/>
              <a:pathLst>
                <a:path w="45" h="100">
                  <a:moveTo>
                    <a:pt x="28" y="0"/>
                  </a:moveTo>
                  <a:cubicBezTo>
                    <a:pt x="14" y="20"/>
                    <a:pt x="17" y="25"/>
                    <a:pt x="37" y="38"/>
                  </a:cubicBezTo>
                  <a:cubicBezTo>
                    <a:pt x="45" y="62"/>
                    <a:pt x="39" y="61"/>
                    <a:pt x="23" y="77"/>
                  </a:cubicBezTo>
                  <a:cubicBezTo>
                    <a:pt x="0" y="100"/>
                    <a:pt x="24" y="85"/>
                    <a:pt x="4" y="96"/>
                  </a:cubicBezTo>
                </a:path>
              </a:pathLst>
            </a:custGeom>
            <a:noFill/>
            <a:ln w="12700">
              <a:solidFill>
                <a:srgbClr val="333399"/>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8" name="Oval 20">
              <a:extLst>
                <a:ext uri="{FF2B5EF4-FFF2-40B4-BE49-F238E27FC236}">
                  <a16:creationId xmlns:a16="http://schemas.microsoft.com/office/drawing/2014/main" id="{0B51A1C2-5678-4937-8295-C65219ADF2A4}"/>
                </a:ext>
              </a:extLst>
            </p:cNvPr>
            <p:cNvSpPr>
              <a:spLocks noChangeArrowheads="1"/>
            </p:cNvSpPr>
            <p:nvPr/>
          </p:nvSpPr>
          <p:spPr bwMode="auto">
            <a:xfrm rot="1954443">
              <a:off x="3249" y="1394"/>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9" name="Oval 21">
              <a:extLst>
                <a:ext uri="{FF2B5EF4-FFF2-40B4-BE49-F238E27FC236}">
                  <a16:creationId xmlns:a16="http://schemas.microsoft.com/office/drawing/2014/main" id="{33004DC4-96A0-44DF-8B01-01E0AE35EE06}"/>
                </a:ext>
              </a:extLst>
            </p:cNvPr>
            <p:cNvSpPr>
              <a:spLocks noChangeArrowheads="1"/>
            </p:cNvSpPr>
            <p:nvPr/>
          </p:nvSpPr>
          <p:spPr bwMode="auto">
            <a:xfrm rot="751729">
              <a:off x="3167" y="1543"/>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0" name="Freeform 22">
              <a:extLst>
                <a:ext uri="{FF2B5EF4-FFF2-40B4-BE49-F238E27FC236}">
                  <a16:creationId xmlns:a16="http://schemas.microsoft.com/office/drawing/2014/main" id="{83824797-0990-429B-8B10-08BEEF5779E1}"/>
                </a:ext>
              </a:extLst>
            </p:cNvPr>
            <p:cNvSpPr>
              <a:spLocks/>
            </p:cNvSpPr>
            <p:nvPr/>
          </p:nvSpPr>
          <p:spPr bwMode="auto">
            <a:xfrm>
              <a:off x="3206" y="1748"/>
              <a:ext cx="134" cy="485"/>
            </a:xfrm>
            <a:custGeom>
              <a:avLst/>
              <a:gdLst>
                <a:gd name="T0" fmla="*/ 10 w 134"/>
                <a:gd name="T1" fmla="*/ 0 h 485"/>
                <a:gd name="T2" fmla="*/ 0 w 134"/>
                <a:gd name="T3" fmla="*/ 43 h 485"/>
                <a:gd name="T4" fmla="*/ 29 w 134"/>
                <a:gd name="T5" fmla="*/ 158 h 485"/>
                <a:gd name="T6" fmla="*/ 53 w 134"/>
                <a:gd name="T7" fmla="*/ 197 h 485"/>
                <a:gd name="T8" fmla="*/ 91 w 134"/>
                <a:gd name="T9" fmla="*/ 235 h 485"/>
                <a:gd name="T10" fmla="*/ 125 w 134"/>
                <a:gd name="T11" fmla="*/ 278 h 485"/>
                <a:gd name="T12" fmla="*/ 134 w 134"/>
                <a:gd name="T13" fmla="*/ 312 h 485"/>
                <a:gd name="T14" fmla="*/ 34 w 134"/>
                <a:gd name="T15" fmla="*/ 451 h 485"/>
                <a:gd name="T16" fmla="*/ 19 w 134"/>
                <a:gd name="T17" fmla="*/ 480 h 485"/>
                <a:gd name="T18" fmla="*/ 5 w 134"/>
                <a:gd name="T19" fmla="*/ 485 h 4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4"/>
                <a:gd name="T31" fmla="*/ 0 h 485"/>
                <a:gd name="T32" fmla="*/ 134 w 134"/>
                <a:gd name="T33" fmla="*/ 485 h 4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4" h="485">
                  <a:moveTo>
                    <a:pt x="10" y="0"/>
                  </a:moveTo>
                  <a:cubicBezTo>
                    <a:pt x="16" y="20"/>
                    <a:pt x="12" y="26"/>
                    <a:pt x="0" y="43"/>
                  </a:cubicBezTo>
                  <a:cubicBezTo>
                    <a:pt x="4" y="95"/>
                    <a:pt x="2" y="120"/>
                    <a:pt x="29" y="158"/>
                  </a:cubicBezTo>
                  <a:cubicBezTo>
                    <a:pt x="36" y="178"/>
                    <a:pt x="35" y="185"/>
                    <a:pt x="53" y="197"/>
                  </a:cubicBezTo>
                  <a:cubicBezTo>
                    <a:pt x="64" y="214"/>
                    <a:pt x="74" y="224"/>
                    <a:pt x="91" y="235"/>
                  </a:cubicBezTo>
                  <a:cubicBezTo>
                    <a:pt x="114" y="270"/>
                    <a:pt x="102" y="256"/>
                    <a:pt x="125" y="278"/>
                  </a:cubicBezTo>
                  <a:cubicBezTo>
                    <a:pt x="128" y="287"/>
                    <a:pt x="134" y="303"/>
                    <a:pt x="134" y="312"/>
                  </a:cubicBezTo>
                  <a:cubicBezTo>
                    <a:pt x="134" y="397"/>
                    <a:pt x="85" y="400"/>
                    <a:pt x="34" y="451"/>
                  </a:cubicBezTo>
                  <a:cubicBezTo>
                    <a:pt x="30" y="462"/>
                    <a:pt x="28" y="473"/>
                    <a:pt x="19" y="480"/>
                  </a:cubicBezTo>
                  <a:cubicBezTo>
                    <a:pt x="15" y="483"/>
                    <a:pt x="5" y="485"/>
                    <a:pt x="5" y="485"/>
                  </a:cubicBezTo>
                </a:path>
              </a:pathLst>
            </a:custGeom>
            <a:noFill/>
            <a:ln w="12700">
              <a:solidFill>
                <a:srgbClr val="333399"/>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Oval 23">
              <a:extLst>
                <a:ext uri="{FF2B5EF4-FFF2-40B4-BE49-F238E27FC236}">
                  <a16:creationId xmlns:a16="http://schemas.microsoft.com/office/drawing/2014/main" id="{FA1A8487-30F7-4E99-B3AB-33F9659D2DC6}"/>
                </a:ext>
              </a:extLst>
            </p:cNvPr>
            <p:cNvSpPr>
              <a:spLocks noChangeArrowheads="1"/>
            </p:cNvSpPr>
            <p:nvPr/>
          </p:nvSpPr>
          <p:spPr bwMode="auto">
            <a:xfrm rot="683899">
              <a:off x="3129" y="2234"/>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542" name="Group 24">
              <a:extLst>
                <a:ext uri="{FF2B5EF4-FFF2-40B4-BE49-F238E27FC236}">
                  <a16:creationId xmlns:a16="http://schemas.microsoft.com/office/drawing/2014/main" id="{0FF85BA9-03BF-4321-AFA1-A336D3E0672B}"/>
                </a:ext>
              </a:extLst>
            </p:cNvPr>
            <p:cNvGrpSpPr>
              <a:grpSpLocks/>
            </p:cNvGrpSpPr>
            <p:nvPr/>
          </p:nvGrpSpPr>
          <p:grpSpPr bwMode="auto">
            <a:xfrm>
              <a:off x="2790" y="1662"/>
              <a:ext cx="420" cy="174"/>
              <a:chOff x="1722" y="1392"/>
              <a:chExt cx="666" cy="198"/>
            </a:xfrm>
          </p:grpSpPr>
          <p:sp>
            <p:nvSpPr>
              <p:cNvPr id="603" name="Line 25">
                <a:extLst>
                  <a:ext uri="{FF2B5EF4-FFF2-40B4-BE49-F238E27FC236}">
                    <a16:creationId xmlns:a16="http://schemas.microsoft.com/office/drawing/2014/main" id="{ACEBB2DB-5B19-4CB7-9F4F-5AD217E9126A}"/>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4" name="Line 26">
                <a:extLst>
                  <a:ext uri="{FF2B5EF4-FFF2-40B4-BE49-F238E27FC236}">
                    <a16:creationId xmlns:a16="http://schemas.microsoft.com/office/drawing/2014/main" id="{669120BE-B38A-4B21-9F2A-CB51A20BB46E}"/>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5" name="Line 27">
                <a:extLst>
                  <a:ext uri="{FF2B5EF4-FFF2-40B4-BE49-F238E27FC236}">
                    <a16:creationId xmlns:a16="http://schemas.microsoft.com/office/drawing/2014/main" id="{A412AB58-4B72-4700-B1C1-5E34230602AB}"/>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Line 28">
                <a:extLst>
                  <a:ext uri="{FF2B5EF4-FFF2-40B4-BE49-F238E27FC236}">
                    <a16:creationId xmlns:a16="http://schemas.microsoft.com/office/drawing/2014/main" id="{7DDEB144-61ED-48EF-8965-FDB5F88C756B}"/>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7" name="Line 29">
                <a:extLst>
                  <a:ext uri="{FF2B5EF4-FFF2-40B4-BE49-F238E27FC236}">
                    <a16:creationId xmlns:a16="http://schemas.microsoft.com/office/drawing/2014/main" id="{8E056E73-68BC-4C57-9399-BBCF9C451934}"/>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8" name="Line 30">
                <a:extLst>
                  <a:ext uri="{FF2B5EF4-FFF2-40B4-BE49-F238E27FC236}">
                    <a16:creationId xmlns:a16="http://schemas.microsoft.com/office/drawing/2014/main" id="{A928ED21-489A-473B-A06B-EA208E468635}"/>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9" name="Line 31">
                <a:extLst>
                  <a:ext uri="{FF2B5EF4-FFF2-40B4-BE49-F238E27FC236}">
                    <a16:creationId xmlns:a16="http://schemas.microsoft.com/office/drawing/2014/main" id="{64EA7B03-9E75-45A8-9503-E72E1A54AF3F}"/>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0" name="Line 32">
                <a:extLst>
                  <a:ext uri="{FF2B5EF4-FFF2-40B4-BE49-F238E27FC236}">
                    <a16:creationId xmlns:a16="http://schemas.microsoft.com/office/drawing/2014/main" id="{65A08163-5FF3-4C85-8E32-FA231701461D}"/>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1" name="Line 33">
                <a:extLst>
                  <a:ext uri="{FF2B5EF4-FFF2-40B4-BE49-F238E27FC236}">
                    <a16:creationId xmlns:a16="http://schemas.microsoft.com/office/drawing/2014/main" id="{348356CD-0ABD-423E-BAD8-18E0D5C9CF37}"/>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2" name="Line 34">
                <a:extLst>
                  <a:ext uri="{FF2B5EF4-FFF2-40B4-BE49-F238E27FC236}">
                    <a16:creationId xmlns:a16="http://schemas.microsoft.com/office/drawing/2014/main" id="{E05C39D8-9E41-41C6-B756-0556BE94D240}"/>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3" name="Line 35">
                <a:extLst>
                  <a:ext uri="{FF2B5EF4-FFF2-40B4-BE49-F238E27FC236}">
                    <a16:creationId xmlns:a16="http://schemas.microsoft.com/office/drawing/2014/main" id="{C707E7EE-17E3-4E6B-A6A2-C19655CFBA4E}"/>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4" name="Line 36">
                <a:extLst>
                  <a:ext uri="{FF2B5EF4-FFF2-40B4-BE49-F238E27FC236}">
                    <a16:creationId xmlns:a16="http://schemas.microsoft.com/office/drawing/2014/main" id="{B7927739-E42D-449F-960E-60429B302B9B}"/>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43" name="Group 37">
              <a:extLst>
                <a:ext uri="{FF2B5EF4-FFF2-40B4-BE49-F238E27FC236}">
                  <a16:creationId xmlns:a16="http://schemas.microsoft.com/office/drawing/2014/main" id="{455EE06D-4DDB-4D4A-B0B4-BD698DEAE680}"/>
                </a:ext>
              </a:extLst>
            </p:cNvPr>
            <p:cNvGrpSpPr>
              <a:grpSpLocks/>
            </p:cNvGrpSpPr>
            <p:nvPr/>
          </p:nvGrpSpPr>
          <p:grpSpPr bwMode="auto">
            <a:xfrm>
              <a:off x="2736" y="1830"/>
              <a:ext cx="521" cy="186"/>
              <a:chOff x="1308" y="1914"/>
              <a:chExt cx="1055" cy="246"/>
            </a:xfrm>
          </p:grpSpPr>
          <p:sp>
            <p:nvSpPr>
              <p:cNvPr id="587" name="Line 38">
                <a:extLst>
                  <a:ext uri="{FF2B5EF4-FFF2-40B4-BE49-F238E27FC236}">
                    <a16:creationId xmlns:a16="http://schemas.microsoft.com/office/drawing/2014/main" id="{BA220912-F3D0-4D72-969B-C7A0A6085096}"/>
                  </a:ext>
                </a:extLst>
              </p:cNvPr>
              <p:cNvSpPr>
                <a:spLocks noChangeShapeType="1"/>
              </p:cNvSpPr>
              <p:nvPr/>
            </p:nvSpPr>
            <p:spPr bwMode="auto">
              <a:xfrm flipH="1">
                <a:off x="2243" y="2063"/>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8" name="Line 39">
                <a:extLst>
                  <a:ext uri="{FF2B5EF4-FFF2-40B4-BE49-F238E27FC236}">
                    <a16:creationId xmlns:a16="http://schemas.microsoft.com/office/drawing/2014/main" id="{EF635A6B-9AF2-48DB-9BDE-2182C16C2840}"/>
                  </a:ext>
                </a:extLst>
              </p:cNvPr>
              <p:cNvSpPr>
                <a:spLocks noChangeShapeType="1"/>
              </p:cNvSpPr>
              <p:nvPr/>
            </p:nvSpPr>
            <p:spPr bwMode="auto">
              <a:xfrm flipH="1" flipV="1">
                <a:off x="2195" y="1985"/>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Line 40">
                <a:extLst>
                  <a:ext uri="{FF2B5EF4-FFF2-40B4-BE49-F238E27FC236}">
                    <a16:creationId xmlns:a16="http://schemas.microsoft.com/office/drawing/2014/main" id="{1F59835F-E72E-4B3A-805A-2FBA44AB7BB9}"/>
                  </a:ext>
                </a:extLst>
              </p:cNvPr>
              <p:cNvSpPr>
                <a:spLocks noChangeShapeType="1"/>
              </p:cNvSpPr>
              <p:nvPr/>
            </p:nvSpPr>
            <p:spPr bwMode="auto">
              <a:xfrm rot="20674569" flipH="1">
                <a:off x="2141" y="2075"/>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Line 41">
                <a:extLst>
                  <a:ext uri="{FF2B5EF4-FFF2-40B4-BE49-F238E27FC236}">
                    <a16:creationId xmlns:a16="http://schemas.microsoft.com/office/drawing/2014/main" id="{8C45D8D2-8A2F-4086-A1EC-F098D8C41920}"/>
                  </a:ext>
                </a:extLst>
              </p:cNvPr>
              <p:cNvSpPr>
                <a:spLocks noChangeShapeType="1"/>
              </p:cNvSpPr>
              <p:nvPr/>
            </p:nvSpPr>
            <p:spPr bwMode="auto">
              <a:xfrm flipH="1">
                <a:off x="2118" y="1980"/>
                <a:ext cx="7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Line 42">
                <a:extLst>
                  <a:ext uri="{FF2B5EF4-FFF2-40B4-BE49-F238E27FC236}">
                    <a16:creationId xmlns:a16="http://schemas.microsoft.com/office/drawing/2014/main" id="{25B8660D-F7C7-458D-A103-24151ACD9800}"/>
                  </a:ext>
                </a:extLst>
              </p:cNvPr>
              <p:cNvSpPr>
                <a:spLocks noChangeShapeType="1"/>
              </p:cNvSpPr>
              <p:nvPr/>
            </p:nvSpPr>
            <p:spPr bwMode="auto">
              <a:xfrm flipH="1" flipV="1">
                <a:off x="2034" y="2082"/>
                <a:ext cx="120" cy="3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2" name="Line 43">
                <a:extLst>
                  <a:ext uri="{FF2B5EF4-FFF2-40B4-BE49-F238E27FC236}">
                    <a16:creationId xmlns:a16="http://schemas.microsoft.com/office/drawing/2014/main" id="{2BA6A84E-B899-4090-BAF6-EE92FF557FEC}"/>
                  </a:ext>
                </a:extLst>
              </p:cNvPr>
              <p:cNvSpPr>
                <a:spLocks noChangeShapeType="1"/>
              </p:cNvSpPr>
              <p:nvPr/>
            </p:nvSpPr>
            <p:spPr bwMode="auto">
              <a:xfrm flipH="1" flipV="1">
                <a:off x="1908" y="2064"/>
                <a:ext cx="126" cy="1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3" name="Line 44">
                <a:extLst>
                  <a:ext uri="{FF2B5EF4-FFF2-40B4-BE49-F238E27FC236}">
                    <a16:creationId xmlns:a16="http://schemas.microsoft.com/office/drawing/2014/main" id="{61823CD2-5588-4EA3-A36C-D8258F8E3825}"/>
                  </a:ext>
                </a:extLst>
              </p:cNvPr>
              <p:cNvSpPr>
                <a:spLocks noChangeShapeType="1"/>
              </p:cNvSpPr>
              <p:nvPr/>
            </p:nvSpPr>
            <p:spPr bwMode="auto">
              <a:xfrm flipH="1">
                <a:off x="1980" y="2088"/>
                <a:ext cx="48" cy="7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4" name="Line 45">
                <a:extLst>
                  <a:ext uri="{FF2B5EF4-FFF2-40B4-BE49-F238E27FC236}">
                    <a16:creationId xmlns:a16="http://schemas.microsoft.com/office/drawing/2014/main" id="{CE28CB38-5364-4D89-B25A-52429CB284CC}"/>
                  </a:ext>
                </a:extLst>
              </p:cNvPr>
              <p:cNvSpPr>
                <a:spLocks noChangeShapeType="1"/>
              </p:cNvSpPr>
              <p:nvPr/>
            </p:nvSpPr>
            <p:spPr bwMode="auto">
              <a:xfrm flipH="1" flipV="1">
                <a:off x="1860" y="1962"/>
                <a:ext cx="54" cy="10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5" name="Line 46">
                <a:extLst>
                  <a:ext uri="{FF2B5EF4-FFF2-40B4-BE49-F238E27FC236}">
                    <a16:creationId xmlns:a16="http://schemas.microsoft.com/office/drawing/2014/main" id="{08AC4D5E-3635-4A0F-AA58-1815E3C4AF28}"/>
                  </a:ext>
                </a:extLst>
              </p:cNvPr>
              <p:cNvSpPr>
                <a:spLocks noChangeShapeType="1"/>
              </p:cNvSpPr>
              <p:nvPr/>
            </p:nvSpPr>
            <p:spPr bwMode="auto">
              <a:xfrm flipH="1">
                <a:off x="1842" y="2064"/>
                <a:ext cx="60"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6" name="Line 47">
                <a:extLst>
                  <a:ext uri="{FF2B5EF4-FFF2-40B4-BE49-F238E27FC236}">
                    <a16:creationId xmlns:a16="http://schemas.microsoft.com/office/drawing/2014/main" id="{F1A4CC89-CBE4-48CC-BCF9-8B92C61CF542}"/>
                  </a:ext>
                </a:extLst>
              </p:cNvPr>
              <p:cNvSpPr>
                <a:spLocks noChangeShapeType="1"/>
              </p:cNvSpPr>
              <p:nvPr/>
            </p:nvSpPr>
            <p:spPr bwMode="auto">
              <a:xfrm flipH="1" flipV="1">
                <a:off x="1710" y="2076"/>
                <a:ext cx="132" cy="3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7" name="Line 48">
                <a:extLst>
                  <a:ext uri="{FF2B5EF4-FFF2-40B4-BE49-F238E27FC236}">
                    <a16:creationId xmlns:a16="http://schemas.microsoft.com/office/drawing/2014/main" id="{FA2D90B8-F26D-4F7D-B37E-5A2D11F5E029}"/>
                  </a:ext>
                </a:extLst>
              </p:cNvPr>
              <p:cNvSpPr>
                <a:spLocks noChangeShapeType="1"/>
              </p:cNvSpPr>
              <p:nvPr/>
            </p:nvSpPr>
            <p:spPr bwMode="auto">
              <a:xfrm flipH="1" flipV="1">
                <a:off x="1662" y="1986"/>
                <a:ext cx="48" cy="8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8" name="Line 49">
                <a:extLst>
                  <a:ext uri="{FF2B5EF4-FFF2-40B4-BE49-F238E27FC236}">
                    <a16:creationId xmlns:a16="http://schemas.microsoft.com/office/drawing/2014/main" id="{72D511C4-2B93-4386-BCC1-B4CDF0EA3EAA}"/>
                  </a:ext>
                </a:extLst>
              </p:cNvPr>
              <p:cNvSpPr>
                <a:spLocks noChangeShapeType="1"/>
              </p:cNvSpPr>
              <p:nvPr/>
            </p:nvSpPr>
            <p:spPr bwMode="auto">
              <a:xfrm flipH="1">
                <a:off x="1542" y="1992"/>
                <a:ext cx="114" cy="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Line 50">
                <a:extLst>
                  <a:ext uri="{FF2B5EF4-FFF2-40B4-BE49-F238E27FC236}">
                    <a16:creationId xmlns:a16="http://schemas.microsoft.com/office/drawing/2014/main" id="{5B1C6ED9-5449-43DE-A110-29EE46A59DAD}"/>
                  </a:ext>
                </a:extLst>
              </p:cNvPr>
              <p:cNvSpPr>
                <a:spLocks noChangeShapeType="1"/>
              </p:cNvSpPr>
              <p:nvPr/>
            </p:nvSpPr>
            <p:spPr bwMode="auto">
              <a:xfrm flipH="1" flipV="1">
                <a:off x="1500" y="1914"/>
                <a:ext cx="42"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0" name="Line 51">
                <a:extLst>
                  <a:ext uri="{FF2B5EF4-FFF2-40B4-BE49-F238E27FC236}">
                    <a16:creationId xmlns:a16="http://schemas.microsoft.com/office/drawing/2014/main" id="{AA59B4E7-EF9F-4906-A2BF-80F746FBCFF9}"/>
                  </a:ext>
                </a:extLst>
              </p:cNvPr>
              <p:cNvSpPr>
                <a:spLocks noChangeShapeType="1"/>
              </p:cNvSpPr>
              <p:nvPr/>
            </p:nvSpPr>
            <p:spPr bwMode="auto">
              <a:xfrm flipH="1">
                <a:off x="1422" y="2004"/>
                <a:ext cx="126" cy="15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1" name="Line 52">
                <a:extLst>
                  <a:ext uri="{FF2B5EF4-FFF2-40B4-BE49-F238E27FC236}">
                    <a16:creationId xmlns:a16="http://schemas.microsoft.com/office/drawing/2014/main" id="{70C594A1-6317-492A-BEB8-31900BA74567}"/>
                  </a:ext>
                </a:extLst>
              </p:cNvPr>
              <p:cNvSpPr>
                <a:spLocks noChangeShapeType="1"/>
              </p:cNvSpPr>
              <p:nvPr/>
            </p:nvSpPr>
            <p:spPr bwMode="auto">
              <a:xfrm flipH="1">
                <a:off x="1368" y="2076"/>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2" name="Line 53">
                <a:extLst>
                  <a:ext uri="{FF2B5EF4-FFF2-40B4-BE49-F238E27FC236}">
                    <a16:creationId xmlns:a16="http://schemas.microsoft.com/office/drawing/2014/main" id="{BC05F3CC-4797-43FC-A3B3-2351B0B1BAD1}"/>
                  </a:ext>
                </a:extLst>
              </p:cNvPr>
              <p:cNvSpPr>
                <a:spLocks noChangeShapeType="1"/>
              </p:cNvSpPr>
              <p:nvPr/>
            </p:nvSpPr>
            <p:spPr bwMode="auto">
              <a:xfrm flipH="1" flipV="1">
                <a:off x="1308" y="1956"/>
                <a:ext cx="54" cy="10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44" name="Group 54">
              <a:extLst>
                <a:ext uri="{FF2B5EF4-FFF2-40B4-BE49-F238E27FC236}">
                  <a16:creationId xmlns:a16="http://schemas.microsoft.com/office/drawing/2014/main" id="{D7C8C861-B3DE-4AA5-86DD-6B5ACA66B5D9}"/>
                </a:ext>
              </a:extLst>
            </p:cNvPr>
            <p:cNvGrpSpPr>
              <a:grpSpLocks/>
            </p:cNvGrpSpPr>
            <p:nvPr/>
          </p:nvGrpSpPr>
          <p:grpSpPr bwMode="auto">
            <a:xfrm flipV="1">
              <a:off x="2789" y="2045"/>
              <a:ext cx="521" cy="186"/>
              <a:chOff x="1308" y="1914"/>
              <a:chExt cx="1055" cy="246"/>
            </a:xfrm>
          </p:grpSpPr>
          <p:sp>
            <p:nvSpPr>
              <p:cNvPr id="571" name="Line 55">
                <a:extLst>
                  <a:ext uri="{FF2B5EF4-FFF2-40B4-BE49-F238E27FC236}">
                    <a16:creationId xmlns:a16="http://schemas.microsoft.com/office/drawing/2014/main" id="{E28031AD-F021-4BAE-ADCA-6A7AFED3D450}"/>
                  </a:ext>
                </a:extLst>
              </p:cNvPr>
              <p:cNvSpPr>
                <a:spLocks noChangeShapeType="1"/>
              </p:cNvSpPr>
              <p:nvPr/>
            </p:nvSpPr>
            <p:spPr bwMode="auto">
              <a:xfrm flipH="1">
                <a:off x="2243" y="2063"/>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2" name="Line 56">
                <a:extLst>
                  <a:ext uri="{FF2B5EF4-FFF2-40B4-BE49-F238E27FC236}">
                    <a16:creationId xmlns:a16="http://schemas.microsoft.com/office/drawing/2014/main" id="{F6657706-27FD-4590-925C-44140381F917}"/>
                  </a:ext>
                </a:extLst>
              </p:cNvPr>
              <p:cNvSpPr>
                <a:spLocks noChangeShapeType="1"/>
              </p:cNvSpPr>
              <p:nvPr/>
            </p:nvSpPr>
            <p:spPr bwMode="auto">
              <a:xfrm flipH="1" flipV="1">
                <a:off x="2195" y="1985"/>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3" name="Line 57">
                <a:extLst>
                  <a:ext uri="{FF2B5EF4-FFF2-40B4-BE49-F238E27FC236}">
                    <a16:creationId xmlns:a16="http://schemas.microsoft.com/office/drawing/2014/main" id="{9706A662-C926-4CD1-BD77-938058213DCB}"/>
                  </a:ext>
                </a:extLst>
              </p:cNvPr>
              <p:cNvSpPr>
                <a:spLocks noChangeShapeType="1"/>
              </p:cNvSpPr>
              <p:nvPr/>
            </p:nvSpPr>
            <p:spPr bwMode="auto">
              <a:xfrm rot="20674569" flipH="1">
                <a:off x="2141" y="2075"/>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4" name="Line 58">
                <a:extLst>
                  <a:ext uri="{FF2B5EF4-FFF2-40B4-BE49-F238E27FC236}">
                    <a16:creationId xmlns:a16="http://schemas.microsoft.com/office/drawing/2014/main" id="{196B80B8-1816-4EBD-AF2D-E54C783881AB}"/>
                  </a:ext>
                </a:extLst>
              </p:cNvPr>
              <p:cNvSpPr>
                <a:spLocks noChangeShapeType="1"/>
              </p:cNvSpPr>
              <p:nvPr/>
            </p:nvSpPr>
            <p:spPr bwMode="auto">
              <a:xfrm flipH="1">
                <a:off x="2118" y="1980"/>
                <a:ext cx="7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5" name="Line 59">
                <a:extLst>
                  <a:ext uri="{FF2B5EF4-FFF2-40B4-BE49-F238E27FC236}">
                    <a16:creationId xmlns:a16="http://schemas.microsoft.com/office/drawing/2014/main" id="{C3C1EED6-4DD7-48ED-B2DB-AA8C8271C0A7}"/>
                  </a:ext>
                </a:extLst>
              </p:cNvPr>
              <p:cNvSpPr>
                <a:spLocks noChangeShapeType="1"/>
              </p:cNvSpPr>
              <p:nvPr/>
            </p:nvSpPr>
            <p:spPr bwMode="auto">
              <a:xfrm flipH="1" flipV="1">
                <a:off x="2034" y="2082"/>
                <a:ext cx="120" cy="3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6" name="Line 60">
                <a:extLst>
                  <a:ext uri="{FF2B5EF4-FFF2-40B4-BE49-F238E27FC236}">
                    <a16:creationId xmlns:a16="http://schemas.microsoft.com/office/drawing/2014/main" id="{ACEB2244-D12B-4139-A62E-5F5924ED4F01}"/>
                  </a:ext>
                </a:extLst>
              </p:cNvPr>
              <p:cNvSpPr>
                <a:spLocks noChangeShapeType="1"/>
              </p:cNvSpPr>
              <p:nvPr/>
            </p:nvSpPr>
            <p:spPr bwMode="auto">
              <a:xfrm flipH="1" flipV="1">
                <a:off x="1908" y="2064"/>
                <a:ext cx="126" cy="1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Line 61">
                <a:extLst>
                  <a:ext uri="{FF2B5EF4-FFF2-40B4-BE49-F238E27FC236}">
                    <a16:creationId xmlns:a16="http://schemas.microsoft.com/office/drawing/2014/main" id="{A10C0558-D722-4887-A709-0506013559AD}"/>
                  </a:ext>
                </a:extLst>
              </p:cNvPr>
              <p:cNvSpPr>
                <a:spLocks noChangeShapeType="1"/>
              </p:cNvSpPr>
              <p:nvPr/>
            </p:nvSpPr>
            <p:spPr bwMode="auto">
              <a:xfrm flipH="1">
                <a:off x="1980" y="2088"/>
                <a:ext cx="48" cy="7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8" name="Line 62">
                <a:extLst>
                  <a:ext uri="{FF2B5EF4-FFF2-40B4-BE49-F238E27FC236}">
                    <a16:creationId xmlns:a16="http://schemas.microsoft.com/office/drawing/2014/main" id="{BD428ACD-D395-4061-BE04-E9CA923E2FBA}"/>
                  </a:ext>
                </a:extLst>
              </p:cNvPr>
              <p:cNvSpPr>
                <a:spLocks noChangeShapeType="1"/>
              </p:cNvSpPr>
              <p:nvPr/>
            </p:nvSpPr>
            <p:spPr bwMode="auto">
              <a:xfrm flipH="1" flipV="1">
                <a:off x="1860" y="1962"/>
                <a:ext cx="54" cy="10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9" name="Line 63">
                <a:extLst>
                  <a:ext uri="{FF2B5EF4-FFF2-40B4-BE49-F238E27FC236}">
                    <a16:creationId xmlns:a16="http://schemas.microsoft.com/office/drawing/2014/main" id="{110D2DB8-43C0-4815-B997-4A2B5370DDB5}"/>
                  </a:ext>
                </a:extLst>
              </p:cNvPr>
              <p:cNvSpPr>
                <a:spLocks noChangeShapeType="1"/>
              </p:cNvSpPr>
              <p:nvPr/>
            </p:nvSpPr>
            <p:spPr bwMode="auto">
              <a:xfrm flipH="1">
                <a:off x="1842" y="2064"/>
                <a:ext cx="60"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0" name="Line 64">
                <a:extLst>
                  <a:ext uri="{FF2B5EF4-FFF2-40B4-BE49-F238E27FC236}">
                    <a16:creationId xmlns:a16="http://schemas.microsoft.com/office/drawing/2014/main" id="{90A7733D-BEA5-40E0-BDCC-405E4BCD87E0}"/>
                  </a:ext>
                </a:extLst>
              </p:cNvPr>
              <p:cNvSpPr>
                <a:spLocks noChangeShapeType="1"/>
              </p:cNvSpPr>
              <p:nvPr/>
            </p:nvSpPr>
            <p:spPr bwMode="auto">
              <a:xfrm flipH="1" flipV="1">
                <a:off x="1710" y="2076"/>
                <a:ext cx="132" cy="3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1" name="Line 65">
                <a:extLst>
                  <a:ext uri="{FF2B5EF4-FFF2-40B4-BE49-F238E27FC236}">
                    <a16:creationId xmlns:a16="http://schemas.microsoft.com/office/drawing/2014/main" id="{1DE78D47-5E73-4DC5-8CD4-A5B84BB994E4}"/>
                  </a:ext>
                </a:extLst>
              </p:cNvPr>
              <p:cNvSpPr>
                <a:spLocks noChangeShapeType="1"/>
              </p:cNvSpPr>
              <p:nvPr/>
            </p:nvSpPr>
            <p:spPr bwMode="auto">
              <a:xfrm flipH="1" flipV="1">
                <a:off x="1662" y="1986"/>
                <a:ext cx="48" cy="8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2" name="Line 66">
                <a:extLst>
                  <a:ext uri="{FF2B5EF4-FFF2-40B4-BE49-F238E27FC236}">
                    <a16:creationId xmlns:a16="http://schemas.microsoft.com/office/drawing/2014/main" id="{E5C47459-0C74-42C9-8DCE-E23FDFADD98E}"/>
                  </a:ext>
                </a:extLst>
              </p:cNvPr>
              <p:cNvSpPr>
                <a:spLocks noChangeShapeType="1"/>
              </p:cNvSpPr>
              <p:nvPr/>
            </p:nvSpPr>
            <p:spPr bwMode="auto">
              <a:xfrm flipH="1">
                <a:off x="1542" y="1992"/>
                <a:ext cx="114" cy="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3" name="Line 67">
                <a:extLst>
                  <a:ext uri="{FF2B5EF4-FFF2-40B4-BE49-F238E27FC236}">
                    <a16:creationId xmlns:a16="http://schemas.microsoft.com/office/drawing/2014/main" id="{1D95B28F-DB41-4E2A-8BF5-243782A79945}"/>
                  </a:ext>
                </a:extLst>
              </p:cNvPr>
              <p:cNvSpPr>
                <a:spLocks noChangeShapeType="1"/>
              </p:cNvSpPr>
              <p:nvPr/>
            </p:nvSpPr>
            <p:spPr bwMode="auto">
              <a:xfrm flipH="1" flipV="1">
                <a:off x="1500" y="1914"/>
                <a:ext cx="42"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Line 68">
                <a:extLst>
                  <a:ext uri="{FF2B5EF4-FFF2-40B4-BE49-F238E27FC236}">
                    <a16:creationId xmlns:a16="http://schemas.microsoft.com/office/drawing/2014/main" id="{EC8F5BFA-983D-46EC-8740-5BFD54940E75}"/>
                  </a:ext>
                </a:extLst>
              </p:cNvPr>
              <p:cNvSpPr>
                <a:spLocks noChangeShapeType="1"/>
              </p:cNvSpPr>
              <p:nvPr/>
            </p:nvSpPr>
            <p:spPr bwMode="auto">
              <a:xfrm flipH="1">
                <a:off x="1422" y="2004"/>
                <a:ext cx="126" cy="15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5" name="Line 69">
                <a:extLst>
                  <a:ext uri="{FF2B5EF4-FFF2-40B4-BE49-F238E27FC236}">
                    <a16:creationId xmlns:a16="http://schemas.microsoft.com/office/drawing/2014/main" id="{66A512DD-BE45-4D3C-8022-8846630CAA49}"/>
                  </a:ext>
                </a:extLst>
              </p:cNvPr>
              <p:cNvSpPr>
                <a:spLocks noChangeShapeType="1"/>
              </p:cNvSpPr>
              <p:nvPr/>
            </p:nvSpPr>
            <p:spPr bwMode="auto">
              <a:xfrm flipH="1">
                <a:off x="1368" y="2076"/>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6" name="Line 70">
                <a:extLst>
                  <a:ext uri="{FF2B5EF4-FFF2-40B4-BE49-F238E27FC236}">
                    <a16:creationId xmlns:a16="http://schemas.microsoft.com/office/drawing/2014/main" id="{E7474479-DE57-468B-83BD-3941F1CC81B1}"/>
                  </a:ext>
                </a:extLst>
              </p:cNvPr>
              <p:cNvSpPr>
                <a:spLocks noChangeShapeType="1"/>
              </p:cNvSpPr>
              <p:nvPr/>
            </p:nvSpPr>
            <p:spPr bwMode="auto">
              <a:xfrm flipH="1" flipV="1">
                <a:off x="1308" y="1956"/>
                <a:ext cx="54" cy="10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45" name="Group 71">
              <a:extLst>
                <a:ext uri="{FF2B5EF4-FFF2-40B4-BE49-F238E27FC236}">
                  <a16:creationId xmlns:a16="http://schemas.microsoft.com/office/drawing/2014/main" id="{5DC27957-A578-4E4C-AFF6-FF5DA540AF13}"/>
                </a:ext>
              </a:extLst>
            </p:cNvPr>
            <p:cNvGrpSpPr>
              <a:grpSpLocks/>
            </p:cNvGrpSpPr>
            <p:nvPr/>
          </p:nvGrpSpPr>
          <p:grpSpPr bwMode="auto">
            <a:xfrm flipH="1" flipV="1">
              <a:off x="3347" y="2003"/>
              <a:ext cx="420" cy="174"/>
              <a:chOff x="1722" y="1392"/>
              <a:chExt cx="666" cy="198"/>
            </a:xfrm>
          </p:grpSpPr>
          <p:sp>
            <p:nvSpPr>
              <p:cNvPr id="559" name="Line 72">
                <a:extLst>
                  <a:ext uri="{FF2B5EF4-FFF2-40B4-BE49-F238E27FC236}">
                    <a16:creationId xmlns:a16="http://schemas.microsoft.com/office/drawing/2014/main" id="{D6D53709-0510-4DF4-9353-8D4D707C1180}"/>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0" name="Line 73">
                <a:extLst>
                  <a:ext uri="{FF2B5EF4-FFF2-40B4-BE49-F238E27FC236}">
                    <a16:creationId xmlns:a16="http://schemas.microsoft.com/office/drawing/2014/main" id="{71E0F399-81A9-46EE-9898-334D4B8188BD}"/>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Line 74">
                <a:extLst>
                  <a:ext uri="{FF2B5EF4-FFF2-40B4-BE49-F238E27FC236}">
                    <a16:creationId xmlns:a16="http://schemas.microsoft.com/office/drawing/2014/main" id="{CB2E7562-F553-44AF-957C-90E05235ECAD}"/>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2" name="Line 75">
                <a:extLst>
                  <a:ext uri="{FF2B5EF4-FFF2-40B4-BE49-F238E27FC236}">
                    <a16:creationId xmlns:a16="http://schemas.microsoft.com/office/drawing/2014/main" id="{F30C118D-6FB7-47C1-88D6-F7639E747BE6}"/>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3" name="Line 76">
                <a:extLst>
                  <a:ext uri="{FF2B5EF4-FFF2-40B4-BE49-F238E27FC236}">
                    <a16:creationId xmlns:a16="http://schemas.microsoft.com/office/drawing/2014/main" id="{B30FAF30-8422-42B7-B8FA-4A1B79EE7D37}"/>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4" name="Line 77">
                <a:extLst>
                  <a:ext uri="{FF2B5EF4-FFF2-40B4-BE49-F238E27FC236}">
                    <a16:creationId xmlns:a16="http://schemas.microsoft.com/office/drawing/2014/main" id="{01D7260A-32EB-485B-B983-8CE6AB930C79}"/>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5" name="Line 78">
                <a:extLst>
                  <a:ext uri="{FF2B5EF4-FFF2-40B4-BE49-F238E27FC236}">
                    <a16:creationId xmlns:a16="http://schemas.microsoft.com/office/drawing/2014/main" id="{139FE097-F26C-4020-BC7E-23B9B03BC334}"/>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6" name="Line 79">
                <a:extLst>
                  <a:ext uri="{FF2B5EF4-FFF2-40B4-BE49-F238E27FC236}">
                    <a16:creationId xmlns:a16="http://schemas.microsoft.com/office/drawing/2014/main" id="{BE9A4EE2-1B17-4479-874C-E5E3BA9D9442}"/>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7" name="Line 80">
                <a:extLst>
                  <a:ext uri="{FF2B5EF4-FFF2-40B4-BE49-F238E27FC236}">
                    <a16:creationId xmlns:a16="http://schemas.microsoft.com/office/drawing/2014/main" id="{417ADE97-00A6-49BE-B361-84FC64E3C445}"/>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Line 81">
                <a:extLst>
                  <a:ext uri="{FF2B5EF4-FFF2-40B4-BE49-F238E27FC236}">
                    <a16:creationId xmlns:a16="http://schemas.microsoft.com/office/drawing/2014/main" id="{ED3D0736-B5E3-4963-A60E-771EDC98730A}"/>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9" name="Line 82">
                <a:extLst>
                  <a:ext uri="{FF2B5EF4-FFF2-40B4-BE49-F238E27FC236}">
                    <a16:creationId xmlns:a16="http://schemas.microsoft.com/office/drawing/2014/main" id="{154C9AF5-D1BA-424A-95B9-2643BB9E0D86}"/>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0" name="Line 83">
                <a:extLst>
                  <a:ext uri="{FF2B5EF4-FFF2-40B4-BE49-F238E27FC236}">
                    <a16:creationId xmlns:a16="http://schemas.microsoft.com/office/drawing/2014/main" id="{D1127C7E-AA19-44B1-8D2C-321E30B74CE6}"/>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46" name="Group 84">
              <a:extLst>
                <a:ext uri="{FF2B5EF4-FFF2-40B4-BE49-F238E27FC236}">
                  <a16:creationId xmlns:a16="http://schemas.microsoft.com/office/drawing/2014/main" id="{8D0608D9-E471-4697-8DB5-23F5F2099974}"/>
                </a:ext>
              </a:extLst>
            </p:cNvPr>
            <p:cNvGrpSpPr>
              <a:grpSpLocks/>
            </p:cNvGrpSpPr>
            <p:nvPr/>
          </p:nvGrpSpPr>
          <p:grpSpPr bwMode="auto">
            <a:xfrm flipH="1">
              <a:off x="3208" y="1714"/>
              <a:ext cx="420" cy="174"/>
              <a:chOff x="1722" y="1392"/>
              <a:chExt cx="666" cy="198"/>
            </a:xfrm>
          </p:grpSpPr>
          <p:sp>
            <p:nvSpPr>
              <p:cNvPr id="547" name="Line 85">
                <a:extLst>
                  <a:ext uri="{FF2B5EF4-FFF2-40B4-BE49-F238E27FC236}">
                    <a16:creationId xmlns:a16="http://schemas.microsoft.com/office/drawing/2014/main" id="{5D216CA6-7581-48AA-9CB8-4F7EF575DF87}"/>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8" name="Line 86">
                <a:extLst>
                  <a:ext uri="{FF2B5EF4-FFF2-40B4-BE49-F238E27FC236}">
                    <a16:creationId xmlns:a16="http://schemas.microsoft.com/office/drawing/2014/main" id="{8AE44E9A-1E8C-49D4-9127-A8DCD9BC46BF}"/>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9" name="Line 87">
                <a:extLst>
                  <a:ext uri="{FF2B5EF4-FFF2-40B4-BE49-F238E27FC236}">
                    <a16:creationId xmlns:a16="http://schemas.microsoft.com/office/drawing/2014/main" id="{EF8DD9D8-8EF2-4371-AF61-EEC122083DF3}"/>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0" name="Line 88">
                <a:extLst>
                  <a:ext uri="{FF2B5EF4-FFF2-40B4-BE49-F238E27FC236}">
                    <a16:creationId xmlns:a16="http://schemas.microsoft.com/office/drawing/2014/main" id="{6E91EBA6-7923-48BA-A2D5-08B0B7B9AB89}"/>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Line 89">
                <a:extLst>
                  <a:ext uri="{FF2B5EF4-FFF2-40B4-BE49-F238E27FC236}">
                    <a16:creationId xmlns:a16="http://schemas.microsoft.com/office/drawing/2014/main" id="{F1709C6B-3096-48EC-B23F-988530CF4F7B}"/>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Line 90">
                <a:extLst>
                  <a:ext uri="{FF2B5EF4-FFF2-40B4-BE49-F238E27FC236}">
                    <a16:creationId xmlns:a16="http://schemas.microsoft.com/office/drawing/2014/main" id="{BBD5DC26-1746-41E0-9412-D560A928E210}"/>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Line 91">
                <a:extLst>
                  <a:ext uri="{FF2B5EF4-FFF2-40B4-BE49-F238E27FC236}">
                    <a16:creationId xmlns:a16="http://schemas.microsoft.com/office/drawing/2014/main" id="{CB5FF894-C4BA-47C3-A4E8-D8DC54A063C9}"/>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4" name="Line 92">
                <a:extLst>
                  <a:ext uri="{FF2B5EF4-FFF2-40B4-BE49-F238E27FC236}">
                    <a16:creationId xmlns:a16="http://schemas.microsoft.com/office/drawing/2014/main" id="{CC548C70-AB24-4A00-8605-88583C97D8E6}"/>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5" name="Line 93">
                <a:extLst>
                  <a:ext uri="{FF2B5EF4-FFF2-40B4-BE49-F238E27FC236}">
                    <a16:creationId xmlns:a16="http://schemas.microsoft.com/office/drawing/2014/main" id="{9374146C-4A7B-49C4-BD02-D626EE993B61}"/>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6" name="Line 94">
                <a:extLst>
                  <a:ext uri="{FF2B5EF4-FFF2-40B4-BE49-F238E27FC236}">
                    <a16:creationId xmlns:a16="http://schemas.microsoft.com/office/drawing/2014/main" id="{906D15B1-4C42-4598-8419-38DEB3DA5444}"/>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7" name="Line 95">
                <a:extLst>
                  <a:ext uri="{FF2B5EF4-FFF2-40B4-BE49-F238E27FC236}">
                    <a16:creationId xmlns:a16="http://schemas.microsoft.com/office/drawing/2014/main" id="{B21ADAB0-E878-41EC-9654-18DAE6768CF0}"/>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8" name="Line 96">
                <a:extLst>
                  <a:ext uri="{FF2B5EF4-FFF2-40B4-BE49-F238E27FC236}">
                    <a16:creationId xmlns:a16="http://schemas.microsoft.com/office/drawing/2014/main" id="{8032B197-F0C6-4B93-ACBA-DAAA9E2A3763}"/>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529" name="Text Box 97">
            <a:extLst>
              <a:ext uri="{FF2B5EF4-FFF2-40B4-BE49-F238E27FC236}">
                <a16:creationId xmlns:a16="http://schemas.microsoft.com/office/drawing/2014/main" id="{71AE7DF6-CA82-4B2F-98CF-3BC4086C3BD7}"/>
              </a:ext>
            </a:extLst>
          </p:cNvPr>
          <p:cNvSpPr txBox="1">
            <a:spLocks noChangeArrowheads="1"/>
          </p:cNvSpPr>
          <p:nvPr/>
        </p:nvSpPr>
        <p:spPr bwMode="auto">
          <a:xfrm>
            <a:off x="2976104" y="5055043"/>
            <a:ext cx="370418"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333399"/>
                </a:solidFill>
                <a:effectLst/>
                <a:uLnTx/>
                <a:uFillTx/>
                <a:latin typeface="Arial" charset="0"/>
                <a:ea typeface="MS PGothic" charset="0"/>
              </a:rPr>
              <a:t>Gal</a:t>
            </a:r>
            <a:endParaRPr kumimoji="0" lang="fr-FR" sz="900" b="1" i="0" u="none" strike="noStrike" kern="0" cap="none" spc="0" normalizeH="0" baseline="0" noProof="0">
              <a:ln>
                <a:noFill/>
              </a:ln>
              <a:solidFill>
                <a:srgbClr val="333399"/>
              </a:solidFill>
              <a:effectLst/>
              <a:uLnTx/>
              <a:uFillTx/>
              <a:latin typeface="Arial" charset="0"/>
              <a:ea typeface="MS PGothic" charset="0"/>
            </a:endParaRPr>
          </a:p>
        </p:txBody>
      </p:sp>
      <p:sp>
        <p:nvSpPr>
          <p:cNvPr id="530" name="Text Box 98">
            <a:extLst>
              <a:ext uri="{FF2B5EF4-FFF2-40B4-BE49-F238E27FC236}">
                <a16:creationId xmlns:a16="http://schemas.microsoft.com/office/drawing/2014/main" id="{4EFEE235-37B4-4345-92F5-8EB0C197E312}"/>
              </a:ext>
            </a:extLst>
          </p:cNvPr>
          <p:cNvSpPr txBox="1">
            <a:spLocks noChangeArrowheads="1"/>
          </p:cNvSpPr>
          <p:nvPr/>
        </p:nvSpPr>
        <p:spPr bwMode="auto">
          <a:xfrm>
            <a:off x="2167808" y="5033154"/>
            <a:ext cx="370418"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333399"/>
                </a:solidFill>
                <a:effectLst/>
                <a:uLnTx/>
                <a:uFillTx/>
                <a:latin typeface="Arial" charset="0"/>
                <a:ea typeface="MS PGothic" charset="0"/>
              </a:rPr>
              <a:t>Gal</a:t>
            </a:r>
            <a:endParaRPr kumimoji="0" lang="fr-FR" sz="900" b="1" i="0" u="none" strike="noStrike" kern="0" cap="none" spc="0" normalizeH="0" baseline="0" noProof="0">
              <a:ln>
                <a:noFill/>
              </a:ln>
              <a:solidFill>
                <a:srgbClr val="333399"/>
              </a:solidFill>
              <a:effectLst/>
              <a:uLnTx/>
              <a:uFillTx/>
              <a:latin typeface="Arial" charset="0"/>
              <a:ea typeface="MS PGothic" charset="0"/>
            </a:endParaRPr>
          </a:p>
        </p:txBody>
      </p:sp>
      <p:sp>
        <p:nvSpPr>
          <p:cNvPr id="531" name="Text Box 99">
            <a:extLst>
              <a:ext uri="{FF2B5EF4-FFF2-40B4-BE49-F238E27FC236}">
                <a16:creationId xmlns:a16="http://schemas.microsoft.com/office/drawing/2014/main" id="{B037EBFB-A2BF-4F93-8C4C-73B9589ED9CE}"/>
              </a:ext>
            </a:extLst>
          </p:cNvPr>
          <p:cNvSpPr txBox="1">
            <a:spLocks noChangeArrowheads="1"/>
          </p:cNvSpPr>
          <p:nvPr/>
        </p:nvSpPr>
        <p:spPr bwMode="auto">
          <a:xfrm>
            <a:off x="1981373" y="5151355"/>
            <a:ext cx="370418"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333399"/>
                </a:solidFill>
                <a:effectLst/>
                <a:uLnTx/>
                <a:uFillTx/>
                <a:latin typeface="Arial" charset="0"/>
                <a:ea typeface="MS PGothic" charset="0"/>
              </a:rPr>
              <a:t>Gal</a:t>
            </a:r>
            <a:endParaRPr kumimoji="0" lang="fr-FR" sz="900" b="1" i="0" u="none" strike="noStrike" kern="0" cap="none" spc="0" normalizeH="0" baseline="0" noProof="0">
              <a:ln>
                <a:noFill/>
              </a:ln>
              <a:solidFill>
                <a:srgbClr val="333399"/>
              </a:solidFill>
              <a:effectLst/>
              <a:uLnTx/>
              <a:uFillTx/>
              <a:latin typeface="Arial" charset="0"/>
              <a:ea typeface="MS PGothic" charset="0"/>
            </a:endParaRPr>
          </a:p>
        </p:txBody>
      </p:sp>
      <p:sp>
        <p:nvSpPr>
          <p:cNvPr id="532" name="Text Box 100">
            <a:extLst>
              <a:ext uri="{FF2B5EF4-FFF2-40B4-BE49-F238E27FC236}">
                <a16:creationId xmlns:a16="http://schemas.microsoft.com/office/drawing/2014/main" id="{E0C383C7-B8BB-4299-AE6D-AB39BCBABCA3}"/>
              </a:ext>
            </a:extLst>
          </p:cNvPr>
          <p:cNvSpPr txBox="1">
            <a:spLocks noChangeArrowheads="1"/>
          </p:cNvSpPr>
          <p:nvPr/>
        </p:nvSpPr>
        <p:spPr bwMode="auto">
          <a:xfrm>
            <a:off x="1888155" y="5288162"/>
            <a:ext cx="415800"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dirty="0">
                <a:ln>
                  <a:noFill/>
                </a:ln>
                <a:solidFill>
                  <a:srgbClr val="FF0000"/>
                </a:solidFill>
                <a:effectLst/>
                <a:uLnTx/>
                <a:uFillTx/>
                <a:latin typeface="Arial" charset="0"/>
                <a:ea typeface="MS PGothic" charset="0"/>
              </a:rPr>
              <a:t>Man</a:t>
            </a:r>
            <a:endParaRPr kumimoji="0" lang="fr-FR" sz="900" b="1" i="0" u="none" strike="noStrike" kern="0" cap="none" spc="0" normalizeH="0" baseline="0" noProof="0" dirty="0">
              <a:ln>
                <a:noFill/>
              </a:ln>
              <a:solidFill>
                <a:srgbClr val="FF0000"/>
              </a:solidFill>
              <a:effectLst/>
              <a:uLnTx/>
              <a:uFillTx/>
              <a:latin typeface="Arial" charset="0"/>
              <a:ea typeface="MS PGothic" charset="0"/>
            </a:endParaRPr>
          </a:p>
        </p:txBody>
      </p:sp>
      <p:sp>
        <p:nvSpPr>
          <p:cNvPr id="533" name="Text Box 101">
            <a:extLst>
              <a:ext uri="{FF2B5EF4-FFF2-40B4-BE49-F238E27FC236}">
                <a16:creationId xmlns:a16="http://schemas.microsoft.com/office/drawing/2014/main" id="{14DDFACD-1EB0-4BA0-B734-7086C9AF1C90}"/>
              </a:ext>
            </a:extLst>
          </p:cNvPr>
          <p:cNvSpPr txBox="1">
            <a:spLocks noChangeArrowheads="1"/>
          </p:cNvSpPr>
          <p:nvPr/>
        </p:nvSpPr>
        <p:spPr bwMode="auto">
          <a:xfrm>
            <a:off x="1997318" y="5675600"/>
            <a:ext cx="415800"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FF0000"/>
                </a:solidFill>
                <a:effectLst/>
                <a:uLnTx/>
                <a:uFillTx/>
                <a:latin typeface="Arial" charset="0"/>
                <a:ea typeface="MS PGothic" charset="0"/>
              </a:rPr>
              <a:t>Man</a:t>
            </a:r>
            <a:endParaRPr kumimoji="0" lang="fr-FR" sz="900" b="1" i="0" u="none" strike="noStrike" kern="0" cap="none" spc="0" normalizeH="0" baseline="0" noProof="0">
              <a:ln>
                <a:noFill/>
              </a:ln>
              <a:solidFill>
                <a:srgbClr val="FF0000"/>
              </a:solidFill>
              <a:effectLst/>
              <a:uLnTx/>
              <a:uFillTx/>
              <a:latin typeface="Arial" charset="0"/>
              <a:ea typeface="MS PGothic" charset="0"/>
            </a:endParaRPr>
          </a:p>
        </p:txBody>
      </p:sp>
      <p:sp>
        <p:nvSpPr>
          <p:cNvPr id="534" name="Text Box 102">
            <a:extLst>
              <a:ext uri="{FF2B5EF4-FFF2-40B4-BE49-F238E27FC236}">
                <a16:creationId xmlns:a16="http://schemas.microsoft.com/office/drawing/2014/main" id="{39401EDE-A68E-45D1-8396-627414E4152B}"/>
              </a:ext>
            </a:extLst>
          </p:cNvPr>
          <p:cNvSpPr txBox="1">
            <a:spLocks noChangeArrowheads="1"/>
          </p:cNvSpPr>
          <p:nvPr/>
        </p:nvSpPr>
        <p:spPr bwMode="auto">
          <a:xfrm>
            <a:off x="3232453" y="5400892"/>
            <a:ext cx="415800"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FF0000"/>
                </a:solidFill>
                <a:effectLst/>
                <a:uLnTx/>
                <a:uFillTx/>
                <a:latin typeface="Arial" charset="0"/>
                <a:ea typeface="MS PGothic" charset="0"/>
              </a:rPr>
              <a:t>Man</a:t>
            </a:r>
            <a:endParaRPr kumimoji="0" lang="fr-FR" sz="900" b="1" i="0" u="none" strike="noStrike" kern="0" cap="none" spc="0" normalizeH="0" baseline="0" noProof="0">
              <a:ln>
                <a:noFill/>
              </a:ln>
              <a:solidFill>
                <a:srgbClr val="FF0000"/>
              </a:solidFill>
              <a:effectLst/>
              <a:uLnTx/>
              <a:uFillTx/>
              <a:latin typeface="Arial" charset="0"/>
              <a:ea typeface="MS PGothic" charset="0"/>
            </a:endParaRPr>
          </a:p>
        </p:txBody>
      </p:sp>
      <p:sp>
        <p:nvSpPr>
          <p:cNvPr id="535" name="Text Box 103">
            <a:extLst>
              <a:ext uri="{FF2B5EF4-FFF2-40B4-BE49-F238E27FC236}">
                <a16:creationId xmlns:a16="http://schemas.microsoft.com/office/drawing/2014/main" id="{9B4A5680-AC56-41E4-92D2-EB9FF6FF5800}"/>
              </a:ext>
            </a:extLst>
          </p:cNvPr>
          <p:cNvSpPr txBox="1">
            <a:spLocks noChangeArrowheads="1"/>
          </p:cNvSpPr>
          <p:nvPr/>
        </p:nvSpPr>
        <p:spPr bwMode="auto">
          <a:xfrm>
            <a:off x="3118384" y="5692017"/>
            <a:ext cx="370418" cy="230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333399"/>
                </a:solidFill>
                <a:effectLst/>
                <a:uLnTx/>
                <a:uFillTx/>
                <a:latin typeface="Arial" charset="0"/>
                <a:ea typeface="MS PGothic" charset="0"/>
              </a:rPr>
              <a:t>Gal</a:t>
            </a:r>
            <a:endParaRPr kumimoji="0" lang="fr-FR" sz="900" b="1" i="0" u="none" strike="noStrike" kern="0" cap="none" spc="0" normalizeH="0" baseline="0" noProof="0">
              <a:ln>
                <a:noFill/>
              </a:ln>
              <a:solidFill>
                <a:srgbClr val="333399"/>
              </a:solidFill>
              <a:effectLst/>
              <a:uLnTx/>
              <a:uFillTx/>
              <a:latin typeface="Arial" charset="0"/>
              <a:ea typeface="MS PGothic" charset="0"/>
            </a:endParaRPr>
          </a:p>
        </p:txBody>
      </p:sp>
      <p:grpSp>
        <p:nvGrpSpPr>
          <p:cNvPr id="425" name="Group 204">
            <a:extLst>
              <a:ext uri="{FF2B5EF4-FFF2-40B4-BE49-F238E27FC236}">
                <a16:creationId xmlns:a16="http://schemas.microsoft.com/office/drawing/2014/main" id="{CB92659B-8299-4E60-AD81-D006C11E9780}"/>
              </a:ext>
            </a:extLst>
          </p:cNvPr>
          <p:cNvGrpSpPr>
            <a:grpSpLocks/>
          </p:cNvGrpSpPr>
          <p:nvPr/>
        </p:nvGrpSpPr>
        <p:grpSpPr bwMode="auto">
          <a:xfrm>
            <a:off x="108416" y="4870853"/>
            <a:ext cx="1776717" cy="1361505"/>
            <a:chOff x="1200" y="3206"/>
            <a:chExt cx="1176" cy="1010"/>
          </a:xfrm>
        </p:grpSpPr>
        <p:grpSp>
          <p:nvGrpSpPr>
            <p:cNvPr id="429" name="Group 104">
              <a:extLst>
                <a:ext uri="{FF2B5EF4-FFF2-40B4-BE49-F238E27FC236}">
                  <a16:creationId xmlns:a16="http://schemas.microsoft.com/office/drawing/2014/main" id="{8D5B8B60-9DC1-414E-8696-331A52DBF06E}"/>
                </a:ext>
              </a:extLst>
            </p:cNvPr>
            <p:cNvGrpSpPr>
              <a:grpSpLocks/>
            </p:cNvGrpSpPr>
            <p:nvPr/>
          </p:nvGrpSpPr>
          <p:grpSpPr bwMode="auto">
            <a:xfrm>
              <a:off x="1200" y="3206"/>
              <a:ext cx="1176" cy="1010"/>
              <a:chOff x="2940" y="1580"/>
              <a:chExt cx="1176" cy="1010"/>
            </a:xfrm>
          </p:grpSpPr>
          <p:grpSp>
            <p:nvGrpSpPr>
              <p:cNvPr id="431" name="Group 105">
                <a:extLst>
                  <a:ext uri="{FF2B5EF4-FFF2-40B4-BE49-F238E27FC236}">
                    <a16:creationId xmlns:a16="http://schemas.microsoft.com/office/drawing/2014/main" id="{B18A696E-F178-4D13-BED0-1AC1D4478377}"/>
                  </a:ext>
                </a:extLst>
              </p:cNvPr>
              <p:cNvGrpSpPr>
                <a:grpSpLocks/>
              </p:cNvGrpSpPr>
              <p:nvPr/>
            </p:nvGrpSpPr>
            <p:grpSpPr bwMode="auto">
              <a:xfrm>
                <a:off x="3119" y="1580"/>
                <a:ext cx="837" cy="1010"/>
                <a:chOff x="2736" y="1394"/>
                <a:chExt cx="1031" cy="1244"/>
              </a:xfrm>
            </p:grpSpPr>
            <p:sp>
              <p:nvSpPr>
                <p:cNvPr id="449" name="Line 106">
                  <a:extLst>
                    <a:ext uri="{FF2B5EF4-FFF2-40B4-BE49-F238E27FC236}">
                      <a16:creationId xmlns:a16="http://schemas.microsoft.com/office/drawing/2014/main" id="{AE5E46D3-BDE5-44D4-B7DC-FC6E55621CA7}"/>
                    </a:ext>
                  </a:extLst>
                </p:cNvPr>
                <p:cNvSpPr>
                  <a:spLocks noChangeShapeType="1"/>
                </p:cNvSpPr>
                <p:nvPr/>
              </p:nvSpPr>
              <p:spPr bwMode="auto">
                <a:xfrm>
                  <a:off x="3199" y="2401"/>
                  <a:ext cx="0" cy="144"/>
                </a:xfrm>
                <a:prstGeom prst="line">
                  <a:avLst/>
                </a:prstGeom>
                <a:noFill/>
                <a:ln w="28575">
                  <a:solidFill>
                    <a:srgbClr val="333399"/>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50" name="Freeform 107">
                  <a:extLst>
                    <a:ext uri="{FF2B5EF4-FFF2-40B4-BE49-F238E27FC236}">
                      <a16:creationId xmlns:a16="http://schemas.microsoft.com/office/drawing/2014/main" id="{E869102C-0D5A-4EF0-9641-5FC90423FDB7}"/>
                    </a:ext>
                  </a:extLst>
                </p:cNvPr>
                <p:cNvSpPr>
                  <a:spLocks/>
                </p:cNvSpPr>
                <p:nvPr/>
              </p:nvSpPr>
              <p:spPr bwMode="auto">
                <a:xfrm>
                  <a:off x="3177" y="2538"/>
                  <a:ext cx="45" cy="100"/>
                </a:xfrm>
                <a:custGeom>
                  <a:avLst/>
                  <a:gdLst>
                    <a:gd name="T0" fmla="*/ 28 w 45"/>
                    <a:gd name="T1" fmla="*/ 0 h 100"/>
                    <a:gd name="T2" fmla="*/ 37 w 45"/>
                    <a:gd name="T3" fmla="*/ 38 h 100"/>
                    <a:gd name="T4" fmla="*/ 23 w 45"/>
                    <a:gd name="T5" fmla="*/ 77 h 100"/>
                    <a:gd name="T6" fmla="*/ 4 w 45"/>
                    <a:gd name="T7" fmla="*/ 96 h 100"/>
                    <a:gd name="T8" fmla="*/ 0 60000 65536"/>
                    <a:gd name="T9" fmla="*/ 0 60000 65536"/>
                    <a:gd name="T10" fmla="*/ 0 60000 65536"/>
                    <a:gd name="T11" fmla="*/ 0 60000 65536"/>
                    <a:gd name="T12" fmla="*/ 0 w 45"/>
                    <a:gd name="T13" fmla="*/ 0 h 100"/>
                    <a:gd name="T14" fmla="*/ 45 w 45"/>
                    <a:gd name="T15" fmla="*/ 100 h 100"/>
                  </a:gdLst>
                  <a:ahLst/>
                  <a:cxnLst>
                    <a:cxn ang="T8">
                      <a:pos x="T0" y="T1"/>
                    </a:cxn>
                    <a:cxn ang="T9">
                      <a:pos x="T2" y="T3"/>
                    </a:cxn>
                    <a:cxn ang="T10">
                      <a:pos x="T4" y="T5"/>
                    </a:cxn>
                    <a:cxn ang="T11">
                      <a:pos x="T6" y="T7"/>
                    </a:cxn>
                  </a:cxnLst>
                  <a:rect l="T12" t="T13" r="T14" b="T15"/>
                  <a:pathLst>
                    <a:path w="45" h="100">
                      <a:moveTo>
                        <a:pt x="28" y="0"/>
                      </a:moveTo>
                      <a:cubicBezTo>
                        <a:pt x="14" y="20"/>
                        <a:pt x="17" y="25"/>
                        <a:pt x="37" y="38"/>
                      </a:cubicBezTo>
                      <a:cubicBezTo>
                        <a:pt x="45" y="62"/>
                        <a:pt x="39" y="61"/>
                        <a:pt x="23" y="77"/>
                      </a:cubicBezTo>
                      <a:cubicBezTo>
                        <a:pt x="0" y="100"/>
                        <a:pt x="24" y="85"/>
                        <a:pt x="4" y="96"/>
                      </a:cubicBezTo>
                    </a:path>
                  </a:pathLst>
                </a:custGeom>
                <a:noFill/>
                <a:ln w="12700">
                  <a:solidFill>
                    <a:srgbClr val="333399"/>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51" name="Oval 108">
                  <a:extLst>
                    <a:ext uri="{FF2B5EF4-FFF2-40B4-BE49-F238E27FC236}">
                      <a16:creationId xmlns:a16="http://schemas.microsoft.com/office/drawing/2014/main" id="{A975AA70-A772-4B4D-9CD9-73EFEACC8DC4}"/>
                    </a:ext>
                  </a:extLst>
                </p:cNvPr>
                <p:cNvSpPr>
                  <a:spLocks noChangeArrowheads="1"/>
                </p:cNvSpPr>
                <p:nvPr/>
              </p:nvSpPr>
              <p:spPr bwMode="auto">
                <a:xfrm rot="1954443">
                  <a:off x="3249" y="1394"/>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52" name="Oval 109">
                  <a:extLst>
                    <a:ext uri="{FF2B5EF4-FFF2-40B4-BE49-F238E27FC236}">
                      <a16:creationId xmlns:a16="http://schemas.microsoft.com/office/drawing/2014/main" id="{A09D0CA5-C1E3-4B6B-B5BC-6AC9010F76BE}"/>
                    </a:ext>
                  </a:extLst>
                </p:cNvPr>
                <p:cNvSpPr>
                  <a:spLocks noChangeArrowheads="1"/>
                </p:cNvSpPr>
                <p:nvPr/>
              </p:nvSpPr>
              <p:spPr bwMode="auto">
                <a:xfrm rot="751729">
                  <a:off x="3167" y="1543"/>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53" name="Freeform 110">
                  <a:extLst>
                    <a:ext uri="{FF2B5EF4-FFF2-40B4-BE49-F238E27FC236}">
                      <a16:creationId xmlns:a16="http://schemas.microsoft.com/office/drawing/2014/main" id="{ACD2C5A3-BA2A-4ECE-982F-1E1C84A16B15}"/>
                    </a:ext>
                  </a:extLst>
                </p:cNvPr>
                <p:cNvSpPr>
                  <a:spLocks/>
                </p:cNvSpPr>
                <p:nvPr/>
              </p:nvSpPr>
              <p:spPr bwMode="auto">
                <a:xfrm>
                  <a:off x="3206" y="1748"/>
                  <a:ext cx="134" cy="485"/>
                </a:xfrm>
                <a:custGeom>
                  <a:avLst/>
                  <a:gdLst>
                    <a:gd name="T0" fmla="*/ 10 w 134"/>
                    <a:gd name="T1" fmla="*/ 0 h 485"/>
                    <a:gd name="T2" fmla="*/ 0 w 134"/>
                    <a:gd name="T3" fmla="*/ 43 h 485"/>
                    <a:gd name="T4" fmla="*/ 29 w 134"/>
                    <a:gd name="T5" fmla="*/ 158 h 485"/>
                    <a:gd name="T6" fmla="*/ 53 w 134"/>
                    <a:gd name="T7" fmla="*/ 197 h 485"/>
                    <a:gd name="T8" fmla="*/ 91 w 134"/>
                    <a:gd name="T9" fmla="*/ 235 h 485"/>
                    <a:gd name="T10" fmla="*/ 125 w 134"/>
                    <a:gd name="T11" fmla="*/ 278 h 485"/>
                    <a:gd name="T12" fmla="*/ 134 w 134"/>
                    <a:gd name="T13" fmla="*/ 312 h 485"/>
                    <a:gd name="T14" fmla="*/ 34 w 134"/>
                    <a:gd name="T15" fmla="*/ 451 h 485"/>
                    <a:gd name="T16" fmla="*/ 19 w 134"/>
                    <a:gd name="T17" fmla="*/ 480 h 485"/>
                    <a:gd name="T18" fmla="*/ 5 w 134"/>
                    <a:gd name="T19" fmla="*/ 485 h 4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4"/>
                    <a:gd name="T31" fmla="*/ 0 h 485"/>
                    <a:gd name="T32" fmla="*/ 134 w 134"/>
                    <a:gd name="T33" fmla="*/ 485 h 4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4" h="485">
                      <a:moveTo>
                        <a:pt x="10" y="0"/>
                      </a:moveTo>
                      <a:cubicBezTo>
                        <a:pt x="16" y="20"/>
                        <a:pt x="12" y="26"/>
                        <a:pt x="0" y="43"/>
                      </a:cubicBezTo>
                      <a:cubicBezTo>
                        <a:pt x="4" y="95"/>
                        <a:pt x="2" y="120"/>
                        <a:pt x="29" y="158"/>
                      </a:cubicBezTo>
                      <a:cubicBezTo>
                        <a:pt x="36" y="178"/>
                        <a:pt x="35" y="185"/>
                        <a:pt x="53" y="197"/>
                      </a:cubicBezTo>
                      <a:cubicBezTo>
                        <a:pt x="64" y="214"/>
                        <a:pt x="74" y="224"/>
                        <a:pt x="91" y="235"/>
                      </a:cubicBezTo>
                      <a:cubicBezTo>
                        <a:pt x="114" y="270"/>
                        <a:pt x="102" y="256"/>
                        <a:pt x="125" y="278"/>
                      </a:cubicBezTo>
                      <a:cubicBezTo>
                        <a:pt x="128" y="287"/>
                        <a:pt x="134" y="303"/>
                        <a:pt x="134" y="312"/>
                      </a:cubicBezTo>
                      <a:cubicBezTo>
                        <a:pt x="134" y="397"/>
                        <a:pt x="85" y="400"/>
                        <a:pt x="34" y="451"/>
                      </a:cubicBezTo>
                      <a:cubicBezTo>
                        <a:pt x="30" y="462"/>
                        <a:pt x="28" y="473"/>
                        <a:pt x="19" y="480"/>
                      </a:cubicBezTo>
                      <a:cubicBezTo>
                        <a:pt x="15" y="483"/>
                        <a:pt x="5" y="485"/>
                        <a:pt x="5" y="485"/>
                      </a:cubicBezTo>
                    </a:path>
                  </a:pathLst>
                </a:custGeom>
                <a:noFill/>
                <a:ln w="12700">
                  <a:solidFill>
                    <a:srgbClr val="333399"/>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54" name="Oval 111">
                  <a:extLst>
                    <a:ext uri="{FF2B5EF4-FFF2-40B4-BE49-F238E27FC236}">
                      <a16:creationId xmlns:a16="http://schemas.microsoft.com/office/drawing/2014/main" id="{4E8333A0-6537-4EBE-BAD9-BA619F952D8F}"/>
                    </a:ext>
                  </a:extLst>
                </p:cNvPr>
                <p:cNvSpPr>
                  <a:spLocks noChangeArrowheads="1"/>
                </p:cNvSpPr>
                <p:nvPr/>
              </p:nvSpPr>
              <p:spPr bwMode="auto">
                <a:xfrm rot="683899">
                  <a:off x="3129" y="2234"/>
                  <a:ext cx="144" cy="192"/>
                </a:xfrm>
                <a:prstGeom prst="ellipse">
                  <a:avLst/>
                </a:prstGeom>
                <a:solidFill>
                  <a:srgbClr val="3366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nvGrpSpPr>
                <p:cNvPr id="455" name="Group 112">
                  <a:extLst>
                    <a:ext uri="{FF2B5EF4-FFF2-40B4-BE49-F238E27FC236}">
                      <a16:creationId xmlns:a16="http://schemas.microsoft.com/office/drawing/2014/main" id="{8B9F4AFE-9939-4E7C-A318-3A4290B17210}"/>
                    </a:ext>
                  </a:extLst>
                </p:cNvPr>
                <p:cNvGrpSpPr>
                  <a:grpSpLocks/>
                </p:cNvGrpSpPr>
                <p:nvPr/>
              </p:nvGrpSpPr>
              <p:grpSpPr bwMode="auto">
                <a:xfrm>
                  <a:off x="2790" y="1662"/>
                  <a:ext cx="420" cy="174"/>
                  <a:chOff x="1722" y="1392"/>
                  <a:chExt cx="666" cy="198"/>
                </a:xfrm>
              </p:grpSpPr>
              <p:sp>
                <p:nvSpPr>
                  <p:cNvPr id="516" name="Line 113">
                    <a:extLst>
                      <a:ext uri="{FF2B5EF4-FFF2-40B4-BE49-F238E27FC236}">
                        <a16:creationId xmlns:a16="http://schemas.microsoft.com/office/drawing/2014/main" id="{EF56279F-32FA-4E74-A72E-AAA9795A5573}"/>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7" name="Line 114">
                    <a:extLst>
                      <a:ext uri="{FF2B5EF4-FFF2-40B4-BE49-F238E27FC236}">
                        <a16:creationId xmlns:a16="http://schemas.microsoft.com/office/drawing/2014/main" id="{E0EEB8AD-F07F-46C2-B485-367A29CD01B4}"/>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8" name="Line 115">
                    <a:extLst>
                      <a:ext uri="{FF2B5EF4-FFF2-40B4-BE49-F238E27FC236}">
                        <a16:creationId xmlns:a16="http://schemas.microsoft.com/office/drawing/2014/main" id="{5313EB97-B873-4627-B103-0CE19B35E368}"/>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9" name="Line 116">
                    <a:extLst>
                      <a:ext uri="{FF2B5EF4-FFF2-40B4-BE49-F238E27FC236}">
                        <a16:creationId xmlns:a16="http://schemas.microsoft.com/office/drawing/2014/main" id="{A811E33D-7625-4A46-81C9-40461E925680}"/>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0" name="Line 117">
                    <a:extLst>
                      <a:ext uri="{FF2B5EF4-FFF2-40B4-BE49-F238E27FC236}">
                        <a16:creationId xmlns:a16="http://schemas.microsoft.com/office/drawing/2014/main" id="{3ECFCED7-427B-4BC5-9EAA-FF57F3D36F4B}"/>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1" name="Line 118">
                    <a:extLst>
                      <a:ext uri="{FF2B5EF4-FFF2-40B4-BE49-F238E27FC236}">
                        <a16:creationId xmlns:a16="http://schemas.microsoft.com/office/drawing/2014/main" id="{DD3BD9FF-0453-4DDE-B7E2-A63918C67C77}"/>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2" name="Line 119">
                    <a:extLst>
                      <a:ext uri="{FF2B5EF4-FFF2-40B4-BE49-F238E27FC236}">
                        <a16:creationId xmlns:a16="http://schemas.microsoft.com/office/drawing/2014/main" id="{833770AF-36DA-45B0-B865-787BF00BFBA7}"/>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3" name="Line 120">
                    <a:extLst>
                      <a:ext uri="{FF2B5EF4-FFF2-40B4-BE49-F238E27FC236}">
                        <a16:creationId xmlns:a16="http://schemas.microsoft.com/office/drawing/2014/main" id="{A937C1E3-9EC9-4004-B6FB-DE25620595FC}"/>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4" name="Line 121">
                    <a:extLst>
                      <a:ext uri="{FF2B5EF4-FFF2-40B4-BE49-F238E27FC236}">
                        <a16:creationId xmlns:a16="http://schemas.microsoft.com/office/drawing/2014/main" id="{300115A6-5212-4C7D-90AC-6EE70CB66796}"/>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5" name="Line 122">
                    <a:extLst>
                      <a:ext uri="{FF2B5EF4-FFF2-40B4-BE49-F238E27FC236}">
                        <a16:creationId xmlns:a16="http://schemas.microsoft.com/office/drawing/2014/main" id="{A675ADC7-DF5E-422B-AE86-B046106E3A10}"/>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6" name="Line 123">
                    <a:extLst>
                      <a:ext uri="{FF2B5EF4-FFF2-40B4-BE49-F238E27FC236}">
                        <a16:creationId xmlns:a16="http://schemas.microsoft.com/office/drawing/2014/main" id="{E075AFF3-89A0-4140-90D3-B328A70D9CC0}"/>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27" name="Line 124">
                    <a:extLst>
                      <a:ext uri="{FF2B5EF4-FFF2-40B4-BE49-F238E27FC236}">
                        <a16:creationId xmlns:a16="http://schemas.microsoft.com/office/drawing/2014/main" id="{1C53C3B8-F4E0-4D49-8907-8971115F57DE}"/>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grpSp>
              <p:nvGrpSpPr>
                <p:cNvPr id="456" name="Group 125">
                  <a:extLst>
                    <a:ext uri="{FF2B5EF4-FFF2-40B4-BE49-F238E27FC236}">
                      <a16:creationId xmlns:a16="http://schemas.microsoft.com/office/drawing/2014/main" id="{B13F7FDA-08A9-4EE1-979F-5908BAFB4F9D}"/>
                    </a:ext>
                  </a:extLst>
                </p:cNvPr>
                <p:cNvGrpSpPr>
                  <a:grpSpLocks/>
                </p:cNvGrpSpPr>
                <p:nvPr/>
              </p:nvGrpSpPr>
              <p:grpSpPr bwMode="auto">
                <a:xfrm>
                  <a:off x="2736" y="1830"/>
                  <a:ext cx="521" cy="186"/>
                  <a:chOff x="1308" y="1914"/>
                  <a:chExt cx="1055" cy="246"/>
                </a:xfrm>
              </p:grpSpPr>
              <p:sp>
                <p:nvSpPr>
                  <p:cNvPr id="500" name="Line 126">
                    <a:extLst>
                      <a:ext uri="{FF2B5EF4-FFF2-40B4-BE49-F238E27FC236}">
                        <a16:creationId xmlns:a16="http://schemas.microsoft.com/office/drawing/2014/main" id="{414A922B-1FE3-4E9D-874D-9FCC8F191178}"/>
                      </a:ext>
                    </a:extLst>
                  </p:cNvPr>
                  <p:cNvSpPr>
                    <a:spLocks noChangeShapeType="1"/>
                  </p:cNvSpPr>
                  <p:nvPr/>
                </p:nvSpPr>
                <p:spPr bwMode="auto">
                  <a:xfrm flipH="1">
                    <a:off x="2243" y="2063"/>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1" name="Line 127">
                    <a:extLst>
                      <a:ext uri="{FF2B5EF4-FFF2-40B4-BE49-F238E27FC236}">
                        <a16:creationId xmlns:a16="http://schemas.microsoft.com/office/drawing/2014/main" id="{0DE48F78-B223-4939-BACD-F6523B4F9B9C}"/>
                      </a:ext>
                    </a:extLst>
                  </p:cNvPr>
                  <p:cNvSpPr>
                    <a:spLocks noChangeShapeType="1"/>
                  </p:cNvSpPr>
                  <p:nvPr/>
                </p:nvSpPr>
                <p:spPr bwMode="auto">
                  <a:xfrm flipH="1" flipV="1">
                    <a:off x="2195" y="1985"/>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2" name="Line 128">
                    <a:extLst>
                      <a:ext uri="{FF2B5EF4-FFF2-40B4-BE49-F238E27FC236}">
                        <a16:creationId xmlns:a16="http://schemas.microsoft.com/office/drawing/2014/main" id="{87210A3F-AC38-461A-8C0E-C4AB8B136F7E}"/>
                      </a:ext>
                    </a:extLst>
                  </p:cNvPr>
                  <p:cNvSpPr>
                    <a:spLocks noChangeShapeType="1"/>
                  </p:cNvSpPr>
                  <p:nvPr/>
                </p:nvSpPr>
                <p:spPr bwMode="auto">
                  <a:xfrm rot="20674569" flipH="1">
                    <a:off x="2141" y="2075"/>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3" name="Line 129">
                    <a:extLst>
                      <a:ext uri="{FF2B5EF4-FFF2-40B4-BE49-F238E27FC236}">
                        <a16:creationId xmlns:a16="http://schemas.microsoft.com/office/drawing/2014/main" id="{87EF4943-43C7-4FB3-9859-051A1A61FAAE}"/>
                      </a:ext>
                    </a:extLst>
                  </p:cNvPr>
                  <p:cNvSpPr>
                    <a:spLocks noChangeShapeType="1"/>
                  </p:cNvSpPr>
                  <p:nvPr/>
                </p:nvSpPr>
                <p:spPr bwMode="auto">
                  <a:xfrm flipH="1">
                    <a:off x="2118" y="1980"/>
                    <a:ext cx="7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4" name="Line 130">
                    <a:extLst>
                      <a:ext uri="{FF2B5EF4-FFF2-40B4-BE49-F238E27FC236}">
                        <a16:creationId xmlns:a16="http://schemas.microsoft.com/office/drawing/2014/main" id="{3150DCEA-F207-4C56-99ED-B742915EE4B1}"/>
                      </a:ext>
                    </a:extLst>
                  </p:cNvPr>
                  <p:cNvSpPr>
                    <a:spLocks noChangeShapeType="1"/>
                  </p:cNvSpPr>
                  <p:nvPr/>
                </p:nvSpPr>
                <p:spPr bwMode="auto">
                  <a:xfrm flipH="1" flipV="1">
                    <a:off x="2034" y="2082"/>
                    <a:ext cx="120" cy="3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5" name="Line 131">
                    <a:extLst>
                      <a:ext uri="{FF2B5EF4-FFF2-40B4-BE49-F238E27FC236}">
                        <a16:creationId xmlns:a16="http://schemas.microsoft.com/office/drawing/2014/main" id="{DEB12038-72FD-496C-B111-B8A36836C39F}"/>
                      </a:ext>
                    </a:extLst>
                  </p:cNvPr>
                  <p:cNvSpPr>
                    <a:spLocks noChangeShapeType="1"/>
                  </p:cNvSpPr>
                  <p:nvPr/>
                </p:nvSpPr>
                <p:spPr bwMode="auto">
                  <a:xfrm flipH="1" flipV="1">
                    <a:off x="1908" y="2064"/>
                    <a:ext cx="126" cy="1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6" name="Line 132">
                    <a:extLst>
                      <a:ext uri="{FF2B5EF4-FFF2-40B4-BE49-F238E27FC236}">
                        <a16:creationId xmlns:a16="http://schemas.microsoft.com/office/drawing/2014/main" id="{A4604CFE-E2EF-4A91-8317-8EB83DF9BC39}"/>
                      </a:ext>
                    </a:extLst>
                  </p:cNvPr>
                  <p:cNvSpPr>
                    <a:spLocks noChangeShapeType="1"/>
                  </p:cNvSpPr>
                  <p:nvPr/>
                </p:nvSpPr>
                <p:spPr bwMode="auto">
                  <a:xfrm flipH="1">
                    <a:off x="1980" y="2088"/>
                    <a:ext cx="48" cy="7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7" name="Line 133">
                    <a:extLst>
                      <a:ext uri="{FF2B5EF4-FFF2-40B4-BE49-F238E27FC236}">
                        <a16:creationId xmlns:a16="http://schemas.microsoft.com/office/drawing/2014/main" id="{9D405BE9-9833-49E9-8952-60EE2B9F6D57}"/>
                      </a:ext>
                    </a:extLst>
                  </p:cNvPr>
                  <p:cNvSpPr>
                    <a:spLocks noChangeShapeType="1"/>
                  </p:cNvSpPr>
                  <p:nvPr/>
                </p:nvSpPr>
                <p:spPr bwMode="auto">
                  <a:xfrm flipH="1" flipV="1">
                    <a:off x="1860" y="1962"/>
                    <a:ext cx="54" cy="10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8" name="Line 134">
                    <a:extLst>
                      <a:ext uri="{FF2B5EF4-FFF2-40B4-BE49-F238E27FC236}">
                        <a16:creationId xmlns:a16="http://schemas.microsoft.com/office/drawing/2014/main" id="{6DF931AA-4FE9-4544-AEA4-F7E4BC617A90}"/>
                      </a:ext>
                    </a:extLst>
                  </p:cNvPr>
                  <p:cNvSpPr>
                    <a:spLocks noChangeShapeType="1"/>
                  </p:cNvSpPr>
                  <p:nvPr/>
                </p:nvSpPr>
                <p:spPr bwMode="auto">
                  <a:xfrm flipH="1">
                    <a:off x="1842" y="2064"/>
                    <a:ext cx="60"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09" name="Line 135">
                    <a:extLst>
                      <a:ext uri="{FF2B5EF4-FFF2-40B4-BE49-F238E27FC236}">
                        <a16:creationId xmlns:a16="http://schemas.microsoft.com/office/drawing/2014/main" id="{4E7F2865-35BA-44C2-8E3B-A5AC78979D93}"/>
                      </a:ext>
                    </a:extLst>
                  </p:cNvPr>
                  <p:cNvSpPr>
                    <a:spLocks noChangeShapeType="1"/>
                  </p:cNvSpPr>
                  <p:nvPr/>
                </p:nvSpPr>
                <p:spPr bwMode="auto">
                  <a:xfrm flipH="1" flipV="1">
                    <a:off x="1710" y="2076"/>
                    <a:ext cx="132" cy="3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0" name="Line 136">
                    <a:extLst>
                      <a:ext uri="{FF2B5EF4-FFF2-40B4-BE49-F238E27FC236}">
                        <a16:creationId xmlns:a16="http://schemas.microsoft.com/office/drawing/2014/main" id="{63BBE005-7838-45A7-BE78-CF554290EA8F}"/>
                      </a:ext>
                    </a:extLst>
                  </p:cNvPr>
                  <p:cNvSpPr>
                    <a:spLocks noChangeShapeType="1"/>
                  </p:cNvSpPr>
                  <p:nvPr/>
                </p:nvSpPr>
                <p:spPr bwMode="auto">
                  <a:xfrm flipH="1" flipV="1">
                    <a:off x="1662" y="1986"/>
                    <a:ext cx="48" cy="8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1" name="Line 137">
                    <a:extLst>
                      <a:ext uri="{FF2B5EF4-FFF2-40B4-BE49-F238E27FC236}">
                        <a16:creationId xmlns:a16="http://schemas.microsoft.com/office/drawing/2014/main" id="{308F9298-8502-4A36-9157-439761C23EC3}"/>
                      </a:ext>
                    </a:extLst>
                  </p:cNvPr>
                  <p:cNvSpPr>
                    <a:spLocks noChangeShapeType="1"/>
                  </p:cNvSpPr>
                  <p:nvPr/>
                </p:nvSpPr>
                <p:spPr bwMode="auto">
                  <a:xfrm flipH="1">
                    <a:off x="1542" y="1992"/>
                    <a:ext cx="114" cy="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2" name="Line 138">
                    <a:extLst>
                      <a:ext uri="{FF2B5EF4-FFF2-40B4-BE49-F238E27FC236}">
                        <a16:creationId xmlns:a16="http://schemas.microsoft.com/office/drawing/2014/main" id="{52A9A282-294E-4981-A488-C63239C614F2}"/>
                      </a:ext>
                    </a:extLst>
                  </p:cNvPr>
                  <p:cNvSpPr>
                    <a:spLocks noChangeShapeType="1"/>
                  </p:cNvSpPr>
                  <p:nvPr/>
                </p:nvSpPr>
                <p:spPr bwMode="auto">
                  <a:xfrm flipH="1" flipV="1">
                    <a:off x="1500" y="1914"/>
                    <a:ext cx="42"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3" name="Line 139">
                    <a:extLst>
                      <a:ext uri="{FF2B5EF4-FFF2-40B4-BE49-F238E27FC236}">
                        <a16:creationId xmlns:a16="http://schemas.microsoft.com/office/drawing/2014/main" id="{44BF50CE-622A-4316-A665-775420AE8B6A}"/>
                      </a:ext>
                    </a:extLst>
                  </p:cNvPr>
                  <p:cNvSpPr>
                    <a:spLocks noChangeShapeType="1"/>
                  </p:cNvSpPr>
                  <p:nvPr/>
                </p:nvSpPr>
                <p:spPr bwMode="auto">
                  <a:xfrm flipH="1">
                    <a:off x="1422" y="2004"/>
                    <a:ext cx="126" cy="15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4" name="Line 140">
                    <a:extLst>
                      <a:ext uri="{FF2B5EF4-FFF2-40B4-BE49-F238E27FC236}">
                        <a16:creationId xmlns:a16="http://schemas.microsoft.com/office/drawing/2014/main" id="{AD2EB989-CA8F-4EED-B306-1131B5E95578}"/>
                      </a:ext>
                    </a:extLst>
                  </p:cNvPr>
                  <p:cNvSpPr>
                    <a:spLocks noChangeShapeType="1"/>
                  </p:cNvSpPr>
                  <p:nvPr/>
                </p:nvSpPr>
                <p:spPr bwMode="auto">
                  <a:xfrm flipH="1">
                    <a:off x="1368" y="2076"/>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515" name="Line 141">
                    <a:extLst>
                      <a:ext uri="{FF2B5EF4-FFF2-40B4-BE49-F238E27FC236}">
                        <a16:creationId xmlns:a16="http://schemas.microsoft.com/office/drawing/2014/main" id="{0791C0A7-C9C0-4681-813D-7DADB0E864D6}"/>
                      </a:ext>
                    </a:extLst>
                  </p:cNvPr>
                  <p:cNvSpPr>
                    <a:spLocks noChangeShapeType="1"/>
                  </p:cNvSpPr>
                  <p:nvPr/>
                </p:nvSpPr>
                <p:spPr bwMode="auto">
                  <a:xfrm flipH="1" flipV="1">
                    <a:off x="1308" y="1956"/>
                    <a:ext cx="54" cy="10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grpSp>
              <p:nvGrpSpPr>
                <p:cNvPr id="457" name="Group 142">
                  <a:extLst>
                    <a:ext uri="{FF2B5EF4-FFF2-40B4-BE49-F238E27FC236}">
                      <a16:creationId xmlns:a16="http://schemas.microsoft.com/office/drawing/2014/main" id="{93F09D99-6EC0-4E32-9D45-26186CF95036}"/>
                    </a:ext>
                  </a:extLst>
                </p:cNvPr>
                <p:cNvGrpSpPr>
                  <a:grpSpLocks/>
                </p:cNvGrpSpPr>
                <p:nvPr/>
              </p:nvGrpSpPr>
              <p:grpSpPr bwMode="auto">
                <a:xfrm flipV="1">
                  <a:off x="2789" y="2045"/>
                  <a:ext cx="521" cy="186"/>
                  <a:chOff x="1308" y="1914"/>
                  <a:chExt cx="1055" cy="246"/>
                </a:xfrm>
              </p:grpSpPr>
              <p:sp>
                <p:nvSpPr>
                  <p:cNvPr id="484" name="Line 143">
                    <a:extLst>
                      <a:ext uri="{FF2B5EF4-FFF2-40B4-BE49-F238E27FC236}">
                        <a16:creationId xmlns:a16="http://schemas.microsoft.com/office/drawing/2014/main" id="{924A25FA-26CF-43C2-B3CC-D5CB3B5FF56E}"/>
                      </a:ext>
                    </a:extLst>
                  </p:cNvPr>
                  <p:cNvSpPr>
                    <a:spLocks noChangeShapeType="1"/>
                  </p:cNvSpPr>
                  <p:nvPr/>
                </p:nvSpPr>
                <p:spPr bwMode="auto">
                  <a:xfrm flipH="1">
                    <a:off x="2243" y="2063"/>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5" name="Line 144">
                    <a:extLst>
                      <a:ext uri="{FF2B5EF4-FFF2-40B4-BE49-F238E27FC236}">
                        <a16:creationId xmlns:a16="http://schemas.microsoft.com/office/drawing/2014/main" id="{1793CEA0-8A8A-45D5-B74F-A6D67C154F84}"/>
                      </a:ext>
                    </a:extLst>
                  </p:cNvPr>
                  <p:cNvSpPr>
                    <a:spLocks noChangeShapeType="1"/>
                  </p:cNvSpPr>
                  <p:nvPr/>
                </p:nvSpPr>
                <p:spPr bwMode="auto">
                  <a:xfrm flipH="1" flipV="1">
                    <a:off x="2195" y="1985"/>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6" name="Line 145">
                    <a:extLst>
                      <a:ext uri="{FF2B5EF4-FFF2-40B4-BE49-F238E27FC236}">
                        <a16:creationId xmlns:a16="http://schemas.microsoft.com/office/drawing/2014/main" id="{64FC2D69-CEFC-4C16-AD81-42CD287F130B}"/>
                      </a:ext>
                    </a:extLst>
                  </p:cNvPr>
                  <p:cNvSpPr>
                    <a:spLocks noChangeShapeType="1"/>
                  </p:cNvSpPr>
                  <p:nvPr/>
                </p:nvSpPr>
                <p:spPr bwMode="auto">
                  <a:xfrm rot="20674569" flipH="1">
                    <a:off x="2141" y="2075"/>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7" name="Line 146">
                    <a:extLst>
                      <a:ext uri="{FF2B5EF4-FFF2-40B4-BE49-F238E27FC236}">
                        <a16:creationId xmlns:a16="http://schemas.microsoft.com/office/drawing/2014/main" id="{05A0BE05-C900-4891-922D-61D41CDA4935}"/>
                      </a:ext>
                    </a:extLst>
                  </p:cNvPr>
                  <p:cNvSpPr>
                    <a:spLocks noChangeShapeType="1"/>
                  </p:cNvSpPr>
                  <p:nvPr/>
                </p:nvSpPr>
                <p:spPr bwMode="auto">
                  <a:xfrm flipH="1">
                    <a:off x="2118" y="1980"/>
                    <a:ext cx="7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8" name="Line 147">
                    <a:extLst>
                      <a:ext uri="{FF2B5EF4-FFF2-40B4-BE49-F238E27FC236}">
                        <a16:creationId xmlns:a16="http://schemas.microsoft.com/office/drawing/2014/main" id="{A6C3D04C-29D3-446D-988E-4CB8EFB3E4C3}"/>
                      </a:ext>
                    </a:extLst>
                  </p:cNvPr>
                  <p:cNvSpPr>
                    <a:spLocks noChangeShapeType="1"/>
                  </p:cNvSpPr>
                  <p:nvPr/>
                </p:nvSpPr>
                <p:spPr bwMode="auto">
                  <a:xfrm flipH="1" flipV="1">
                    <a:off x="2034" y="2082"/>
                    <a:ext cx="120" cy="3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9" name="Line 148">
                    <a:extLst>
                      <a:ext uri="{FF2B5EF4-FFF2-40B4-BE49-F238E27FC236}">
                        <a16:creationId xmlns:a16="http://schemas.microsoft.com/office/drawing/2014/main" id="{560692C3-6332-49AA-8417-E250C92FD047}"/>
                      </a:ext>
                    </a:extLst>
                  </p:cNvPr>
                  <p:cNvSpPr>
                    <a:spLocks noChangeShapeType="1"/>
                  </p:cNvSpPr>
                  <p:nvPr/>
                </p:nvSpPr>
                <p:spPr bwMode="auto">
                  <a:xfrm flipH="1" flipV="1">
                    <a:off x="1908" y="2064"/>
                    <a:ext cx="126" cy="1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0" name="Line 149">
                    <a:extLst>
                      <a:ext uri="{FF2B5EF4-FFF2-40B4-BE49-F238E27FC236}">
                        <a16:creationId xmlns:a16="http://schemas.microsoft.com/office/drawing/2014/main" id="{F42847D0-0670-4BF7-896B-B5DDE4E45679}"/>
                      </a:ext>
                    </a:extLst>
                  </p:cNvPr>
                  <p:cNvSpPr>
                    <a:spLocks noChangeShapeType="1"/>
                  </p:cNvSpPr>
                  <p:nvPr/>
                </p:nvSpPr>
                <p:spPr bwMode="auto">
                  <a:xfrm flipH="1">
                    <a:off x="1980" y="2088"/>
                    <a:ext cx="48" cy="7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1" name="Line 150">
                    <a:extLst>
                      <a:ext uri="{FF2B5EF4-FFF2-40B4-BE49-F238E27FC236}">
                        <a16:creationId xmlns:a16="http://schemas.microsoft.com/office/drawing/2014/main" id="{2C3C0CA9-29D2-43B5-B2A8-ABED780ED7D4}"/>
                      </a:ext>
                    </a:extLst>
                  </p:cNvPr>
                  <p:cNvSpPr>
                    <a:spLocks noChangeShapeType="1"/>
                  </p:cNvSpPr>
                  <p:nvPr/>
                </p:nvSpPr>
                <p:spPr bwMode="auto">
                  <a:xfrm flipH="1" flipV="1">
                    <a:off x="1860" y="1962"/>
                    <a:ext cx="54" cy="10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2" name="Line 151">
                    <a:extLst>
                      <a:ext uri="{FF2B5EF4-FFF2-40B4-BE49-F238E27FC236}">
                        <a16:creationId xmlns:a16="http://schemas.microsoft.com/office/drawing/2014/main" id="{F66C62D1-1049-4A87-926F-FAA76CD20277}"/>
                      </a:ext>
                    </a:extLst>
                  </p:cNvPr>
                  <p:cNvSpPr>
                    <a:spLocks noChangeShapeType="1"/>
                  </p:cNvSpPr>
                  <p:nvPr/>
                </p:nvSpPr>
                <p:spPr bwMode="auto">
                  <a:xfrm flipH="1">
                    <a:off x="1842" y="2064"/>
                    <a:ext cx="60"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3" name="Line 152">
                    <a:extLst>
                      <a:ext uri="{FF2B5EF4-FFF2-40B4-BE49-F238E27FC236}">
                        <a16:creationId xmlns:a16="http://schemas.microsoft.com/office/drawing/2014/main" id="{AA9CFF4C-4407-4BC3-95D1-F2469C5385D9}"/>
                      </a:ext>
                    </a:extLst>
                  </p:cNvPr>
                  <p:cNvSpPr>
                    <a:spLocks noChangeShapeType="1"/>
                  </p:cNvSpPr>
                  <p:nvPr/>
                </p:nvSpPr>
                <p:spPr bwMode="auto">
                  <a:xfrm flipH="1" flipV="1">
                    <a:off x="1710" y="2076"/>
                    <a:ext cx="132" cy="3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4" name="Line 153">
                    <a:extLst>
                      <a:ext uri="{FF2B5EF4-FFF2-40B4-BE49-F238E27FC236}">
                        <a16:creationId xmlns:a16="http://schemas.microsoft.com/office/drawing/2014/main" id="{194633F8-AC2B-4535-8BD7-67DD818F16E4}"/>
                      </a:ext>
                    </a:extLst>
                  </p:cNvPr>
                  <p:cNvSpPr>
                    <a:spLocks noChangeShapeType="1"/>
                  </p:cNvSpPr>
                  <p:nvPr/>
                </p:nvSpPr>
                <p:spPr bwMode="auto">
                  <a:xfrm flipH="1" flipV="1">
                    <a:off x="1662" y="1986"/>
                    <a:ext cx="48" cy="8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5" name="Line 154">
                    <a:extLst>
                      <a:ext uri="{FF2B5EF4-FFF2-40B4-BE49-F238E27FC236}">
                        <a16:creationId xmlns:a16="http://schemas.microsoft.com/office/drawing/2014/main" id="{10BD4800-9B91-4348-9614-7BA77DD9F970}"/>
                      </a:ext>
                    </a:extLst>
                  </p:cNvPr>
                  <p:cNvSpPr>
                    <a:spLocks noChangeShapeType="1"/>
                  </p:cNvSpPr>
                  <p:nvPr/>
                </p:nvSpPr>
                <p:spPr bwMode="auto">
                  <a:xfrm flipH="1">
                    <a:off x="1542" y="1992"/>
                    <a:ext cx="114" cy="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6" name="Line 155">
                    <a:extLst>
                      <a:ext uri="{FF2B5EF4-FFF2-40B4-BE49-F238E27FC236}">
                        <a16:creationId xmlns:a16="http://schemas.microsoft.com/office/drawing/2014/main" id="{D79A03D2-998D-4D29-8791-06170535058E}"/>
                      </a:ext>
                    </a:extLst>
                  </p:cNvPr>
                  <p:cNvSpPr>
                    <a:spLocks noChangeShapeType="1"/>
                  </p:cNvSpPr>
                  <p:nvPr/>
                </p:nvSpPr>
                <p:spPr bwMode="auto">
                  <a:xfrm flipH="1" flipV="1">
                    <a:off x="1500" y="1914"/>
                    <a:ext cx="42"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7" name="Line 156">
                    <a:extLst>
                      <a:ext uri="{FF2B5EF4-FFF2-40B4-BE49-F238E27FC236}">
                        <a16:creationId xmlns:a16="http://schemas.microsoft.com/office/drawing/2014/main" id="{D997752C-2695-4533-A55B-1F1C99F14990}"/>
                      </a:ext>
                    </a:extLst>
                  </p:cNvPr>
                  <p:cNvSpPr>
                    <a:spLocks noChangeShapeType="1"/>
                  </p:cNvSpPr>
                  <p:nvPr/>
                </p:nvSpPr>
                <p:spPr bwMode="auto">
                  <a:xfrm flipH="1">
                    <a:off x="1422" y="2004"/>
                    <a:ext cx="126" cy="15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8" name="Line 157">
                    <a:extLst>
                      <a:ext uri="{FF2B5EF4-FFF2-40B4-BE49-F238E27FC236}">
                        <a16:creationId xmlns:a16="http://schemas.microsoft.com/office/drawing/2014/main" id="{F7C19165-3704-41A5-BF28-C0BB528B8FEC}"/>
                      </a:ext>
                    </a:extLst>
                  </p:cNvPr>
                  <p:cNvSpPr>
                    <a:spLocks noChangeShapeType="1"/>
                  </p:cNvSpPr>
                  <p:nvPr/>
                </p:nvSpPr>
                <p:spPr bwMode="auto">
                  <a:xfrm flipH="1">
                    <a:off x="1368" y="2076"/>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99" name="Line 158">
                    <a:extLst>
                      <a:ext uri="{FF2B5EF4-FFF2-40B4-BE49-F238E27FC236}">
                        <a16:creationId xmlns:a16="http://schemas.microsoft.com/office/drawing/2014/main" id="{34B3E9BA-08B1-4E6A-AFD7-536E5AEBB78B}"/>
                      </a:ext>
                    </a:extLst>
                  </p:cNvPr>
                  <p:cNvSpPr>
                    <a:spLocks noChangeShapeType="1"/>
                  </p:cNvSpPr>
                  <p:nvPr/>
                </p:nvSpPr>
                <p:spPr bwMode="auto">
                  <a:xfrm flipH="1" flipV="1">
                    <a:off x="1308" y="1956"/>
                    <a:ext cx="54" cy="10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grpSp>
              <p:nvGrpSpPr>
                <p:cNvPr id="458" name="Group 159">
                  <a:extLst>
                    <a:ext uri="{FF2B5EF4-FFF2-40B4-BE49-F238E27FC236}">
                      <a16:creationId xmlns:a16="http://schemas.microsoft.com/office/drawing/2014/main" id="{8A69B529-7519-4C13-A98D-41F8413BB391}"/>
                    </a:ext>
                  </a:extLst>
                </p:cNvPr>
                <p:cNvGrpSpPr>
                  <a:grpSpLocks/>
                </p:cNvGrpSpPr>
                <p:nvPr/>
              </p:nvGrpSpPr>
              <p:grpSpPr bwMode="auto">
                <a:xfrm flipH="1" flipV="1">
                  <a:off x="3347" y="2003"/>
                  <a:ext cx="420" cy="174"/>
                  <a:chOff x="1722" y="1392"/>
                  <a:chExt cx="666" cy="198"/>
                </a:xfrm>
              </p:grpSpPr>
              <p:sp>
                <p:nvSpPr>
                  <p:cNvPr id="472" name="Line 160">
                    <a:extLst>
                      <a:ext uri="{FF2B5EF4-FFF2-40B4-BE49-F238E27FC236}">
                        <a16:creationId xmlns:a16="http://schemas.microsoft.com/office/drawing/2014/main" id="{DF368E79-AD3C-40A2-BB61-BFEC02C828DA}"/>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3" name="Line 161">
                    <a:extLst>
                      <a:ext uri="{FF2B5EF4-FFF2-40B4-BE49-F238E27FC236}">
                        <a16:creationId xmlns:a16="http://schemas.microsoft.com/office/drawing/2014/main" id="{A21497BF-8B8F-4198-A480-48084A066186}"/>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4" name="Line 162">
                    <a:extLst>
                      <a:ext uri="{FF2B5EF4-FFF2-40B4-BE49-F238E27FC236}">
                        <a16:creationId xmlns:a16="http://schemas.microsoft.com/office/drawing/2014/main" id="{E4BE2D6D-E74B-4A64-8A7E-4D2C8848E8A6}"/>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5" name="Line 163">
                    <a:extLst>
                      <a:ext uri="{FF2B5EF4-FFF2-40B4-BE49-F238E27FC236}">
                        <a16:creationId xmlns:a16="http://schemas.microsoft.com/office/drawing/2014/main" id="{561D9E50-57D9-448C-BE62-8C717CAA56E3}"/>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6" name="Line 164">
                    <a:extLst>
                      <a:ext uri="{FF2B5EF4-FFF2-40B4-BE49-F238E27FC236}">
                        <a16:creationId xmlns:a16="http://schemas.microsoft.com/office/drawing/2014/main" id="{A06CEA22-2FB5-4F4B-9C97-28D112ACD596}"/>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7" name="Line 165">
                    <a:extLst>
                      <a:ext uri="{FF2B5EF4-FFF2-40B4-BE49-F238E27FC236}">
                        <a16:creationId xmlns:a16="http://schemas.microsoft.com/office/drawing/2014/main" id="{9BE387B4-26D6-4BDB-A51A-5B31273F58F1}"/>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8" name="Line 166">
                    <a:extLst>
                      <a:ext uri="{FF2B5EF4-FFF2-40B4-BE49-F238E27FC236}">
                        <a16:creationId xmlns:a16="http://schemas.microsoft.com/office/drawing/2014/main" id="{914827B9-4B74-4DD0-92FD-60C604D2C9C7}"/>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9" name="Line 167">
                    <a:extLst>
                      <a:ext uri="{FF2B5EF4-FFF2-40B4-BE49-F238E27FC236}">
                        <a16:creationId xmlns:a16="http://schemas.microsoft.com/office/drawing/2014/main" id="{AB373903-9210-4E53-9713-DB3D6A61F348}"/>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0" name="Line 168">
                    <a:extLst>
                      <a:ext uri="{FF2B5EF4-FFF2-40B4-BE49-F238E27FC236}">
                        <a16:creationId xmlns:a16="http://schemas.microsoft.com/office/drawing/2014/main" id="{B6DA8BA6-713C-4EB2-9515-49D1369134AF}"/>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1" name="Line 169">
                    <a:extLst>
                      <a:ext uri="{FF2B5EF4-FFF2-40B4-BE49-F238E27FC236}">
                        <a16:creationId xmlns:a16="http://schemas.microsoft.com/office/drawing/2014/main" id="{FD81F3A1-3730-4A27-8F2E-0E24927201BD}"/>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2" name="Line 170">
                    <a:extLst>
                      <a:ext uri="{FF2B5EF4-FFF2-40B4-BE49-F238E27FC236}">
                        <a16:creationId xmlns:a16="http://schemas.microsoft.com/office/drawing/2014/main" id="{46F40F79-4182-4242-B4D9-E3432F7BBF33}"/>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83" name="Line 171">
                    <a:extLst>
                      <a:ext uri="{FF2B5EF4-FFF2-40B4-BE49-F238E27FC236}">
                        <a16:creationId xmlns:a16="http://schemas.microsoft.com/office/drawing/2014/main" id="{8FD2896C-47FD-43A4-BE22-29DEB1AEECAE}"/>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grpSp>
              <p:nvGrpSpPr>
                <p:cNvPr id="459" name="Group 172">
                  <a:extLst>
                    <a:ext uri="{FF2B5EF4-FFF2-40B4-BE49-F238E27FC236}">
                      <a16:creationId xmlns:a16="http://schemas.microsoft.com/office/drawing/2014/main" id="{952F118B-56EB-4479-A1B4-C9A385C261D6}"/>
                    </a:ext>
                  </a:extLst>
                </p:cNvPr>
                <p:cNvGrpSpPr>
                  <a:grpSpLocks/>
                </p:cNvGrpSpPr>
                <p:nvPr/>
              </p:nvGrpSpPr>
              <p:grpSpPr bwMode="auto">
                <a:xfrm flipH="1">
                  <a:off x="3208" y="1714"/>
                  <a:ext cx="420" cy="174"/>
                  <a:chOff x="1722" y="1392"/>
                  <a:chExt cx="666" cy="198"/>
                </a:xfrm>
              </p:grpSpPr>
              <p:sp>
                <p:nvSpPr>
                  <p:cNvPr id="460" name="Line 173">
                    <a:extLst>
                      <a:ext uri="{FF2B5EF4-FFF2-40B4-BE49-F238E27FC236}">
                        <a16:creationId xmlns:a16="http://schemas.microsoft.com/office/drawing/2014/main" id="{46DB07EB-1866-45EC-994F-D020607B0976}"/>
                      </a:ext>
                    </a:extLst>
                  </p:cNvPr>
                  <p:cNvSpPr>
                    <a:spLocks noChangeShapeType="1"/>
                  </p:cNvSpPr>
                  <p:nvPr/>
                </p:nvSpPr>
                <p:spPr bwMode="auto">
                  <a:xfrm flipH="1">
                    <a:off x="2268" y="1512"/>
                    <a:ext cx="120"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1" name="Line 174">
                    <a:extLst>
                      <a:ext uri="{FF2B5EF4-FFF2-40B4-BE49-F238E27FC236}">
                        <a16:creationId xmlns:a16="http://schemas.microsoft.com/office/drawing/2014/main" id="{F59FAEAC-1E88-4BC8-AB66-3F0043589942}"/>
                      </a:ext>
                    </a:extLst>
                  </p:cNvPr>
                  <p:cNvSpPr>
                    <a:spLocks noChangeShapeType="1"/>
                  </p:cNvSpPr>
                  <p:nvPr/>
                </p:nvSpPr>
                <p:spPr bwMode="auto">
                  <a:xfrm flipH="1" flipV="1">
                    <a:off x="2220" y="1434"/>
                    <a:ext cx="48" cy="7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2" name="Line 175">
                    <a:extLst>
                      <a:ext uri="{FF2B5EF4-FFF2-40B4-BE49-F238E27FC236}">
                        <a16:creationId xmlns:a16="http://schemas.microsoft.com/office/drawing/2014/main" id="{104A2B1E-F1A0-45B8-A5E5-B41D8DF54BDF}"/>
                      </a:ext>
                    </a:extLst>
                  </p:cNvPr>
                  <p:cNvSpPr>
                    <a:spLocks noChangeShapeType="1"/>
                  </p:cNvSpPr>
                  <p:nvPr/>
                </p:nvSpPr>
                <p:spPr bwMode="auto">
                  <a:xfrm flipH="1">
                    <a:off x="2160" y="1506"/>
                    <a:ext cx="108" cy="4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3" name="Line 176">
                    <a:extLst>
                      <a:ext uri="{FF2B5EF4-FFF2-40B4-BE49-F238E27FC236}">
                        <a16:creationId xmlns:a16="http://schemas.microsoft.com/office/drawing/2014/main" id="{9F8553E0-366F-432C-B547-F1BC9360BCA0}"/>
                      </a:ext>
                    </a:extLst>
                  </p:cNvPr>
                  <p:cNvSpPr>
                    <a:spLocks noChangeShapeType="1"/>
                  </p:cNvSpPr>
                  <p:nvPr/>
                </p:nvSpPr>
                <p:spPr bwMode="auto">
                  <a:xfrm flipH="1" flipV="1">
                    <a:off x="2112" y="1482"/>
                    <a:ext cx="54" cy="6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4" name="Line 177">
                    <a:extLst>
                      <a:ext uri="{FF2B5EF4-FFF2-40B4-BE49-F238E27FC236}">
                        <a16:creationId xmlns:a16="http://schemas.microsoft.com/office/drawing/2014/main" id="{C315AD65-8718-449E-8A35-74C221B0B560}"/>
                      </a:ext>
                    </a:extLst>
                  </p:cNvPr>
                  <p:cNvSpPr>
                    <a:spLocks noChangeShapeType="1"/>
                  </p:cNvSpPr>
                  <p:nvPr/>
                </p:nvSpPr>
                <p:spPr bwMode="auto">
                  <a:xfrm flipH="1">
                    <a:off x="2076" y="1542"/>
                    <a:ext cx="84"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5" name="Line 178">
                    <a:extLst>
                      <a:ext uri="{FF2B5EF4-FFF2-40B4-BE49-F238E27FC236}">
                        <a16:creationId xmlns:a16="http://schemas.microsoft.com/office/drawing/2014/main" id="{9B5ABB5C-9DF4-4EA0-B6FA-798F40F6041A}"/>
                      </a:ext>
                    </a:extLst>
                  </p:cNvPr>
                  <p:cNvSpPr>
                    <a:spLocks noChangeShapeType="1"/>
                  </p:cNvSpPr>
                  <p:nvPr/>
                </p:nvSpPr>
                <p:spPr bwMode="auto">
                  <a:xfrm flipH="1">
                    <a:off x="1968" y="1584"/>
                    <a:ext cx="108" cy="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6" name="Line 179">
                    <a:extLst>
                      <a:ext uri="{FF2B5EF4-FFF2-40B4-BE49-F238E27FC236}">
                        <a16:creationId xmlns:a16="http://schemas.microsoft.com/office/drawing/2014/main" id="{2E421306-BAEB-48CF-991B-9F586235CF7D}"/>
                      </a:ext>
                    </a:extLst>
                  </p:cNvPr>
                  <p:cNvSpPr>
                    <a:spLocks noChangeShapeType="1"/>
                  </p:cNvSpPr>
                  <p:nvPr/>
                </p:nvSpPr>
                <p:spPr bwMode="auto">
                  <a:xfrm flipH="1" flipV="1">
                    <a:off x="2004" y="1482"/>
                    <a:ext cx="66"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7" name="Line 180">
                    <a:extLst>
                      <a:ext uri="{FF2B5EF4-FFF2-40B4-BE49-F238E27FC236}">
                        <a16:creationId xmlns:a16="http://schemas.microsoft.com/office/drawing/2014/main" id="{42DB151A-A3F5-4CCB-8FA0-A304204917E4}"/>
                      </a:ext>
                    </a:extLst>
                  </p:cNvPr>
                  <p:cNvSpPr>
                    <a:spLocks noChangeShapeType="1"/>
                  </p:cNvSpPr>
                  <p:nvPr/>
                </p:nvSpPr>
                <p:spPr bwMode="auto">
                  <a:xfrm flipH="1">
                    <a:off x="1872" y="1482"/>
                    <a:ext cx="132" cy="12"/>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8" name="Line 181">
                    <a:extLst>
                      <a:ext uri="{FF2B5EF4-FFF2-40B4-BE49-F238E27FC236}">
                        <a16:creationId xmlns:a16="http://schemas.microsoft.com/office/drawing/2014/main" id="{3C3027BD-42A9-43C9-BC71-245FD1F07CAF}"/>
                      </a:ext>
                    </a:extLst>
                  </p:cNvPr>
                  <p:cNvSpPr>
                    <a:spLocks noChangeShapeType="1"/>
                  </p:cNvSpPr>
                  <p:nvPr/>
                </p:nvSpPr>
                <p:spPr bwMode="auto">
                  <a:xfrm flipH="1" flipV="1">
                    <a:off x="1884" y="1392"/>
                    <a:ext cx="78" cy="96"/>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69" name="Line 182">
                    <a:extLst>
                      <a:ext uri="{FF2B5EF4-FFF2-40B4-BE49-F238E27FC236}">
                        <a16:creationId xmlns:a16="http://schemas.microsoft.com/office/drawing/2014/main" id="{AAAD15F9-186F-4804-9626-17206F495468}"/>
                      </a:ext>
                    </a:extLst>
                  </p:cNvPr>
                  <p:cNvSpPr>
                    <a:spLocks noChangeShapeType="1"/>
                  </p:cNvSpPr>
                  <p:nvPr/>
                </p:nvSpPr>
                <p:spPr bwMode="auto">
                  <a:xfrm flipH="1">
                    <a:off x="1806" y="1488"/>
                    <a:ext cx="72" cy="48"/>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0" name="Line 183">
                    <a:extLst>
                      <a:ext uri="{FF2B5EF4-FFF2-40B4-BE49-F238E27FC236}">
                        <a16:creationId xmlns:a16="http://schemas.microsoft.com/office/drawing/2014/main" id="{0C0EA7EE-326A-4442-B96E-7C4C21996515}"/>
                      </a:ext>
                    </a:extLst>
                  </p:cNvPr>
                  <p:cNvSpPr>
                    <a:spLocks noChangeShapeType="1"/>
                  </p:cNvSpPr>
                  <p:nvPr/>
                </p:nvSpPr>
                <p:spPr bwMode="auto">
                  <a:xfrm flipH="1" flipV="1">
                    <a:off x="1734" y="1482"/>
                    <a:ext cx="84" cy="54"/>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sp>
                <p:nvSpPr>
                  <p:cNvPr id="471" name="Line 184">
                    <a:extLst>
                      <a:ext uri="{FF2B5EF4-FFF2-40B4-BE49-F238E27FC236}">
                        <a16:creationId xmlns:a16="http://schemas.microsoft.com/office/drawing/2014/main" id="{BAA60470-8478-44C7-BEBF-252D725390CF}"/>
                      </a:ext>
                    </a:extLst>
                  </p:cNvPr>
                  <p:cNvSpPr>
                    <a:spLocks noChangeShapeType="1"/>
                  </p:cNvSpPr>
                  <p:nvPr/>
                </p:nvSpPr>
                <p:spPr bwMode="auto">
                  <a:xfrm flipH="1">
                    <a:off x="1722" y="1530"/>
                    <a:ext cx="84" cy="60"/>
                  </a:xfrm>
                  <a:prstGeom prst="line">
                    <a:avLst/>
                  </a:prstGeom>
                  <a:noFill/>
                  <a:ln w="9525">
                    <a:solidFill>
                      <a:srgbClr val="333399"/>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grpSp>
          <p:sp>
            <p:nvSpPr>
              <p:cNvPr id="432" name="Text Box 185">
                <a:extLst>
                  <a:ext uri="{FF2B5EF4-FFF2-40B4-BE49-F238E27FC236}">
                    <a16:creationId xmlns:a16="http://schemas.microsoft.com/office/drawing/2014/main" id="{36E3B266-464B-48ED-B5A2-8334202ED39B}"/>
                  </a:ext>
                </a:extLst>
              </p:cNvPr>
              <p:cNvSpPr txBox="1">
                <a:spLocks noChangeArrowheads="1"/>
              </p:cNvSpPr>
              <p:nvPr/>
            </p:nvSpPr>
            <p:spPr bwMode="auto">
              <a:xfrm>
                <a:off x="3680" y="1732"/>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3" name="Text Box 186">
                <a:extLst>
                  <a:ext uri="{FF2B5EF4-FFF2-40B4-BE49-F238E27FC236}">
                    <a16:creationId xmlns:a16="http://schemas.microsoft.com/office/drawing/2014/main" id="{761D8A6B-F1AD-43E3-BE1D-5FC18AD6C5A2}"/>
                  </a:ext>
                </a:extLst>
              </p:cNvPr>
              <p:cNvSpPr txBox="1">
                <a:spLocks noChangeArrowheads="1"/>
              </p:cNvSpPr>
              <p:nvPr/>
            </p:nvSpPr>
            <p:spPr bwMode="auto">
              <a:xfrm>
                <a:off x="3517" y="1785"/>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4" name="Text Box 187">
                <a:extLst>
                  <a:ext uri="{FF2B5EF4-FFF2-40B4-BE49-F238E27FC236}">
                    <a16:creationId xmlns:a16="http://schemas.microsoft.com/office/drawing/2014/main" id="{55925B1C-9A6B-4639-B7CB-78BC9C97497D}"/>
                  </a:ext>
                </a:extLst>
              </p:cNvPr>
              <p:cNvSpPr txBox="1">
                <a:spLocks noChangeArrowheads="1"/>
              </p:cNvSpPr>
              <p:nvPr/>
            </p:nvSpPr>
            <p:spPr bwMode="auto">
              <a:xfrm>
                <a:off x="3785" y="1928"/>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5" name="Text Box 188">
                <a:extLst>
                  <a:ext uri="{FF2B5EF4-FFF2-40B4-BE49-F238E27FC236}">
                    <a16:creationId xmlns:a16="http://schemas.microsoft.com/office/drawing/2014/main" id="{87404396-16BC-403D-99BA-007E8A7C4255}"/>
                  </a:ext>
                </a:extLst>
              </p:cNvPr>
              <p:cNvSpPr txBox="1">
                <a:spLocks noChangeArrowheads="1"/>
              </p:cNvSpPr>
              <p:nvPr/>
            </p:nvSpPr>
            <p:spPr bwMode="auto">
              <a:xfrm>
                <a:off x="3779" y="1827"/>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6" name="Text Box 189">
                <a:extLst>
                  <a:ext uri="{FF2B5EF4-FFF2-40B4-BE49-F238E27FC236}">
                    <a16:creationId xmlns:a16="http://schemas.microsoft.com/office/drawing/2014/main" id="{7090B424-2A6D-411A-841E-2717F7E72310}"/>
                  </a:ext>
                </a:extLst>
              </p:cNvPr>
              <p:cNvSpPr txBox="1">
                <a:spLocks noChangeArrowheads="1"/>
              </p:cNvSpPr>
              <p:nvPr/>
            </p:nvSpPr>
            <p:spPr bwMode="auto">
              <a:xfrm>
                <a:off x="3879" y="2005"/>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7" name="Text Box 190">
                <a:extLst>
                  <a:ext uri="{FF2B5EF4-FFF2-40B4-BE49-F238E27FC236}">
                    <a16:creationId xmlns:a16="http://schemas.microsoft.com/office/drawing/2014/main" id="{0CB8B270-B3CE-4326-8A3A-808BA01D78AC}"/>
                  </a:ext>
                </a:extLst>
              </p:cNvPr>
              <p:cNvSpPr txBox="1">
                <a:spLocks noChangeArrowheads="1"/>
              </p:cNvSpPr>
              <p:nvPr/>
            </p:nvSpPr>
            <p:spPr bwMode="auto">
              <a:xfrm>
                <a:off x="3837" y="2099"/>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8" name="Text Box 191">
                <a:extLst>
                  <a:ext uri="{FF2B5EF4-FFF2-40B4-BE49-F238E27FC236}">
                    <a16:creationId xmlns:a16="http://schemas.microsoft.com/office/drawing/2014/main" id="{D6F6220E-DD45-44EA-B1D5-362C63AAEA27}"/>
                  </a:ext>
                </a:extLst>
              </p:cNvPr>
              <p:cNvSpPr txBox="1">
                <a:spLocks noChangeArrowheads="1"/>
              </p:cNvSpPr>
              <p:nvPr/>
            </p:nvSpPr>
            <p:spPr bwMode="auto">
              <a:xfrm>
                <a:off x="3626" y="2134"/>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39" name="Text Box 192">
                <a:extLst>
                  <a:ext uri="{FF2B5EF4-FFF2-40B4-BE49-F238E27FC236}">
                    <a16:creationId xmlns:a16="http://schemas.microsoft.com/office/drawing/2014/main" id="{7AF1670F-28C7-4A04-AA92-3DA25D72B20C}"/>
                  </a:ext>
                </a:extLst>
              </p:cNvPr>
              <p:cNvSpPr txBox="1">
                <a:spLocks noChangeArrowheads="1"/>
              </p:cNvSpPr>
              <p:nvPr/>
            </p:nvSpPr>
            <p:spPr bwMode="auto">
              <a:xfrm>
                <a:off x="3002" y="1780"/>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0" name="Text Box 193">
                <a:extLst>
                  <a:ext uri="{FF2B5EF4-FFF2-40B4-BE49-F238E27FC236}">
                    <a16:creationId xmlns:a16="http://schemas.microsoft.com/office/drawing/2014/main" id="{97708539-B5C3-4D62-96EF-26061D671A26}"/>
                  </a:ext>
                </a:extLst>
              </p:cNvPr>
              <p:cNvSpPr txBox="1">
                <a:spLocks noChangeArrowheads="1"/>
              </p:cNvSpPr>
              <p:nvPr/>
            </p:nvSpPr>
            <p:spPr bwMode="auto">
              <a:xfrm>
                <a:off x="2940" y="1881"/>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1" name="Text Box 194">
                <a:extLst>
                  <a:ext uri="{FF2B5EF4-FFF2-40B4-BE49-F238E27FC236}">
                    <a16:creationId xmlns:a16="http://schemas.microsoft.com/office/drawing/2014/main" id="{D5ECD29B-9F04-4507-85FF-E20F696CEEA6}"/>
                  </a:ext>
                </a:extLst>
              </p:cNvPr>
              <p:cNvSpPr txBox="1">
                <a:spLocks noChangeArrowheads="1"/>
              </p:cNvSpPr>
              <p:nvPr/>
            </p:nvSpPr>
            <p:spPr bwMode="auto">
              <a:xfrm>
                <a:off x="3018" y="2157"/>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2" name="Text Box 195">
                <a:extLst>
                  <a:ext uri="{FF2B5EF4-FFF2-40B4-BE49-F238E27FC236}">
                    <a16:creationId xmlns:a16="http://schemas.microsoft.com/office/drawing/2014/main" id="{14DB3BA0-150B-41B9-BB2D-522258A419A4}"/>
                  </a:ext>
                </a:extLst>
              </p:cNvPr>
              <p:cNvSpPr txBox="1">
                <a:spLocks noChangeArrowheads="1"/>
              </p:cNvSpPr>
              <p:nvPr/>
            </p:nvSpPr>
            <p:spPr bwMode="auto">
              <a:xfrm>
                <a:off x="3282" y="2196"/>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3" name="Text Box 196">
                <a:extLst>
                  <a:ext uri="{FF2B5EF4-FFF2-40B4-BE49-F238E27FC236}">
                    <a16:creationId xmlns:a16="http://schemas.microsoft.com/office/drawing/2014/main" id="{34480E67-D01E-4369-97C1-843A96F427C0}"/>
                  </a:ext>
                </a:extLst>
              </p:cNvPr>
              <p:cNvSpPr txBox="1">
                <a:spLocks noChangeArrowheads="1"/>
              </p:cNvSpPr>
              <p:nvPr/>
            </p:nvSpPr>
            <p:spPr bwMode="auto">
              <a:xfrm>
                <a:off x="3286" y="1891"/>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4" name="Text Box 197">
                <a:extLst>
                  <a:ext uri="{FF2B5EF4-FFF2-40B4-BE49-F238E27FC236}">
                    <a16:creationId xmlns:a16="http://schemas.microsoft.com/office/drawing/2014/main" id="{7DD01134-22F0-4F18-859A-FC8DD9146821}"/>
                  </a:ext>
                </a:extLst>
              </p:cNvPr>
              <p:cNvSpPr txBox="1">
                <a:spLocks noChangeArrowheads="1"/>
              </p:cNvSpPr>
              <p:nvPr/>
            </p:nvSpPr>
            <p:spPr bwMode="auto">
              <a:xfrm>
                <a:off x="3224" y="2008"/>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5" name="Text Box 198">
                <a:extLst>
                  <a:ext uri="{FF2B5EF4-FFF2-40B4-BE49-F238E27FC236}">
                    <a16:creationId xmlns:a16="http://schemas.microsoft.com/office/drawing/2014/main" id="{3DAA5603-4C56-4CF8-9C45-946F1637A4C2}"/>
                  </a:ext>
                </a:extLst>
              </p:cNvPr>
              <p:cNvSpPr txBox="1">
                <a:spLocks noChangeArrowheads="1"/>
              </p:cNvSpPr>
              <p:nvPr/>
            </p:nvSpPr>
            <p:spPr bwMode="auto">
              <a:xfrm>
                <a:off x="3338" y="2013"/>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6" name="Text Box 199">
                <a:extLst>
                  <a:ext uri="{FF2B5EF4-FFF2-40B4-BE49-F238E27FC236}">
                    <a16:creationId xmlns:a16="http://schemas.microsoft.com/office/drawing/2014/main" id="{5004BC2C-35C0-4ADB-A93A-AEB4C285C978}"/>
                  </a:ext>
                </a:extLst>
              </p:cNvPr>
              <p:cNvSpPr txBox="1">
                <a:spLocks noChangeArrowheads="1"/>
              </p:cNvSpPr>
              <p:nvPr/>
            </p:nvSpPr>
            <p:spPr bwMode="auto">
              <a:xfrm>
                <a:off x="3120" y="1703"/>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7" name="Text Box 200">
                <a:extLst>
                  <a:ext uri="{FF2B5EF4-FFF2-40B4-BE49-F238E27FC236}">
                    <a16:creationId xmlns:a16="http://schemas.microsoft.com/office/drawing/2014/main" id="{63B88DF3-9A43-430F-9628-8D7D11146D66}"/>
                  </a:ext>
                </a:extLst>
              </p:cNvPr>
              <p:cNvSpPr txBox="1">
                <a:spLocks noChangeArrowheads="1"/>
              </p:cNvSpPr>
              <p:nvPr/>
            </p:nvSpPr>
            <p:spPr bwMode="auto">
              <a:xfrm>
                <a:off x="3304" y="1736"/>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sp>
            <p:nvSpPr>
              <p:cNvPr id="448" name="Text Box 201">
                <a:extLst>
                  <a:ext uri="{FF2B5EF4-FFF2-40B4-BE49-F238E27FC236}">
                    <a16:creationId xmlns:a16="http://schemas.microsoft.com/office/drawing/2014/main" id="{3113D0D7-D47C-46E5-A1B3-F38622F27E7B}"/>
                  </a:ext>
                </a:extLst>
              </p:cNvPr>
              <p:cNvSpPr txBox="1">
                <a:spLocks noChangeArrowheads="1"/>
              </p:cNvSpPr>
              <p:nvPr/>
            </p:nvSpPr>
            <p:spPr bwMode="auto">
              <a:xfrm>
                <a:off x="3013" y="2031"/>
                <a:ext cx="23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900" b="1" i="0" u="none" strike="noStrike" kern="0" cap="none" spc="0" normalizeH="0" baseline="0" noProof="0">
                    <a:ln>
                      <a:noFill/>
                    </a:ln>
                    <a:solidFill>
                      <a:srgbClr val="002060"/>
                    </a:solidFill>
                    <a:effectLst/>
                    <a:uLnTx/>
                    <a:uFillTx/>
                    <a:latin typeface="Arial" charset="0"/>
                    <a:ea typeface="MS PGothic" charset="0"/>
                  </a:rPr>
                  <a:t>Sia</a:t>
                </a:r>
                <a:endParaRPr kumimoji="0" lang="fr-FR" sz="900" b="1" i="0" u="none" strike="noStrike" kern="0" cap="none" spc="0" normalizeH="0" baseline="0" noProof="0">
                  <a:ln>
                    <a:noFill/>
                  </a:ln>
                  <a:solidFill>
                    <a:srgbClr val="002060"/>
                  </a:solidFill>
                  <a:effectLst/>
                  <a:uLnTx/>
                  <a:uFillTx/>
                  <a:latin typeface="Arial" charset="0"/>
                  <a:ea typeface="MS PGothic" charset="0"/>
                </a:endParaRPr>
              </a:p>
            </p:txBody>
          </p:sp>
        </p:grpSp>
        <p:sp>
          <p:nvSpPr>
            <p:cNvPr id="430" name="Line 203">
              <a:extLst>
                <a:ext uri="{FF2B5EF4-FFF2-40B4-BE49-F238E27FC236}">
                  <a16:creationId xmlns:a16="http://schemas.microsoft.com/office/drawing/2014/main" id="{F0E35051-AEE5-4C28-B898-04C5756777FE}"/>
                </a:ext>
              </a:extLst>
            </p:cNvPr>
            <p:cNvSpPr>
              <a:spLocks noChangeShapeType="1"/>
            </p:cNvSpPr>
            <p:nvPr/>
          </p:nvSpPr>
          <p:spPr bwMode="auto">
            <a:xfrm>
              <a:off x="1378" y="4114"/>
              <a:ext cx="942" cy="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Arial" charset="0"/>
                <a:ea typeface="MS PGothic" charset="0"/>
              </a:endParaRPr>
            </a:p>
          </p:txBody>
        </p:sp>
      </p:grpSp>
      <p:sp>
        <p:nvSpPr>
          <p:cNvPr id="426" name="Text Box 206">
            <a:extLst>
              <a:ext uri="{FF2B5EF4-FFF2-40B4-BE49-F238E27FC236}">
                <a16:creationId xmlns:a16="http://schemas.microsoft.com/office/drawing/2014/main" id="{5A41F4F3-B459-4ECF-A241-F9C0B032EFD9}"/>
              </a:ext>
            </a:extLst>
          </p:cNvPr>
          <p:cNvSpPr txBox="1">
            <a:spLocks noChangeArrowheads="1"/>
          </p:cNvSpPr>
          <p:nvPr/>
        </p:nvSpPr>
        <p:spPr bwMode="auto">
          <a:xfrm>
            <a:off x="2720613" y="6131256"/>
            <a:ext cx="1933842" cy="3383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a:ln>
                  <a:noFill/>
                </a:ln>
                <a:solidFill>
                  <a:srgbClr val="000000"/>
                </a:solidFill>
                <a:effectLst/>
                <a:uLnTx/>
                <a:uFillTx/>
                <a:latin typeface="+mj-lt"/>
                <a:ea typeface="MS PGothic" charset="0"/>
              </a:rPr>
              <a:t>Microbial cell surface</a:t>
            </a:r>
            <a:endParaRPr kumimoji="0" lang="fr-FR" sz="1600" b="0" i="0" u="none" strike="noStrike" kern="0" cap="none" spc="0" normalizeH="0" baseline="0" noProof="0">
              <a:ln>
                <a:noFill/>
              </a:ln>
              <a:solidFill>
                <a:srgbClr val="000000"/>
              </a:solidFill>
              <a:effectLst/>
              <a:uLnTx/>
              <a:uFillTx/>
              <a:latin typeface="+mj-lt"/>
              <a:ea typeface="MS PGothic" charset="0"/>
            </a:endParaRPr>
          </a:p>
        </p:txBody>
      </p:sp>
      <p:sp>
        <p:nvSpPr>
          <p:cNvPr id="427" name="Text Box 207">
            <a:extLst>
              <a:ext uri="{FF2B5EF4-FFF2-40B4-BE49-F238E27FC236}">
                <a16:creationId xmlns:a16="http://schemas.microsoft.com/office/drawing/2014/main" id="{0170D63F-8996-4FCD-B033-B3ED0BD51454}"/>
              </a:ext>
            </a:extLst>
          </p:cNvPr>
          <p:cNvSpPr txBox="1">
            <a:spLocks noChangeArrowheads="1"/>
          </p:cNvSpPr>
          <p:nvPr/>
        </p:nvSpPr>
        <p:spPr bwMode="auto">
          <a:xfrm>
            <a:off x="377341" y="6150129"/>
            <a:ext cx="1539519" cy="3383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000000"/>
                </a:solidFill>
                <a:effectLst/>
                <a:uLnTx/>
                <a:uFillTx/>
                <a:latin typeface="+mj-lt"/>
                <a:ea typeface="MS PGothic" charset="0"/>
              </a:rPr>
              <a:t>Host </a:t>
            </a:r>
            <a:r>
              <a:rPr kumimoji="0" lang="fr-CH" sz="1600" b="0" i="0" u="none" strike="noStrike" kern="0" cap="none" spc="0" normalizeH="0" baseline="0" noProof="0" dirty="0" err="1">
                <a:ln>
                  <a:noFill/>
                </a:ln>
                <a:solidFill>
                  <a:srgbClr val="000000"/>
                </a:solidFill>
                <a:effectLst/>
                <a:uLnTx/>
                <a:uFillTx/>
                <a:latin typeface="+mj-lt"/>
                <a:ea typeface="MS PGothic" charset="0"/>
              </a:rPr>
              <a:t>cell</a:t>
            </a:r>
            <a:r>
              <a:rPr kumimoji="0" lang="fr-CH" sz="1600" b="0" i="0" u="none" strike="noStrike" kern="0" cap="none" spc="0" normalizeH="0" baseline="0" noProof="0" dirty="0">
                <a:ln>
                  <a:noFill/>
                </a:ln>
                <a:solidFill>
                  <a:srgbClr val="000000"/>
                </a:solidFill>
                <a:effectLst/>
                <a:uLnTx/>
                <a:uFillTx/>
                <a:latin typeface="+mj-lt"/>
                <a:ea typeface="MS PGothic" charset="0"/>
              </a:rPr>
              <a:t> surface</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sp>
        <p:nvSpPr>
          <p:cNvPr id="428" name="Line 211">
            <a:extLst>
              <a:ext uri="{FF2B5EF4-FFF2-40B4-BE49-F238E27FC236}">
                <a16:creationId xmlns:a16="http://schemas.microsoft.com/office/drawing/2014/main" id="{0AEE8E22-F0FE-4167-94A2-5B6F00F3E730}"/>
              </a:ext>
            </a:extLst>
          </p:cNvPr>
          <p:cNvSpPr>
            <a:spLocks noChangeShapeType="1"/>
          </p:cNvSpPr>
          <p:nvPr/>
        </p:nvSpPr>
        <p:spPr bwMode="auto">
          <a:xfrm>
            <a:off x="2338377" y="6089468"/>
            <a:ext cx="3399331" cy="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19" name="Group 216">
            <a:extLst>
              <a:ext uri="{FF2B5EF4-FFF2-40B4-BE49-F238E27FC236}">
                <a16:creationId xmlns:a16="http://schemas.microsoft.com/office/drawing/2014/main" id="{0210FB4B-AA1D-4517-8200-367B1121219F}"/>
              </a:ext>
            </a:extLst>
          </p:cNvPr>
          <p:cNvGrpSpPr>
            <a:grpSpLocks/>
          </p:cNvGrpSpPr>
          <p:nvPr/>
        </p:nvGrpSpPr>
        <p:grpSpPr bwMode="auto">
          <a:xfrm>
            <a:off x="3576085" y="4992279"/>
            <a:ext cx="2267986" cy="1053732"/>
            <a:chOff x="2258" y="2928"/>
            <a:chExt cx="1500" cy="783"/>
          </a:xfrm>
        </p:grpSpPr>
        <p:sp>
          <p:nvSpPr>
            <p:cNvPr id="420" name="Line 210">
              <a:extLst>
                <a:ext uri="{FF2B5EF4-FFF2-40B4-BE49-F238E27FC236}">
                  <a16:creationId xmlns:a16="http://schemas.microsoft.com/office/drawing/2014/main" id="{6CD23129-102E-4A64-9B4B-A181099DB446}"/>
                </a:ext>
              </a:extLst>
            </p:cNvPr>
            <p:cNvSpPr>
              <a:spLocks noChangeShapeType="1"/>
            </p:cNvSpPr>
            <p:nvPr/>
          </p:nvSpPr>
          <p:spPr bwMode="auto">
            <a:xfrm rot="5400000" flipV="1">
              <a:off x="2774" y="3500"/>
              <a:ext cx="231" cy="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 name="Text Box 212">
              <a:extLst>
                <a:ext uri="{FF2B5EF4-FFF2-40B4-BE49-F238E27FC236}">
                  <a16:creationId xmlns:a16="http://schemas.microsoft.com/office/drawing/2014/main" id="{00BA44B5-DBE1-4E1A-B2CF-D5D723A14FA5}"/>
                </a:ext>
              </a:extLst>
            </p:cNvPr>
            <p:cNvSpPr txBox="1">
              <a:spLocks noChangeArrowheads="1"/>
            </p:cNvSpPr>
            <p:nvPr/>
          </p:nvSpPr>
          <p:spPr bwMode="auto">
            <a:xfrm>
              <a:off x="2310" y="3164"/>
              <a:ext cx="1396"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err="1">
                  <a:ln>
                    <a:noFill/>
                  </a:ln>
                  <a:solidFill>
                    <a:srgbClr val="000000"/>
                  </a:solidFill>
                  <a:effectLst/>
                  <a:uLnTx/>
                  <a:uFillTx/>
                  <a:latin typeface="+mj-lt"/>
                  <a:ea typeface="MS PGothic" charset="0"/>
                </a:rPr>
                <a:t>Complement</a:t>
              </a:r>
              <a:r>
                <a:rPr kumimoji="0" lang="fr-CH" sz="1600" b="0" i="0" u="none" strike="noStrike" kern="0" cap="none" spc="0" normalizeH="0" baseline="0" noProof="0" dirty="0">
                  <a:ln>
                    <a:noFill/>
                  </a:ln>
                  <a:solidFill>
                    <a:srgbClr val="000000"/>
                  </a:solidFill>
                  <a:effectLst/>
                  <a:uLnTx/>
                  <a:uFillTx/>
                  <a:latin typeface="+mj-lt"/>
                  <a:ea typeface="MS PGothic" charset="0"/>
                </a:rPr>
                <a:t> activation</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sp>
          <p:nvSpPr>
            <p:cNvPr id="422" name="AutoShape 213">
              <a:extLst>
                <a:ext uri="{FF2B5EF4-FFF2-40B4-BE49-F238E27FC236}">
                  <a16:creationId xmlns:a16="http://schemas.microsoft.com/office/drawing/2014/main" id="{88F5C4FA-B9DA-440C-93A7-F86440817E4B}"/>
                </a:ext>
              </a:extLst>
            </p:cNvPr>
            <p:cNvSpPr>
              <a:spLocks/>
            </p:cNvSpPr>
            <p:nvPr/>
          </p:nvSpPr>
          <p:spPr bwMode="auto">
            <a:xfrm>
              <a:off x="2258" y="2928"/>
              <a:ext cx="88" cy="762"/>
            </a:xfrm>
            <a:prstGeom prst="rightBrace">
              <a:avLst>
                <a:gd name="adj1" fmla="val 81771"/>
                <a:gd name="adj2" fmla="val 50000"/>
              </a:avLst>
            </a:pr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Text Box 214">
              <a:extLst>
                <a:ext uri="{FF2B5EF4-FFF2-40B4-BE49-F238E27FC236}">
                  <a16:creationId xmlns:a16="http://schemas.microsoft.com/office/drawing/2014/main" id="{E7124205-C37E-4983-87CA-6E4294DF86A7}"/>
                </a:ext>
              </a:extLst>
            </p:cNvPr>
            <p:cNvSpPr txBox="1">
              <a:spLocks noChangeArrowheads="1"/>
            </p:cNvSpPr>
            <p:nvPr/>
          </p:nvSpPr>
          <p:spPr bwMode="auto">
            <a:xfrm>
              <a:off x="2867" y="3459"/>
              <a:ext cx="891"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err="1">
                  <a:ln>
                    <a:noFill/>
                  </a:ln>
                  <a:solidFill>
                    <a:srgbClr val="000000"/>
                  </a:solidFill>
                  <a:effectLst/>
                  <a:uLnTx/>
                  <a:uFillTx/>
                  <a:latin typeface="+mj-lt"/>
                  <a:ea typeface="MS PGothic" charset="0"/>
                </a:rPr>
                <a:t>Microbial</a:t>
              </a:r>
              <a:r>
                <a:rPr kumimoji="0" lang="fr-CH" sz="1600" b="0" i="0" u="none" strike="noStrike" kern="0" cap="none" spc="0" normalizeH="0" baseline="0" noProof="0" dirty="0">
                  <a:ln>
                    <a:noFill/>
                  </a:ln>
                  <a:solidFill>
                    <a:srgbClr val="000000"/>
                  </a:solidFill>
                  <a:effectLst/>
                  <a:uLnTx/>
                  <a:uFillTx/>
                  <a:latin typeface="+mj-lt"/>
                  <a:ea typeface="MS PGothic" charset="0"/>
                </a:rPr>
                <a:t> </a:t>
              </a:r>
              <a:r>
                <a:rPr kumimoji="0" lang="fr-CH" sz="1600" b="0" i="0" u="none" strike="noStrike" kern="0" cap="none" spc="0" normalizeH="0" baseline="0" noProof="0" dirty="0" err="1">
                  <a:ln>
                    <a:noFill/>
                  </a:ln>
                  <a:solidFill>
                    <a:srgbClr val="000000"/>
                  </a:solidFill>
                  <a:effectLst/>
                  <a:uLnTx/>
                  <a:uFillTx/>
                  <a:latin typeface="+mj-lt"/>
                  <a:ea typeface="MS PGothic" charset="0"/>
                </a:rPr>
                <a:t>lysis</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grpSp>
      <p:pic>
        <p:nvPicPr>
          <p:cNvPr id="615" name="Image 2" descr="3943.jpg">
            <a:extLst>
              <a:ext uri="{FF2B5EF4-FFF2-40B4-BE49-F238E27FC236}">
                <a16:creationId xmlns:a16="http://schemas.microsoft.com/office/drawing/2014/main" id="{68ACE09B-B24B-473B-BCAC-E5292F89A4AB}"/>
              </a:ext>
            </a:extLst>
          </p:cNvPr>
          <p:cNvPicPr>
            <a:picLocks noChangeAspect="1"/>
          </p:cNvPicPr>
          <p:nvPr/>
        </p:nvPicPr>
        <p:blipFill rotWithShape="1">
          <a:blip r:embed="rId5">
            <a:extLst>
              <a:ext uri="{28A0092B-C50C-407E-A947-70E740481C1C}">
                <a14:useLocalDpi xmlns:a14="http://schemas.microsoft.com/office/drawing/2010/main" val="0"/>
              </a:ext>
            </a:extLst>
          </a:blip>
          <a:srcRect l="13565" t="15347" r="12246" b="13435"/>
          <a:stretch/>
        </p:blipFill>
        <p:spPr bwMode="auto">
          <a:xfrm>
            <a:off x="5983192" y="4647726"/>
            <a:ext cx="2760405" cy="18536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7" name="Line 12">
            <a:extLst>
              <a:ext uri="{FF2B5EF4-FFF2-40B4-BE49-F238E27FC236}">
                <a16:creationId xmlns:a16="http://schemas.microsoft.com/office/drawing/2014/main" id="{A79AE2E8-8D6B-4327-9299-3F24C3E38B2B}"/>
              </a:ext>
            </a:extLst>
          </p:cNvPr>
          <p:cNvSpPr>
            <a:spLocks noChangeShapeType="1"/>
          </p:cNvSpPr>
          <p:nvPr/>
        </p:nvSpPr>
        <p:spPr bwMode="auto">
          <a:xfrm>
            <a:off x="4736782" y="3877852"/>
            <a:ext cx="1203845" cy="464556"/>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cxnSp>
        <p:nvCxnSpPr>
          <p:cNvPr id="619" name="Straight Connector 618">
            <a:extLst>
              <a:ext uri="{FF2B5EF4-FFF2-40B4-BE49-F238E27FC236}">
                <a16:creationId xmlns:a16="http://schemas.microsoft.com/office/drawing/2014/main" id="{FFA2EC9F-5520-44FC-AC26-CC4EDA4E86B8}"/>
              </a:ext>
            </a:extLst>
          </p:cNvPr>
          <p:cNvCxnSpPr>
            <a:cxnSpLocks/>
          </p:cNvCxnSpPr>
          <p:nvPr/>
        </p:nvCxnSpPr>
        <p:spPr>
          <a:xfrm>
            <a:off x="6003228" y="3025429"/>
            <a:ext cx="0" cy="106957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84927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05A2C-F0EB-4C92-90C6-87C60D172013}"/>
              </a:ext>
            </a:extLst>
          </p:cNvPr>
          <p:cNvSpPr>
            <a:spLocks noGrp="1"/>
          </p:cNvSpPr>
          <p:nvPr>
            <p:ph type="title"/>
          </p:nvPr>
        </p:nvSpPr>
        <p:spPr/>
        <p:txBody>
          <a:bodyPr>
            <a:normAutofit/>
          </a:bodyPr>
          <a:lstStyle/>
          <a:p>
            <a:r>
              <a:rPr lang="en-GB" dirty="0"/>
              <a:t> The complement cascade</a:t>
            </a:r>
          </a:p>
        </p:txBody>
      </p:sp>
      <p:sp>
        <p:nvSpPr>
          <p:cNvPr id="3" name="Content Placeholder 2">
            <a:extLst>
              <a:ext uri="{FF2B5EF4-FFF2-40B4-BE49-F238E27FC236}">
                <a16:creationId xmlns:a16="http://schemas.microsoft.com/office/drawing/2014/main" id="{D8981AE7-E060-42AB-89AC-D614D536F3BF}"/>
              </a:ext>
            </a:extLst>
          </p:cNvPr>
          <p:cNvSpPr>
            <a:spLocks noGrp="1"/>
          </p:cNvSpPr>
          <p:nvPr>
            <p:ph sz="half" idx="1"/>
          </p:nvPr>
        </p:nvSpPr>
        <p:spPr>
          <a:xfrm>
            <a:off x="247650" y="921413"/>
            <a:ext cx="8515350" cy="4351338"/>
          </a:xfrm>
        </p:spPr>
        <p:txBody>
          <a:bodyPr>
            <a:normAutofit/>
          </a:bodyPr>
          <a:lstStyle/>
          <a:p>
            <a:r>
              <a:rPr lang="en-GB" sz="2000" dirty="0"/>
              <a:t>Discovered by Jules Bordet as a heat-labile component of normal plasma that </a:t>
            </a:r>
            <a:r>
              <a:rPr lang="en-GB" sz="2000" b="1" dirty="0"/>
              <a:t>promotes opsonization and killing of bacteria by antibodies</a:t>
            </a:r>
            <a:r>
              <a:rPr lang="en-GB" sz="2000" dirty="0"/>
              <a:t>, i.e. ‘complements’ the antibacterial activity of antibodies. </a:t>
            </a:r>
          </a:p>
          <a:p>
            <a:pPr marL="0" indent="0">
              <a:buNone/>
            </a:pPr>
            <a:endParaRPr lang="en-GB" sz="2000" dirty="0"/>
          </a:p>
        </p:txBody>
      </p:sp>
      <p:sp>
        <p:nvSpPr>
          <p:cNvPr id="138" name="Content Placeholder 137">
            <a:extLst>
              <a:ext uri="{FF2B5EF4-FFF2-40B4-BE49-F238E27FC236}">
                <a16:creationId xmlns:a16="http://schemas.microsoft.com/office/drawing/2014/main" id="{B0F5FF70-C9AC-456D-9749-6A7751859851}"/>
              </a:ext>
            </a:extLst>
          </p:cNvPr>
          <p:cNvSpPr>
            <a:spLocks noGrp="1"/>
          </p:cNvSpPr>
          <p:nvPr>
            <p:ph sz="half" idx="2"/>
          </p:nvPr>
        </p:nvSpPr>
        <p:spPr>
          <a:xfrm>
            <a:off x="247650" y="1978025"/>
            <a:ext cx="3886200" cy="4351338"/>
          </a:xfrm>
        </p:spPr>
        <p:txBody>
          <a:bodyPr>
            <a:normAutofit/>
          </a:bodyPr>
          <a:lstStyle/>
          <a:p>
            <a:r>
              <a:rPr lang="en-GB" sz="2000" dirty="0"/>
              <a:t>Originally </a:t>
            </a:r>
            <a:r>
              <a:rPr lang="en-GB" sz="2000" b="1" dirty="0"/>
              <a:t>evolved as part of innate immune system</a:t>
            </a:r>
          </a:p>
          <a:p>
            <a:r>
              <a:rPr lang="en-GB" sz="2000" dirty="0"/>
              <a:t>Set of </a:t>
            </a:r>
            <a:r>
              <a:rPr lang="en-GB" sz="2000" b="1" dirty="0"/>
              <a:t>~30 proteins </a:t>
            </a:r>
            <a:r>
              <a:rPr lang="en-GB" sz="2000" dirty="0"/>
              <a:t>present in blood in active form (C1 - C9, factor B, factor D…)</a:t>
            </a:r>
          </a:p>
          <a:p>
            <a:r>
              <a:rPr lang="en-GB" sz="2000" b="1" dirty="0"/>
              <a:t>Activated</a:t>
            </a:r>
            <a:r>
              <a:rPr lang="en-GB" sz="2000" dirty="0"/>
              <a:t> upon pathogen recognition </a:t>
            </a:r>
            <a:r>
              <a:rPr lang="en-GB" sz="2000" b="1" dirty="0"/>
              <a:t>through a proteolytic cascade</a:t>
            </a:r>
          </a:p>
          <a:p>
            <a:endParaRPr lang="en-GB" sz="2000" dirty="0"/>
          </a:p>
        </p:txBody>
      </p:sp>
      <p:pic>
        <p:nvPicPr>
          <p:cNvPr id="136" name="Picture 135">
            <a:extLst>
              <a:ext uri="{FF2B5EF4-FFF2-40B4-BE49-F238E27FC236}">
                <a16:creationId xmlns:a16="http://schemas.microsoft.com/office/drawing/2014/main" id="{9E7B24EA-1D65-46DB-B061-65B77B13FA29}"/>
              </a:ext>
            </a:extLst>
          </p:cNvPr>
          <p:cNvPicPr>
            <a:picLocks noChangeAspect="1"/>
          </p:cNvPicPr>
          <p:nvPr/>
        </p:nvPicPr>
        <p:blipFill>
          <a:blip r:embed="rId2"/>
          <a:stretch>
            <a:fillRect/>
          </a:stretch>
        </p:blipFill>
        <p:spPr>
          <a:xfrm>
            <a:off x="3806080" y="1978025"/>
            <a:ext cx="5284690" cy="4495734"/>
          </a:xfrm>
          <a:prstGeom prst="rect">
            <a:avLst/>
          </a:prstGeom>
        </p:spPr>
      </p:pic>
    </p:spTree>
    <p:extLst>
      <p:ext uri="{BB962C8B-B14F-4D97-AF65-F5344CB8AC3E}">
        <p14:creationId xmlns:p14="http://schemas.microsoft.com/office/powerpoint/2010/main" val="74655779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6D6E9E-DD1E-486E-8ADB-28686DF0794C}"/>
              </a:ext>
            </a:extLst>
          </p:cNvPr>
          <p:cNvSpPr>
            <a:spLocks noGrp="1"/>
          </p:cNvSpPr>
          <p:nvPr>
            <p:ph type="title"/>
          </p:nvPr>
        </p:nvSpPr>
        <p:spPr/>
        <p:txBody>
          <a:bodyPr>
            <a:normAutofit/>
          </a:bodyPr>
          <a:lstStyle/>
          <a:p>
            <a:r>
              <a:rPr lang="en-GB" dirty="0"/>
              <a:t>The early steps of complement activation</a:t>
            </a:r>
          </a:p>
        </p:txBody>
      </p:sp>
      <p:pic>
        <p:nvPicPr>
          <p:cNvPr id="4" name="Image 1" descr="Dia_36.jpg">
            <a:extLst>
              <a:ext uri="{FF2B5EF4-FFF2-40B4-BE49-F238E27FC236}">
                <a16:creationId xmlns:a16="http://schemas.microsoft.com/office/drawing/2014/main" id="{ECB825AD-CD55-42C8-96A2-53A525279F0A}"/>
              </a:ext>
            </a:extLst>
          </p:cNvPr>
          <p:cNvPicPr>
            <a:picLocks noChangeAspect="1"/>
          </p:cNvPicPr>
          <p:nvPr/>
        </p:nvPicPr>
        <p:blipFill rotWithShape="1">
          <a:blip r:embed="rId2">
            <a:extLst>
              <a:ext uri="{28A0092B-C50C-407E-A947-70E740481C1C}">
                <a14:useLocalDpi xmlns:a14="http://schemas.microsoft.com/office/drawing/2010/main" val="0"/>
              </a:ext>
            </a:extLst>
          </a:blip>
          <a:srcRect b="721"/>
          <a:stretch/>
        </p:blipFill>
        <p:spPr bwMode="auto">
          <a:xfrm>
            <a:off x="1500188" y="768097"/>
            <a:ext cx="6456362" cy="6089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7602372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FFADF9-5B5C-440A-980D-E13C007CC293}"/>
              </a:ext>
            </a:extLst>
          </p:cNvPr>
          <p:cNvSpPr>
            <a:spLocks noGrp="1"/>
          </p:cNvSpPr>
          <p:nvPr>
            <p:ph type="title"/>
          </p:nvPr>
        </p:nvSpPr>
        <p:spPr/>
        <p:txBody>
          <a:bodyPr>
            <a:normAutofit/>
          </a:bodyPr>
          <a:lstStyle/>
          <a:p>
            <a:r>
              <a:rPr lang="en-GB" dirty="0"/>
              <a:t>The late steps of complement activation</a:t>
            </a:r>
          </a:p>
        </p:txBody>
      </p:sp>
      <p:sp>
        <p:nvSpPr>
          <p:cNvPr id="3" name="Content Placeholder 2">
            <a:extLst>
              <a:ext uri="{FF2B5EF4-FFF2-40B4-BE49-F238E27FC236}">
                <a16:creationId xmlns:a16="http://schemas.microsoft.com/office/drawing/2014/main" id="{724A5F59-AC4A-454A-86E6-6A921F7E1E96}"/>
              </a:ext>
            </a:extLst>
          </p:cNvPr>
          <p:cNvSpPr>
            <a:spLocks noGrp="1"/>
          </p:cNvSpPr>
          <p:nvPr>
            <p:ph idx="1"/>
          </p:nvPr>
        </p:nvSpPr>
        <p:spPr>
          <a:xfrm>
            <a:off x="617538" y="4977510"/>
            <a:ext cx="8002206" cy="1389151"/>
          </a:xfrm>
        </p:spPr>
        <p:txBody>
          <a:bodyPr>
            <a:normAutofit/>
          </a:bodyPr>
          <a:lstStyle/>
          <a:p>
            <a:pPr marL="0" indent="0">
              <a:buNone/>
            </a:pPr>
            <a:r>
              <a:rPr lang="en-GB" sz="2000" dirty="0"/>
              <a:t>The late steps of complement activation start </a:t>
            </a:r>
            <a:r>
              <a:rPr lang="en-GB" sz="2000" b="1" dirty="0"/>
              <a:t>after the C5 convertase forms </a:t>
            </a:r>
            <a:r>
              <a:rPr lang="en-GB" sz="2000" dirty="0"/>
              <a:t>and are </a:t>
            </a:r>
            <a:r>
              <a:rPr lang="en-GB" sz="2000" b="1" dirty="0"/>
              <a:t>identical in the alternative and classical pathways</a:t>
            </a:r>
            <a:r>
              <a:rPr lang="en-GB" sz="2000" dirty="0"/>
              <a:t>.</a:t>
            </a:r>
          </a:p>
          <a:p>
            <a:pPr marL="0" indent="0">
              <a:buNone/>
            </a:pPr>
            <a:r>
              <a:rPr lang="en-GB" sz="2000" dirty="0"/>
              <a:t>Products generated in the late steps </a:t>
            </a:r>
            <a:r>
              <a:rPr lang="en-GB" sz="2000" b="1" dirty="0"/>
              <a:t>induce inflammation </a:t>
            </a:r>
            <a:r>
              <a:rPr lang="en-GB" sz="2000" dirty="0"/>
              <a:t>(C5a) and </a:t>
            </a:r>
            <a:r>
              <a:rPr lang="en-GB" sz="2000" b="1" dirty="0"/>
              <a:t>cell lysis </a:t>
            </a:r>
            <a:r>
              <a:rPr lang="en-GB" sz="2000" dirty="0"/>
              <a:t>(the membrane attack complex [MAC]). </a:t>
            </a:r>
          </a:p>
          <a:p>
            <a:pPr marL="0" indent="0">
              <a:buNone/>
            </a:pPr>
            <a:endParaRPr lang="en-GB" sz="2000" dirty="0"/>
          </a:p>
        </p:txBody>
      </p:sp>
      <p:pic>
        <p:nvPicPr>
          <p:cNvPr id="4" name="Image 1" descr="Dia_37.jpg">
            <a:extLst>
              <a:ext uri="{FF2B5EF4-FFF2-40B4-BE49-F238E27FC236}">
                <a16:creationId xmlns:a16="http://schemas.microsoft.com/office/drawing/2014/main" id="{29784C3B-9E2F-426C-927F-5A38D9CB3DA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7538" y="993775"/>
            <a:ext cx="7773987"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633070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8226994-EA9A-4C9F-94A9-AD12C37F741A}"/>
              </a:ext>
            </a:extLst>
          </p:cNvPr>
          <p:cNvSpPr>
            <a:spLocks noGrp="1"/>
          </p:cNvSpPr>
          <p:nvPr>
            <p:ph type="title"/>
          </p:nvPr>
        </p:nvSpPr>
        <p:spPr/>
        <p:txBody>
          <a:bodyPr>
            <a:normAutofit/>
          </a:bodyPr>
          <a:lstStyle/>
          <a:p>
            <a:r>
              <a:rPr lang="en-GB" dirty="0"/>
              <a:t>The complement cascade</a:t>
            </a:r>
          </a:p>
        </p:txBody>
      </p:sp>
      <p:sp>
        <p:nvSpPr>
          <p:cNvPr id="5" name="Content Placeholder 4">
            <a:extLst>
              <a:ext uri="{FF2B5EF4-FFF2-40B4-BE49-F238E27FC236}">
                <a16:creationId xmlns:a16="http://schemas.microsoft.com/office/drawing/2014/main" id="{792BD066-8C45-4C24-A686-1EF1CB154A68}"/>
              </a:ext>
            </a:extLst>
          </p:cNvPr>
          <p:cNvSpPr>
            <a:spLocks noGrp="1"/>
          </p:cNvSpPr>
          <p:nvPr>
            <p:ph sz="half" idx="1"/>
          </p:nvPr>
        </p:nvSpPr>
        <p:spPr>
          <a:xfrm>
            <a:off x="243840" y="1825625"/>
            <a:ext cx="4271010" cy="4351338"/>
          </a:xfrm>
        </p:spPr>
        <p:txBody>
          <a:bodyPr>
            <a:normAutofit/>
          </a:bodyPr>
          <a:lstStyle/>
          <a:p>
            <a:r>
              <a:rPr lang="en-GB" sz="2000" b="1" dirty="0"/>
              <a:t>pathogen lysis </a:t>
            </a:r>
            <a:r>
              <a:rPr lang="en-GB" sz="2000" dirty="0"/>
              <a:t>through the formation of a membrane attack complex (MAC) </a:t>
            </a:r>
          </a:p>
          <a:p>
            <a:r>
              <a:rPr lang="en-GB" sz="2000" b="1" dirty="0"/>
              <a:t>opsonisation</a:t>
            </a:r>
            <a:r>
              <a:rPr lang="en-GB" sz="2000" dirty="0"/>
              <a:t>: C3b binds to microbes making them susceptible to engulfment by phagocytes expressing receptors for C3b.</a:t>
            </a:r>
          </a:p>
          <a:p>
            <a:r>
              <a:rPr lang="en-GB" sz="2000" b="1" dirty="0"/>
              <a:t>inflammation</a:t>
            </a:r>
            <a:r>
              <a:rPr lang="en-GB" sz="2000" dirty="0"/>
              <a:t>: recruitment of more </a:t>
            </a:r>
            <a:r>
              <a:rPr lang="en-GB" sz="2000" dirty="0" err="1"/>
              <a:t>defense</a:t>
            </a:r>
            <a:r>
              <a:rPr lang="en-GB" sz="2000" dirty="0"/>
              <a:t> cells through C5a and C3a</a:t>
            </a:r>
          </a:p>
          <a:p>
            <a:endParaRPr lang="en-GB" sz="2000" dirty="0"/>
          </a:p>
          <a:p>
            <a:endParaRPr lang="en-GB" sz="2000" dirty="0"/>
          </a:p>
        </p:txBody>
      </p:sp>
      <p:sp>
        <p:nvSpPr>
          <p:cNvPr id="8" name="Content Placeholder 7">
            <a:extLst>
              <a:ext uri="{FF2B5EF4-FFF2-40B4-BE49-F238E27FC236}">
                <a16:creationId xmlns:a16="http://schemas.microsoft.com/office/drawing/2014/main" id="{14CBE339-065D-4124-9888-01DA88F7D306}"/>
              </a:ext>
            </a:extLst>
          </p:cNvPr>
          <p:cNvSpPr>
            <a:spLocks noGrp="1"/>
          </p:cNvSpPr>
          <p:nvPr>
            <p:ph sz="half" idx="2"/>
          </p:nvPr>
        </p:nvSpPr>
        <p:spPr>
          <a:xfrm>
            <a:off x="243840" y="1182790"/>
            <a:ext cx="8068056" cy="642835"/>
          </a:xfrm>
        </p:spPr>
        <p:txBody>
          <a:bodyPr>
            <a:normAutofit/>
          </a:bodyPr>
          <a:lstStyle/>
          <a:p>
            <a:pPr marL="0" indent="0">
              <a:buNone/>
            </a:pPr>
            <a:r>
              <a:rPr lang="en-GB" sz="2000" dirty="0"/>
              <a:t>Complement serves three main functions in innate immunity :</a:t>
            </a:r>
          </a:p>
          <a:p>
            <a:pPr marL="0" indent="0">
              <a:buNone/>
            </a:pPr>
            <a:endParaRPr lang="en-GB" sz="2000" dirty="0"/>
          </a:p>
        </p:txBody>
      </p:sp>
      <p:pic>
        <p:nvPicPr>
          <p:cNvPr id="7" name="Image 3" descr="3974.jpg">
            <a:extLst>
              <a:ext uri="{FF2B5EF4-FFF2-40B4-BE49-F238E27FC236}">
                <a16:creationId xmlns:a16="http://schemas.microsoft.com/office/drawing/2014/main" id="{80156B27-E36F-42C6-8D02-96B276FDB90C}"/>
              </a:ext>
            </a:extLst>
          </p:cNvPr>
          <p:cNvPicPr>
            <a:picLocks noChangeAspect="1"/>
          </p:cNvPicPr>
          <p:nvPr/>
        </p:nvPicPr>
        <p:blipFill rotWithShape="1">
          <a:blip r:embed="rId2">
            <a:extLst>
              <a:ext uri="{28A0092B-C50C-407E-A947-70E740481C1C}">
                <a14:useLocalDpi xmlns:a14="http://schemas.microsoft.com/office/drawing/2010/main" val="0"/>
              </a:ext>
            </a:extLst>
          </a:blip>
          <a:srcRect l="1591"/>
          <a:stretch/>
        </p:blipFill>
        <p:spPr bwMode="auto">
          <a:xfrm>
            <a:off x="4277868" y="2623780"/>
            <a:ext cx="4847639" cy="387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236017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54356B-F704-46AA-AA00-93612EBA319F}"/>
              </a:ext>
            </a:extLst>
          </p:cNvPr>
          <p:cNvSpPr>
            <a:spLocks noGrp="1"/>
          </p:cNvSpPr>
          <p:nvPr>
            <p:ph type="title"/>
          </p:nvPr>
        </p:nvSpPr>
        <p:spPr>
          <a:solidFill>
            <a:srgbClr val="C00000"/>
          </a:solidFill>
        </p:spPr>
        <p:txBody>
          <a:bodyPr>
            <a:normAutofit/>
          </a:bodyPr>
          <a:lstStyle/>
          <a:p>
            <a:r>
              <a:rPr lang="en-GB" dirty="0">
                <a:solidFill>
                  <a:schemeClr val="bg1"/>
                </a:solidFill>
              </a:rPr>
              <a:t>Summary: Pathways of complement activation</a:t>
            </a:r>
          </a:p>
        </p:txBody>
      </p:sp>
      <p:sp>
        <p:nvSpPr>
          <p:cNvPr id="4" name="Content Placeholder 3">
            <a:extLst>
              <a:ext uri="{FF2B5EF4-FFF2-40B4-BE49-F238E27FC236}">
                <a16:creationId xmlns:a16="http://schemas.microsoft.com/office/drawing/2014/main" id="{AA286A29-8A05-4282-BDFB-EF27DCA136FD}"/>
              </a:ext>
            </a:extLst>
          </p:cNvPr>
          <p:cNvSpPr>
            <a:spLocks noGrp="1"/>
          </p:cNvSpPr>
          <p:nvPr>
            <p:ph sz="half" idx="2"/>
          </p:nvPr>
        </p:nvSpPr>
        <p:spPr>
          <a:xfrm>
            <a:off x="4998720" y="1447673"/>
            <a:ext cx="4047744" cy="4351338"/>
          </a:xfrm>
        </p:spPr>
        <p:txBody>
          <a:bodyPr>
            <a:normAutofit/>
          </a:bodyPr>
          <a:lstStyle/>
          <a:p>
            <a:pPr marL="0" indent="0">
              <a:buNone/>
            </a:pPr>
            <a:r>
              <a:rPr lang="en-GB" sz="2000" dirty="0"/>
              <a:t>The complement system can be </a:t>
            </a:r>
            <a:r>
              <a:rPr lang="en-GB" sz="2000" b="1" dirty="0"/>
              <a:t>activated by three distinct pathways</a:t>
            </a:r>
            <a:r>
              <a:rPr lang="en-GB" sz="2000" dirty="0"/>
              <a:t>, all of which lead to the </a:t>
            </a:r>
            <a:r>
              <a:rPr lang="en-GB" sz="2000" b="1" dirty="0"/>
              <a:t>production of C3b </a:t>
            </a:r>
            <a:r>
              <a:rPr lang="en-GB" sz="2000" dirty="0"/>
              <a:t>(</a:t>
            </a:r>
            <a:r>
              <a:rPr lang="en-GB" sz="2000" b="1" dirty="0"/>
              <a:t>early steps</a:t>
            </a:r>
            <a:r>
              <a:rPr lang="en-GB" sz="2000" dirty="0"/>
              <a:t>). C3b initiates the </a:t>
            </a:r>
            <a:r>
              <a:rPr lang="en-GB" sz="2000" b="1" dirty="0"/>
              <a:t>late steps </a:t>
            </a:r>
            <a:r>
              <a:rPr lang="en-GB" sz="2000" dirty="0"/>
              <a:t>of complement activation, culminating in the production of numerous peptides and </a:t>
            </a:r>
            <a:r>
              <a:rPr lang="en-GB" sz="2000" b="1" dirty="0"/>
              <a:t>polymerized C9 </a:t>
            </a:r>
            <a:r>
              <a:rPr lang="en-GB" sz="2000" dirty="0"/>
              <a:t>(which forms the </a:t>
            </a:r>
            <a:r>
              <a:rPr lang="en-GB" sz="2000" b="1" dirty="0"/>
              <a:t>membrane attack complex</a:t>
            </a:r>
            <a:r>
              <a:rPr lang="en-GB" sz="2000" dirty="0"/>
              <a:t>, so called because it creates holes in plasma membranes). </a:t>
            </a:r>
          </a:p>
          <a:p>
            <a:pPr marL="0" indent="0">
              <a:buNone/>
            </a:pPr>
            <a:endParaRPr lang="en-GB" sz="2000" dirty="0"/>
          </a:p>
          <a:p>
            <a:pPr marL="0" indent="0">
              <a:buNone/>
            </a:pPr>
            <a:r>
              <a:rPr lang="en-GB" sz="2000" i="1" dirty="0"/>
              <a:t>See image for principal functions of proteins produced at different steps.</a:t>
            </a:r>
          </a:p>
        </p:txBody>
      </p:sp>
      <p:pic>
        <p:nvPicPr>
          <p:cNvPr id="5" name="Image 1" descr="Dia_39.jpg">
            <a:extLst>
              <a:ext uri="{FF2B5EF4-FFF2-40B4-BE49-F238E27FC236}">
                <a16:creationId xmlns:a16="http://schemas.microsoft.com/office/drawing/2014/main" id="{2869C6B4-D1D7-47A4-B785-70176225AF8B}"/>
              </a:ext>
            </a:extLst>
          </p:cNvPr>
          <p:cNvPicPr>
            <a:picLocks noChangeAspect="1"/>
          </p:cNvPicPr>
          <p:nvPr/>
        </p:nvPicPr>
        <p:blipFill rotWithShape="1">
          <a:blip r:embed="rId2">
            <a:extLst>
              <a:ext uri="{28A0092B-C50C-407E-A947-70E740481C1C}">
                <a14:useLocalDpi xmlns:a14="http://schemas.microsoft.com/office/drawing/2010/main" val="0"/>
              </a:ext>
            </a:extLst>
          </a:blip>
          <a:srcRect l="12773" r="9190"/>
          <a:stretch/>
        </p:blipFill>
        <p:spPr bwMode="auto">
          <a:xfrm>
            <a:off x="304800" y="1293813"/>
            <a:ext cx="4693920" cy="541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609176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5CC730-1F45-4C69-8B34-73C47A7AE612}"/>
              </a:ext>
            </a:extLst>
          </p:cNvPr>
          <p:cNvSpPr>
            <a:spLocks noGrp="1"/>
          </p:cNvSpPr>
          <p:nvPr>
            <p:ph type="title"/>
          </p:nvPr>
        </p:nvSpPr>
        <p:spPr/>
        <p:txBody>
          <a:bodyPr/>
          <a:lstStyle/>
          <a:p>
            <a:r>
              <a:rPr lang="en-GB" dirty="0"/>
              <a:t>Outline</a:t>
            </a:r>
          </a:p>
        </p:txBody>
      </p:sp>
      <p:sp>
        <p:nvSpPr>
          <p:cNvPr id="3" name="Content Placeholder 2">
            <a:extLst>
              <a:ext uri="{FF2B5EF4-FFF2-40B4-BE49-F238E27FC236}">
                <a16:creationId xmlns:a16="http://schemas.microsoft.com/office/drawing/2014/main" id="{BE7C6C17-0A64-4AB3-8037-F42390A0DB82}"/>
              </a:ext>
            </a:extLst>
          </p:cNvPr>
          <p:cNvSpPr>
            <a:spLocks noGrp="1"/>
          </p:cNvSpPr>
          <p:nvPr>
            <p:ph idx="1"/>
          </p:nvPr>
        </p:nvSpPr>
        <p:spPr/>
        <p:txBody>
          <a:bodyPr/>
          <a:lstStyle/>
          <a:p>
            <a:pPr marL="514350" indent="-514350">
              <a:lnSpc>
                <a:spcPct val="200000"/>
              </a:lnSpc>
              <a:buFont typeface="Wingdings" charset="0"/>
              <a:buAutoNum type="romanUcPeriod"/>
            </a:pPr>
            <a:r>
              <a:rPr lang="en-GB" dirty="0"/>
              <a:t>The innate immune system: </a:t>
            </a:r>
            <a:r>
              <a:rPr lang="en-GB" b="1" dirty="0"/>
              <a:t>Effector cells </a:t>
            </a:r>
          </a:p>
          <a:p>
            <a:pPr marL="514350" indent="-514350">
              <a:lnSpc>
                <a:spcPct val="200000"/>
              </a:lnSpc>
              <a:buFont typeface="Wingdings" charset="0"/>
              <a:buAutoNum type="romanUcPeriod"/>
            </a:pPr>
            <a:r>
              <a:rPr lang="en-GB" b="1" dirty="0"/>
              <a:t> </a:t>
            </a:r>
            <a:r>
              <a:rPr lang="en-GB" dirty="0"/>
              <a:t>The innate immune system: </a:t>
            </a:r>
            <a:r>
              <a:rPr lang="en-GB" b="1" dirty="0"/>
              <a:t>Effector molecules</a:t>
            </a:r>
          </a:p>
          <a:p>
            <a:pPr marL="514350" indent="-514350">
              <a:lnSpc>
                <a:spcPct val="200000"/>
              </a:lnSpc>
              <a:buFont typeface="Wingdings" charset="0"/>
              <a:buAutoNum type="romanUcPeriod"/>
            </a:pPr>
            <a:r>
              <a:rPr lang="en-GB" b="1" dirty="0"/>
              <a:t> </a:t>
            </a:r>
            <a:r>
              <a:rPr lang="en-GB" dirty="0"/>
              <a:t>The innate immune system: </a:t>
            </a:r>
            <a:r>
              <a:rPr lang="en-GB" b="1" dirty="0"/>
              <a:t>The inflammatory response</a:t>
            </a:r>
          </a:p>
          <a:p>
            <a:pPr marL="514350" indent="-514350">
              <a:lnSpc>
                <a:spcPct val="200000"/>
              </a:lnSpc>
              <a:buFont typeface="Wingdings" charset="0"/>
              <a:buAutoNum type="romanUcPeriod"/>
            </a:pPr>
            <a:r>
              <a:rPr lang="en-GB" b="1" dirty="0"/>
              <a:t> </a:t>
            </a:r>
            <a:r>
              <a:rPr lang="en-GB" dirty="0"/>
              <a:t>The innate immune system: </a:t>
            </a:r>
            <a:r>
              <a:rPr lang="en-GB" b="1" dirty="0"/>
              <a:t>Recognition and Role</a:t>
            </a:r>
          </a:p>
          <a:p>
            <a:endParaRPr lang="en-GB" dirty="0"/>
          </a:p>
        </p:txBody>
      </p:sp>
    </p:spTree>
    <p:extLst>
      <p:ext uri="{BB962C8B-B14F-4D97-AF65-F5344CB8AC3E}">
        <p14:creationId xmlns:p14="http://schemas.microsoft.com/office/powerpoint/2010/main" val="282024700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13A3EE0-2569-4B90-9A74-A7ACF17A5A4B}"/>
              </a:ext>
            </a:extLst>
          </p:cNvPr>
          <p:cNvSpPr>
            <a:spLocks noGrp="1"/>
          </p:cNvSpPr>
          <p:nvPr>
            <p:ph type="title"/>
          </p:nvPr>
        </p:nvSpPr>
        <p:spPr>
          <a:xfrm>
            <a:off x="0" y="1"/>
            <a:ext cx="9144000" cy="768096"/>
          </a:xfrm>
        </p:spPr>
        <p:txBody>
          <a:bodyPr/>
          <a:lstStyle/>
          <a:p>
            <a:r>
              <a:rPr lang="en-GB" dirty="0" err="1"/>
              <a:t>Defense</a:t>
            </a:r>
            <a:r>
              <a:rPr lang="en-GB" dirty="0"/>
              <a:t> mechanisms by Type I Interferons</a:t>
            </a:r>
          </a:p>
        </p:txBody>
      </p:sp>
      <p:sp>
        <p:nvSpPr>
          <p:cNvPr id="6" name="Content Placeholder 5">
            <a:extLst>
              <a:ext uri="{FF2B5EF4-FFF2-40B4-BE49-F238E27FC236}">
                <a16:creationId xmlns:a16="http://schemas.microsoft.com/office/drawing/2014/main" id="{96A54865-A107-48B1-A170-965796C21B1E}"/>
              </a:ext>
            </a:extLst>
          </p:cNvPr>
          <p:cNvSpPr>
            <a:spLocks noGrp="1"/>
          </p:cNvSpPr>
          <p:nvPr>
            <p:ph idx="1"/>
          </p:nvPr>
        </p:nvSpPr>
        <p:spPr>
          <a:xfrm>
            <a:off x="565533" y="1025831"/>
            <a:ext cx="8971331" cy="5365216"/>
          </a:xfrm>
        </p:spPr>
        <p:txBody>
          <a:bodyPr>
            <a:normAutofit/>
          </a:bodyPr>
          <a:lstStyle/>
          <a:p>
            <a:r>
              <a:rPr lang="en-GB" sz="2000" b="1" dirty="0"/>
              <a:t>Virus-infected cells </a:t>
            </a:r>
            <a:r>
              <a:rPr lang="en-GB" sz="2000" dirty="0"/>
              <a:t>produce </a:t>
            </a:r>
            <a:r>
              <a:rPr lang="en-GB" sz="2000" b="1" dirty="0"/>
              <a:t>type I Interferons (IFN-</a:t>
            </a:r>
            <a:r>
              <a:rPr lang="el-GR" sz="2000" b="1" dirty="0"/>
              <a:t>α</a:t>
            </a:r>
            <a:r>
              <a:rPr lang="fr-CH" sz="2000" b="1" dirty="0"/>
              <a:t> </a:t>
            </a:r>
            <a:r>
              <a:rPr lang="en-GB" sz="2000" b="1" dirty="0"/>
              <a:t>and IFN-</a:t>
            </a:r>
            <a:r>
              <a:rPr lang="el-GR" sz="2000" b="1" dirty="0"/>
              <a:t>β</a:t>
            </a:r>
            <a:r>
              <a:rPr lang="en-GB" sz="2000" b="1" dirty="0"/>
              <a:t>)</a:t>
            </a:r>
            <a:r>
              <a:rPr lang="en-GB" sz="2000" dirty="0"/>
              <a:t> </a:t>
            </a:r>
          </a:p>
          <a:p>
            <a:r>
              <a:rPr lang="en-GB" sz="2000" dirty="0"/>
              <a:t>IFN genes are </a:t>
            </a:r>
            <a:r>
              <a:rPr lang="en-GB" sz="2000" b="1" dirty="0"/>
              <a:t>induced by NF-</a:t>
            </a:r>
            <a:r>
              <a:rPr lang="el-GR" sz="2000" b="1" dirty="0"/>
              <a:t>κ</a:t>
            </a:r>
            <a:r>
              <a:rPr lang="en-GB" sz="2000" b="1" dirty="0"/>
              <a:t>B upon binding of dsRNA to TLR3</a:t>
            </a:r>
          </a:p>
          <a:p>
            <a:r>
              <a:rPr lang="en-GB" sz="2000" dirty="0"/>
              <a:t>IFN binds to </a:t>
            </a:r>
            <a:r>
              <a:rPr lang="en-GB" sz="2000" b="1" dirty="0"/>
              <a:t>IFN receptors </a:t>
            </a:r>
            <a:r>
              <a:rPr lang="en-GB" sz="2000" dirty="0"/>
              <a:t>in nearby cells and induces the </a:t>
            </a:r>
            <a:r>
              <a:rPr lang="en-GB" sz="2000" b="1" dirty="0"/>
              <a:t>JAK-STAT pathway</a:t>
            </a:r>
            <a:r>
              <a:rPr lang="en-GB" sz="2000" dirty="0"/>
              <a:t> (antiviral defence)</a:t>
            </a:r>
          </a:p>
          <a:p>
            <a:endParaRPr lang="en-GB" sz="2000" dirty="0"/>
          </a:p>
        </p:txBody>
      </p:sp>
      <p:pic>
        <p:nvPicPr>
          <p:cNvPr id="7" name="Image 3" descr="dia_40corr.jpg">
            <a:extLst>
              <a:ext uri="{FF2B5EF4-FFF2-40B4-BE49-F238E27FC236}">
                <a16:creationId xmlns:a16="http://schemas.microsoft.com/office/drawing/2014/main" id="{584E91B4-6B86-4004-804D-30745B8B957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4717" y="2607809"/>
            <a:ext cx="4006467" cy="4006467"/>
          </a:xfrm>
          <a:prstGeom prst="rect">
            <a:avLst/>
          </a:prstGeom>
        </p:spPr>
      </p:pic>
      <p:sp>
        <p:nvSpPr>
          <p:cNvPr id="8" name="Arc 7">
            <a:extLst>
              <a:ext uri="{FF2B5EF4-FFF2-40B4-BE49-F238E27FC236}">
                <a16:creationId xmlns:a16="http://schemas.microsoft.com/office/drawing/2014/main" id="{F4601D93-CB81-4099-985A-E7419D1AB8FF}"/>
              </a:ext>
            </a:extLst>
          </p:cNvPr>
          <p:cNvSpPr/>
          <p:nvPr/>
        </p:nvSpPr>
        <p:spPr>
          <a:xfrm flipH="1">
            <a:off x="6060784" y="2607809"/>
            <a:ext cx="426720" cy="4006467"/>
          </a:xfrm>
          <a:prstGeom prst="arc">
            <a:avLst>
              <a:gd name="adj1" fmla="val 16200000"/>
              <a:gd name="adj2" fmla="val 5416530"/>
            </a:avLst>
          </a:prstGeom>
          <a:solidFill>
            <a:schemeClr val="accent3">
              <a:lumMod val="40000"/>
              <a:lumOff val="60000"/>
            </a:schemeClr>
          </a:solidFill>
          <a:ln>
            <a:noFill/>
          </a:ln>
          <a:effectLst>
            <a:outerShdw blurRad="152400" dist="101600" dir="10800000" algn="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Rectangle 8">
            <a:extLst>
              <a:ext uri="{FF2B5EF4-FFF2-40B4-BE49-F238E27FC236}">
                <a16:creationId xmlns:a16="http://schemas.microsoft.com/office/drawing/2014/main" id="{655060CB-15A8-47F8-A822-4F13FFE5496A}"/>
              </a:ext>
            </a:extLst>
          </p:cNvPr>
          <p:cNvSpPr/>
          <p:nvPr/>
        </p:nvSpPr>
        <p:spPr>
          <a:xfrm>
            <a:off x="6255856" y="2607809"/>
            <a:ext cx="1290992" cy="40064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Interferon receptor</a:t>
            </a:r>
          </a:p>
          <a:p>
            <a:pPr algn="ctr"/>
            <a:endParaRPr lang="en-GB" dirty="0">
              <a:solidFill>
                <a:schemeClr val="tx1"/>
              </a:solidFill>
            </a:endParaRPr>
          </a:p>
          <a:p>
            <a:pPr algn="ctr"/>
            <a:endParaRPr lang="en-GB" dirty="0">
              <a:solidFill>
                <a:schemeClr val="tx1"/>
              </a:solidFill>
            </a:endParaRPr>
          </a:p>
          <a:p>
            <a:pPr algn="ctr"/>
            <a:r>
              <a:rPr lang="en-GB" dirty="0">
                <a:solidFill>
                  <a:schemeClr val="tx1"/>
                </a:solidFill>
              </a:rPr>
              <a:t>JAK-STAT pathway</a:t>
            </a:r>
          </a:p>
          <a:p>
            <a:pPr algn="ctr"/>
            <a:endParaRPr lang="en-GB" dirty="0">
              <a:solidFill>
                <a:schemeClr val="tx1"/>
              </a:solidFill>
            </a:endParaRPr>
          </a:p>
          <a:p>
            <a:pPr algn="ctr"/>
            <a:endParaRPr lang="en-GB" dirty="0">
              <a:solidFill>
                <a:schemeClr val="tx1"/>
              </a:solidFill>
            </a:endParaRPr>
          </a:p>
          <a:p>
            <a:pPr algn="ctr"/>
            <a:r>
              <a:rPr lang="en-GB" dirty="0">
                <a:solidFill>
                  <a:schemeClr val="tx1"/>
                </a:solidFill>
              </a:rPr>
              <a:t>Antiviral</a:t>
            </a:r>
          </a:p>
          <a:p>
            <a:pPr algn="ctr"/>
            <a:r>
              <a:rPr lang="en-GB" dirty="0" err="1">
                <a:solidFill>
                  <a:schemeClr val="tx1"/>
                </a:solidFill>
              </a:rPr>
              <a:t>defense</a:t>
            </a:r>
            <a:endParaRPr lang="en-GB" dirty="0">
              <a:solidFill>
                <a:schemeClr val="tx1"/>
              </a:solidFill>
            </a:endParaRPr>
          </a:p>
        </p:txBody>
      </p:sp>
      <p:sp>
        <p:nvSpPr>
          <p:cNvPr id="10" name="Rectangle 9">
            <a:extLst>
              <a:ext uri="{FF2B5EF4-FFF2-40B4-BE49-F238E27FC236}">
                <a16:creationId xmlns:a16="http://schemas.microsoft.com/office/drawing/2014/main" id="{D89357A7-5B45-42E4-BFF3-235CA72576D4}"/>
              </a:ext>
            </a:extLst>
          </p:cNvPr>
          <p:cNvSpPr/>
          <p:nvPr/>
        </p:nvSpPr>
        <p:spPr>
          <a:xfrm>
            <a:off x="4521698" y="4507468"/>
            <a:ext cx="691215" cy="369332"/>
          </a:xfrm>
          <a:prstGeom prst="rect">
            <a:avLst/>
          </a:prstGeom>
        </p:spPr>
        <p:txBody>
          <a:bodyPr wrap="none">
            <a:spAutoFit/>
          </a:bodyPr>
          <a:lstStyle/>
          <a:p>
            <a:r>
              <a:rPr lang="en-GB" dirty="0"/>
              <a:t>IFN-</a:t>
            </a:r>
            <a:r>
              <a:rPr lang="el-GR" dirty="0"/>
              <a:t>β</a:t>
            </a:r>
            <a:endParaRPr lang="en-GB" dirty="0"/>
          </a:p>
        </p:txBody>
      </p:sp>
      <p:grpSp>
        <p:nvGrpSpPr>
          <p:cNvPr id="14" name="Group 13">
            <a:extLst>
              <a:ext uri="{FF2B5EF4-FFF2-40B4-BE49-F238E27FC236}">
                <a16:creationId xmlns:a16="http://schemas.microsoft.com/office/drawing/2014/main" id="{4B70DB76-99A5-4697-961F-56E9A7D14037}"/>
              </a:ext>
            </a:extLst>
          </p:cNvPr>
          <p:cNvGrpSpPr/>
          <p:nvPr/>
        </p:nvGrpSpPr>
        <p:grpSpPr>
          <a:xfrm>
            <a:off x="5393266" y="3432532"/>
            <a:ext cx="775394" cy="499872"/>
            <a:chOff x="5051198" y="3816096"/>
            <a:chExt cx="775394" cy="499872"/>
          </a:xfrm>
        </p:grpSpPr>
        <p:sp>
          <p:nvSpPr>
            <p:cNvPr id="11" name="Arc 10">
              <a:extLst>
                <a:ext uri="{FF2B5EF4-FFF2-40B4-BE49-F238E27FC236}">
                  <a16:creationId xmlns:a16="http://schemas.microsoft.com/office/drawing/2014/main" id="{1607C0EA-73BF-4C15-B1AC-FF33DF64CB46}"/>
                </a:ext>
              </a:extLst>
            </p:cNvPr>
            <p:cNvSpPr/>
            <p:nvPr/>
          </p:nvSpPr>
          <p:spPr>
            <a:xfrm>
              <a:off x="5051198" y="3816096"/>
              <a:ext cx="375602" cy="499872"/>
            </a:xfrm>
            <a:prstGeom prst="arc">
              <a:avLst>
                <a:gd name="adj1" fmla="val 16200000"/>
                <a:gd name="adj2" fmla="val 5333934"/>
              </a:avLst>
            </a:prstGeom>
          </p:spPr>
          <p:style>
            <a:lnRef idx="3">
              <a:schemeClr val="dk1"/>
            </a:lnRef>
            <a:fillRef idx="0">
              <a:schemeClr val="dk1"/>
            </a:fillRef>
            <a:effectRef idx="2">
              <a:schemeClr val="dk1"/>
            </a:effectRef>
            <a:fontRef idx="minor">
              <a:schemeClr val="tx1"/>
            </a:fontRef>
          </p:style>
          <p:txBody>
            <a:bodyPr rtlCol="0" anchor="ctr"/>
            <a:lstStyle/>
            <a:p>
              <a:pPr algn="ctr"/>
              <a:endParaRPr lang="en-GB"/>
            </a:p>
          </p:txBody>
        </p:sp>
        <p:cxnSp>
          <p:nvCxnSpPr>
            <p:cNvPr id="13" name="Straight Connector 12">
              <a:extLst>
                <a:ext uri="{FF2B5EF4-FFF2-40B4-BE49-F238E27FC236}">
                  <a16:creationId xmlns:a16="http://schemas.microsoft.com/office/drawing/2014/main" id="{24B51E5B-3EA1-4552-8079-136A5AFE63CF}"/>
                </a:ext>
              </a:extLst>
            </p:cNvPr>
            <p:cNvCxnSpPr/>
            <p:nvPr/>
          </p:nvCxnSpPr>
          <p:spPr>
            <a:xfrm>
              <a:off x="5426800" y="4059936"/>
              <a:ext cx="399792" cy="0"/>
            </a:xfrm>
            <a:prstGeom prst="line">
              <a:avLst/>
            </a:prstGeom>
          </p:spPr>
          <p:style>
            <a:lnRef idx="3">
              <a:schemeClr val="dk1"/>
            </a:lnRef>
            <a:fillRef idx="0">
              <a:schemeClr val="dk1"/>
            </a:fillRef>
            <a:effectRef idx="2">
              <a:schemeClr val="dk1"/>
            </a:effectRef>
            <a:fontRef idx="minor">
              <a:schemeClr val="tx1"/>
            </a:fontRef>
          </p:style>
        </p:cxnSp>
      </p:grpSp>
      <p:cxnSp>
        <p:nvCxnSpPr>
          <p:cNvPr id="18" name="Straight Arrow Connector 17">
            <a:extLst>
              <a:ext uri="{FF2B5EF4-FFF2-40B4-BE49-F238E27FC236}">
                <a16:creationId xmlns:a16="http://schemas.microsoft.com/office/drawing/2014/main" id="{1B556E8C-6EA2-40CF-8105-566AE9FA71DE}"/>
              </a:ext>
            </a:extLst>
          </p:cNvPr>
          <p:cNvCxnSpPr/>
          <p:nvPr/>
        </p:nvCxnSpPr>
        <p:spPr>
          <a:xfrm>
            <a:off x="6877648" y="4876800"/>
            <a:ext cx="0" cy="499872"/>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19" name="Straight Arrow Connector 18">
            <a:extLst>
              <a:ext uri="{FF2B5EF4-FFF2-40B4-BE49-F238E27FC236}">
                <a16:creationId xmlns:a16="http://schemas.microsoft.com/office/drawing/2014/main" id="{7D6315D1-B6EB-4E16-9927-008E9EEA5CD5}"/>
              </a:ext>
            </a:extLst>
          </p:cNvPr>
          <p:cNvCxnSpPr>
            <a:cxnSpLocks/>
          </p:cNvCxnSpPr>
          <p:nvPr/>
        </p:nvCxnSpPr>
        <p:spPr>
          <a:xfrm flipV="1">
            <a:off x="4072128" y="4991831"/>
            <a:ext cx="499872" cy="653065"/>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2" name="Straight Arrow Connector 21">
            <a:extLst>
              <a:ext uri="{FF2B5EF4-FFF2-40B4-BE49-F238E27FC236}">
                <a16:creationId xmlns:a16="http://schemas.microsoft.com/office/drawing/2014/main" id="{EE4805E7-8A15-4464-9A09-3CB28ABB7C6F}"/>
              </a:ext>
            </a:extLst>
          </p:cNvPr>
          <p:cNvCxnSpPr>
            <a:cxnSpLocks/>
          </p:cNvCxnSpPr>
          <p:nvPr/>
        </p:nvCxnSpPr>
        <p:spPr>
          <a:xfrm flipV="1">
            <a:off x="4969078" y="3829110"/>
            <a:ext cx="499872" cy="653065"/>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4" name="Straight Arrow Connector 23">
            <a:extLst>
              <a:ext uri="{FF2B5EF4-FFF2-40B4-BE49-F238E27FC236}">
                <a16:creationId xmlns:a16="http://schemas.microsoft.com/office/drawing/2014/main" id="{0AD692CC-3031-4A69-84BD-E28622DA42CB}"/>
              </a:ext>
            </a:extLst>
          </p:cNvPr>
          <p:cNvCxnSpPr/>
          <p:nvPr/>
        </p:nvCxnSpPr>
        <p:spPr>
          <a:xfrm>
            <a:off x="6877648" y="3905706"/>
            <a:ext cx="0" cy="499872"/>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5906159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8AC6-CDD0-41B3-8132-0368AEF6F661}"/>
              </a:ext>
            </a:extLst>
          </p:cNvPr>
          <p:cNvSpPr>
            <a:spLocks noGrp="1"/>
          </p:cNvSpPr>
          <p:nvPr>
            <p:ph type="title"/>
          </p:nvPr>
        </p:nvSpPr>
        <p:spPr/>
        <p:txBody>
          <a:bodyPr>
            <a:normAutofit/>
          </a:bodyPr>
          <a:lstStyle/>
          <a:p>
            <a:r>
              <a:rPr lang="en-GB" dirty="0" err="1"/>
              <a:t>Defense</a:t>
            </a:r>
            <a:r>
              <a:rPr lang="en-GB" dirty="0"/>
              <a:t> mechanisms by Type I Interferons</a:t>
            </a:r>
          </a:p>
        </p:txBody>
      </p:sp>
      <p:sp>
        <p:nvSpPr>
          <p:cNvPr id="3" name="Content Placeholder 2">
            <a:extLst>
              <a:ext uri="{FF2B5EF4-FFF2-40B4-BE49-F238E27FC236}">
                <a16:creationId xmlns:a16="http://schemas.microsoft.com/office/drawing/2014/main" id="{7AEA3064-9C86-40C2-AC97-23330353E1DB}"/>
              </a:ext>
            </a:extLst>
          </p:cNvPr>
          <p:cNvSpPr>
            <a:spLocks noGrp="1"/>
          </p:cNvSpPr>
          <p:nvPr>
            <p:ph sz="half" idx="1"/>
          </p:nvPr>
        </p:nvSpPr>
        <p:spPr>
          <a:xfrm>
            <a:off x="567690" y="1350137"/>
            <a:ext cx="8454390" cy="4351338"/>
          </a:xfrm>
        </p:spPr>
        <p:txBody>
          <a:bodyPr>
            <a:normAutofit/>
          </a:bodyPr>
          <a:lstStyle/>
          <a:p>
            <a:r>
              <a:rPr lang="en-GB" sz="2000" dirty="0"/>
              <a:t>Viral dsRNA in infected cells induces </a:t>
            </a:r>
            <a:r>
              <a:rPr lang="en-GB" sz="2000" b="1" dirty="0"/>
              <a:t>IFN α/β expression</a:t>
            </a:r>
          </a:p>
          <a:p>
            <a:r>
              <a:rPr lang="en-GB" sz="2000" dirty="0"/>
              <a:t>IFN α/β generates an “</a:t>
            </a:r>
            <a:r>
              <a:rPr lang="en-GB" sz="2000" b="1" dirty="0"/>
              <a:t>antiviral state</a:t>
            </a:r>
            <a:r>
              <a:rPr lang="en-GB" sz="2000" dirty="0"/>
              <a:t>“ in infected and surrounding cells (inhibition of translation, expression of antiviral genes, …)</a:t>
            </a:r>
          </a:p>
          <a:p>
            <a:endParaRPr lang="en-GB" sz="2000" dirty="0"/>
          </a:p>
        </p:txBody>
      </p:sp>
      <p:graphicFrame>
        <p:nvGraphicFramePr>
          <p:cNvPr id="5" name="Content Placeholder 4">
            <a:extLst>
              <a:ext uri="{FF2B5EF4-FFF2-40B4-BE49-F238E27FC236}">
                <a16:creationId xmlns:a16="http://schemas.microsoft.com/office/drawing/2014/main" id="{D837217F-0BE3-4722-9A83-E8396D4A9FCB}"/>
              </a:ext>
            </a:extLst>
          </p:cNvPr>
          <p:cNvGraphicFramePr>
            <a:graphicFrameLocks noGrp="1"/>
          </p:cNvGraphicFramePr>
          <p:nvPr>
            <p:ph sz="half" idx="2"/>
            <p:extLst>
              <p:ext uri="{D42A27DB-BD31-4B8C-83A1-F6EECF244321}">
                <p14:modId xmlns:p14="http://schemas.microsoft.com/office/powerpoint/2010/main" val="89028323"/>
              </p:ext>
            </p:extLst>
          </p:nvPr>
        </p:nvGraphicFramePr>
        <p:xfrm>
          <a:off x="1797558" y="1945830"/>
          <a:ext cx="6663690" cy="49121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6475704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B2BD8F-4B9D-46E1-9B55-FC9C2AC567A8}"/>
              </a:ext>
            </a:extLst>
          </p:cNvPr>
          <p:cNvSpPr>
            <a:spLocks noGrp="1"/>
          </p:cNvSpPr>
          <p:nvPr>
            <p:ph type="title"/>
          </p:nvPr>
        </p:nvSpPr>
        <p:spPr>
          <a:xfrm>
            <a:off x="0" y="0"/>
            <a:ext cx="9144000" cy="768096"/>
          </a:xfrm>
          <a:solidFill>
            <a:srgbClr val="0070C0"/>
          </a:solidFill>
        </p:spPr>
        <p:txBody>
          <a:bodyPr>
            <a:normAutofit/>
          </a:bodyPr>
          <a:lstStyle/>
          <a:p>
            <a:r>
              <a:rPr lang="en-GB" dirty="0">
                <a:solidFill>
                  <a:schemeClr val="bg1"/>
                </a:solidFill>
              </a:rPr>
              <a:t>Conclusion 2C: Effector Molecules</a:t>
            </a:r>
          </a:p>
        </p:txBody>
      </p:sp>
      <p:sp>
        <p:nvSpPr>
          <p:cNvPr id="3" name="Content Placeholder 2">
            <a:extLst>
              <a:ext uri="{FF2B5EF4-FFF2-40B4-BE49-F238E27FC236}">
                <a16:creationId xmlns:a16="http://schemas.microsoft.com/office/drawing/2014/main" id="{3C4C137C-DF38-4290-A28E-F5E54158396C}"/>
              </a:ext>
            </a:extLst>
          </p:cNvPr>
          <p:cNvSpPr>
            <a:spLocks noGrp="1"/>
          </p:cNvSpPr>
          <p:nvPr>
            <p:ph idx="1"/>
          </p:nvPr>
        </p:nvSpPr>
        <p:spPr/>
        <p:txBody>
          <a:bodyPr>
            <a:normAutofit/>
          </a:bodyPr>
          <a:lstStyle/>
          <a:p>
            <a:endParaRPr lang="en-GB" sz="2000" dirty="0"/>
          </a:p>
          <a:p>
            <a:r>
              <a:rPr lang="en-GB" sz="2000" b="1" dirty="0"/>
              <a:t>Antimicrobial peptides </a:t>
            </a:r>
            <a:r>
              <a:rPr lang="en-GB" sz="2000" dirty="0"/>
              <a:t>: constitutive or inducible </a:t>
            </a:r>
            <a:r>
              <a:rPr lang="en-GB" sz="2000" dirty="0" err="1"/>
              <a:t>defense</a:t>
            </a:r>
            <a:r>
              <a:rPr lang="en-GB" sz="2000" dirty="0"/>
              <a:t> found in all organisms</a:t>
            </a:r>
          </a:p>
          <a:p>
            <a:r>
              <a:rPr lang="en-GB" sz="2000" dirty="0"/>
              <a:t>Plasma proteins including </a:t>
            </a:r>
            <a:r>
              <a:rPr lang="en-GB" sz="2000" b="1" dirty="0"/>
              <a:t>acute phase proteins </a:t>
            </a:r>
            <a:r>
              <a:rPr lang="en-GB" sz="2000" dirty="0"/>
              <a:t>are produced by the </a:t>
            </a:r>
            <a:r>
              <a:rPr lang="en-GB" sz="2000" b="1" dirty="0"/>
              <a:t>liver </a:t>
            </a:r>
            <a:r>
              <a:rPr lang="en-GB" sz="2000" dirty="0"/>
              <a:t>and promote complement activation, opsonisation, protease inhibition…</a:t>
            </a:r>
          </a:p>
          <a:p>
            <a:r>
              <a:rPr lang="en-GB" sz="2000" dirty="0"/>
              <a:t>The </a:t>
            </a:r>
            <a:r>
              <a:rPr lang="en-GB" sz="2000" b="1" dirty="0"/>
              <a:t>complement cascade </a:t>
            </a:r>
            <a:r>
              <a:rPr lang="en-GB" sz="2000" dirty="0"/>
              <a:t>is a sophisticated immune </a:t>
            </a:r>
            <a:r>
              <a:rPr lang="en-GB" sz="2000" dirty="0" err="1"/>
              <a:t>defense</a:t>
            </a:r>
            <a:endParaRPr lang="en-GB" sz="2000" dirty="0"/>
          </a:p>
          <a:p>
            <a:pPr lvl="1">
              <a:buFont typeface="Courier New" panose="02070309020205020404" pitchFamily="49" charset="0"/>
              <a:buChar char="o"/>
            </a:pPr>
            <a:r>
              <a:rPr lang="en-GB" sz="1600" b="1" dirty="0"/>
              <a:t>Three modes of activation</a:t>
            </a:r>
            <a:r>
              <a:rPr lang="en-GB" sz="1600" dirty="0"/>
              <a:t>: MBL or C3 hydrolysis (innate) or C1-Ig (adaptive) </a:t>
            </a:r>
          </a:p>
          <a:p>
            <a:pPr lvl="1">
              <a:buFont typeface="Courier New" panose="02070309020205020404" pitchFamily="49" charset="0"/>
              <a:buChar char="o"/>
            </a:pPr>
            <a:r>
              <a:rPr lang="en-GB" sz="1600" b="1" dirty="0"/>
              <a:t>Three functions</a:t>
            </a:r>
            <a:r>
              <a:rPr lang="en-GB" sz="1600" dirty="0"/>
              <a:t>: Inflammation, Opsonisation and Destruction (MAC)</a:t>
            </a:r>
          </a:p>
          <a:p>
            <a:r>
              <a:rPr lang="en-GB" sz="2000" b="1" dirty="0"/>
              <a:t>Type I Interferons </a:t>
            </a:r>
            <a:r>
              <a:rPr lang="en-GB" sz="2000" dirty="0"/>
              <a:t>activate </a:t>
            </a:r>
            <a:r>
              <a:rPr lang="en-GB" sz="2000" b="1" dirty="0"/>
              <a:t>antiviral </a:t>
            </a:r>
            <a:r>
              <a:rPr lang="en-GB" sz="2000" b="1" dirty="0" err="1"/>
              <a:t>defense</a:t>
            </a:r>
            <a:r>
              <a:rPr lang="en-GB" sz="2000" b="1" dirty="0"/>
              <a:t> </a:t>
            </a:r>
            <a:r>
              <a:rPr lang="en-GB" sz="2000" dirty="0"/>
              <a:t>in nearby infected cells.</a:t>
            </a:r>
          </a:p>
        </p:txBody>
      </p:sp>
    </p:spTree>
    <p:extLst>
      <p:ext uri="{BB962C8B-B14F-4D97-AF65-F5344CB8AC3E}">
        <p14:creationId xmlns:p14="http://schemas.microsoft.com/office/powerpoint/2010/main" val="200616595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D1E4C7-6214-45FE-8232-EE700A86ED1B}"/>
              </a:ext>
            </a:extLst>
          </p:cNvPr>
          <p:cNvSpPr>
            <a:spLocks noGrp="1"/>
          </p:cNvSpPr>
          <p:nvPr>
            <p:ph type="title"/>
          </p:nvPr>
        </p:nvSpPr>
        <p:spPr/>
        <p:txBody>
          <a:bodyPr>
            <a:normAutofit/>
          </a:bodyPr>
          <a:lstStyle/>
          <a:p>
            <a:r>
              <a:rPr lang="en-GB" sz="4800" dirty="0"/>
              <a:t>II.D. The inflammatory response</a:t>
            </a:r>
            <a:br>
              <a:rPr lang="en-GB" sz="4800" dirty="0"/>
            </a:br>
            <a:endParaRPr lang="en-GB" sz="4800" dirty="0"/>
          </a:p>
        </p:txBody>
      </p:sp>
      <p:sp>
        <p:nvSpPr>
          <p:cNvPr id="3" name="Text Placeholder 2">
            <a:extLst>
              <a:ext uri="{FF2B5EF4-FFF2-40B4-BE49-F238E27FC236}">
                <a16:creationId xmlns:a16="http://schemas.microsoft.com/office/drawing/2014/main" id="{EDCB46BE-21F8-49DF-9A42-151A512E295F}"/>
              </a:ext>
            </a:extLst>
          </p:cNvPr>
          <p:cNvSpPr>
            <a:spLocks noGrp="1"/>
          </p:cNvSpPr>
          <p:nvPr>
            <p:ph type="body" idx="1"/>
          </p:nvPr>
        </p:nvSpPr>
        <p:spPr/>
        <p:txBody>
          <a:bodyPr/>
          <a:lstStyle/>
          <a:p>
            <a:r>
              <a:rPr lang="en-GB" i="1" dirty="0" err="1"/>
              <a:t>Celsus</a:t>
            </a:r>
            <a:r>
              <a:rPr lang="en-GB" i="1" dirty="0"/>
              <a:t> (Roman encyclopaedist, 25 BC) is credited with recording the </a:t>
            </a:r>
            <a:r>
              <a:rPr lang="en-GB" b="1" i="1" dirty="0"/>
              <a:t>cardinal signs of inflammation</a:t>
            </a:r>
            <a:r>
              <a:rPr lang="en-GB" i="1" dirty="0"/>
              <a:t>: </a:t>
            </a:r>
            <a:r>
              <a:rPr lang="en-GB" b="1" i="1" dirty="0" err="1"/>
              <a:t>calor</a:t>
            </a:r>
            <a:r>
              <a:rPr lang="en-GB" i="1" dirty="0"/>
              <a:t> (warmth), </a:t>
            </a:r>
            <a:r>
              <a:rPr lang="en-GB" b="1" i="1" dirty="0" err="1"/>
              <a:t>dolor</a:t>
            </a:r>
            <a:r>
              <a:rPr lang="en-GB" b="1" i="1" dirty="0"/>
              <a:t> </a:t>
            </a:r>
            <a:r>
              <a:rPr lang="en-GB" i="1" dirty="0"/>
              <a:t>(pain), </a:t>
            </a:r>
            <a:r>
              <a:rPr lang="en-GB" b="1" i="1" dirty="0" err="1"/>
              <a:t>tumor</a:t>
            </a:r>
            <a:r>
              <a:rPr lang="en-GB" i="1" dirty="0"/>
              <a:t> (swelling) and </a:t>
            </a:r>
            <a:r>
              <a:rPr lang="en-GB" b="1" i="1" dirty="0" err="1"/>
              <a:t>rubor</a:t>
            </a:r>
            <a:r>
              <a:rPr lang="en-GB" i="1" dirty="0"/>
              <a:t> (redness and hyperaemia). </a:t>
            </a:r>
          </a:p>
        </p:txBody>
      </p:sp>
    </p:spTree>
    <p:extLst>
      <p:ext uri="{BB962C8B-B14F-4D97-AF65-F5344CB8AC3E}">
        <p14:creationId xmlns:p14="http://schemas.microsoft.com/office/powerpoint/2010/main" val="33534048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D25BE1-E307-4DD8-A7BC-59BAAFCAA63F}"/>
              </a:ext>
            </a:extLst>
          </p:cNvPr>
          <p:cNvSpPr>
            <a:spLocks noGrp="1"/>
          </p:cNvSpPr>
          <p:nvPr>
            <p:ph type="title"/>
          </p:nvPr>
        </p:nvSpPr>
        <p:spPr/>
        <p:txBody>
          <a:bodyPr>
            <a:normAutofit/>
          </a:bodyPr>
          <a:lstStyle/>
          <a:p>
            <a:r>
              <a:rPr lang="en-GB" dirty="0"/>
              <a:t>Local inflammation</a:t>
            </a:r>
          </a:p>
        </p:txBody>
      </p:sp>
      <p:sp>
        <p:nvSpPr>
          <p:cNvPr id="3" name="Content Placeholder 2">
            <a:extLst>
              <a:ext uri="{FF2B5EF4-FFF2-40B4-BE49-F238E27FC236}">
                <a16:creationId xmlns:a16="http://schemas.microsoft.com/office/drawing/2014/main" id="{D72251DF-6318-4928-8AA0-4687586C651B}"/>
              </a:ext>
            </a:extLst>
          </p:cNvPr>
          <p:cNvSpPr>
            <a:spLocks noGrp="1"/>
          </p:cNvSpPr>
          <p:nvPr>
            <p:ph idx="1"/>
          </p:nvPr>
        </p:nvSpPr>
        <p:spPr/>
        <p:txBody>
          <a:bodyPr>
            <a:normAutofit/>
          </a:bodyPr>
          <a:lstStyle/>
          <a:p>
            <a:r>
              <a:rPr lang="en-GB" sz="2000" dirty="0"/>
              <a:t>Inflammation is initiated by macrophages and mast cells responding to pathogens and epithelial mediators.</a:t>
            </a:r>
          </a:p>
          <a:p>
            <a:r>
              <a:rPr lang="en-GB" sz="2000" dirty="0"/>
              <a:t>Inflammation is designed to deliver additional effector molecules and cells to sites of infection.</a:t>
            </a:r>
          </a:p>
          <a:p>
            <a:endParaRPr lang="en-GB" sz="2000" dirty="0"/>
          </a:p>
        </p:txBody>
      </p:sp>
      <p:sp>
        <p:nvSpPr>
          <p:cNvPr id="4" name="Rectangle 969">
            <a:extLst>
              <a:ext uri="{FF2B5EF4-FFF2-40B4-BE49-F238E27FC236}">
                <a16:creationId xmlns:a16="http://schemas.microsoft.com/office/drawing/2014/main" id="{F4BF32C0-B2A5-4336-B2F4-D7E78C3C378C}"/>
              </a:ext>
            </a:extLst>
          </p:cNvPr>
          <p:cNvSpPr>
            <a:spLocks noChangeArrowheads="1"/>
          </p:cNvSpPr>
          <p:nvPr/>
        </p:nvSpPr>
        <p:spPr bwMode="auto">
          <a:xfrm>
            <a:off x="0" y="2847343"/>
            <a:ext cx="9144000" cy="3124832"/>
          </a:xfrm>
          <a:prstGeom prst="rect">
            <a:avLst/>
          </a:prstGeom>
          <a:solidFill>
            <a:srgbClr val="FFF9F9"/>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nvGrpSpPr>
          <p:cNvPr id="5" name="Group 18">
            <a:extLst>
              <a:ext uri="{FF2B5EF4-FFF2-40B4-BE49-F238E27FC236}">
                <a16:creationId xmlns:a16="http://schemas.microsoft.com/office/drawing/2014/main" id="{759A10F7-0C36-4B0B-85F5-809473ECD639}"/>
              </a:ext>
            </a:extLst>
          </p:cNvPr>
          <p:cNvGrpSpPr>
            <a:grpSpLocks/>
          </p:cNvGrpSpPr>
          <p:nvPr/>
        </p:nvGrpSpPr>
        <p:grpSpPr bwMode="auto">
          <a:xfrm>
            <a:off x="1439128" y="2507738"/>
            <a:ext cx="7038975" cy="531812"/>
            <a:chOff x="1746" y="3249"/>
            <a:chExt cx="4434" cy="335"/>
          </a:xfrm>
        </p:grpSpPr>
        <p:grpSp>
          <p:nvGrpSpPr>
            <p:cNvPr id="6" name="Group 19">
              <a:extLst>
                <a:ext uri="{FF2B5EF4-FFF2-40B4-BE49-F238E27FC236}">
                  <a16:creationId xmlns:a16="http://schemas.microsoft.com/office/drawing/2014/main" id="{0EF9DCC4-0FEE-43BD-941F-F70886681452}"/>
                </a:ext>
              </a:extLst>
            </p:cNvPr>
            <p:cNvGrpSpPr>
              <a:grpSpLocks/>
            </p:cNvGrpSpPr>
            <p:nvPr/>
          </p:nvGrpSpPr>
          <p:grpSpPr bwMode="auto">
            <a:xfrm>
              <a:off x="1746" y="3249"/>
              <a:ext cx="1245" cy="319"/>
              <a:chOff x="2023" y="1419"/>
              <a:chExt cx="1653" cy="576"/>
            </a:xfrm>
          </p:grpSpPr>
          <p:grpSp>
            <p:nvGrpSpPr>
              <p:cNvPr id="431" name="Group 20">
                <a:extLst>
                  <a:ext uri="{FF2B5EF4-FFF2-40B4-BE49-F238E27FC236}">
                    <a16:creationId xmlns:a16="http://schemas.microsoft.com/office/drawing/2014/main" id="{66398EBD-4499-47A7-A7D4-99C9657A30F4}"/>
                  </a:ext>
                </a:extLst>
              </p:cNvPr>
              <p:cNvGrpSpPr>
                <a:grpSpLocks/>
              </p:cNvGrpSpPr>
              <p:nvPr/>
            </p:nvGrpSpPr>
            <p:grpSpPr bwMode="auto">
              <a:xfrm>
                <a:off x="2023" y="1419"/>
                <a:ext cx="1653" cy="576"/>
                <a:chOff x="537" y="995"/>
                <a:chExt cx="1647" cy="1128"/>
              </a:xfrm>
            </p:grpSpPr>
            <p:grpSp>
              <p:nvGrpSpPr>
                <p:cNvPr id="433" name="Group 21">
                  <a:extLst>
                    <a:ext uri="{FF2B5EF4-FFF2-40B4-BE49-F238E27FC236}">
                      <a16:creationId xmlns:a16="http://schemas.microsoft.com/office/drawing/2014/main" id="{0EFC0495-F5AC-4DBE-821F-1905EAB8E37D}"/>
                    </a:ext>
                  </a:extLst>
                </p:cNvPr>
                <p:cNvGrpSpPr>
                  <a:grpSpLocks/>
                </p:cNvGrpSpPr>
                <p:nvPr/>
              </p:nvGrpSpPr>
              <p:grpSpPr bwMode="auto">
                <a:xfrm>
                  <a:off x="537" y="995"/>
                  <a:ext cx="1647" cy="1128"/>
                  <a:chOff x="1887" y="1697"/>
                  <a:chExt cx="1647" cy="1128"/>
                </a:xfrm>
              </p:grpSpPr>
              <p:sp>
                <p:nvSpPr>
                  <p:cNvPr id="502" name="Freeform 22">
                    <a:extLst>
                      <a:ext uri="{FF2B5EF4-FFF2-40B4-BE49-F238E27FC236}">
                        <a16:creationId xmlns:a16="http://schemas.microsoft.com/office/drawing/2014/main" id="{540758C1-E938-41E9-BAFF-1ECBB9FF72E3}"/>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3" name="Freeform 23">
                    <a:extLst>
                      <a:ext uri="{FF2B5EF4-FFF2-40B4-BE49-F238E27FC236}">
                        <a16:creationId xmlns:a16="http://schemas.microsoft.com/office/drawing/2014/main" id="{DD97ADAC-E317-4100-8977-A99673ACE114}"/>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4" name="Freeform 24">
                    <a:extLst>
                      <a:ext uri="{FF2B5EF4-FFF2-40B4-BE49-F238E27FC236}">
                        <a16:creationId xmlns:a16="http://schemas.microsoft.com/office/drawing/2014/main" id="{6C7092A3-7F3C-45BD-9BC2-2233770EC29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5" name="Freeform 25">
                    <a:extLst>
                      <a:ext uri="{FF2B5EF4-FFF2-40B4-BE49-F238E27FC236}">
                        <a16:creationId xmlns:a16="http://schemas.microsoft.com/office/drawing/2014/main" id="{C11168DD-8E70-4B5F-8781-3C001BB37397}"/>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6" name="Freeform 26">
                    <a:extLst>
                      <a:ext uri="{FF2B5EF4-FFF2-40B4-BE49-F238E27FC236}">
                        <a16:creationId xmlns:a16="http://schemas.microsoft.com/office/drawing/2014/main" id="{56945734-C52D-4772-AA82-A58F171FFA48}"/>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7" name="Freeform 27">
                    <a:extLst>
                      <a:ext uri="{FF2B5EF4-FFF2-40B4-BE49-F238E27FC236}">
                        <a16:creationId xmlns:a16="http://schemas.microsoft.com/office/drawing/2014/main" id="{8349EF46-A69F-4B5D-8920-FF0DBB1746E2}"/>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8" name="Freeform 28">
                    <a:extLst>
                      <a:ext uri="{FF2B5EF4-FFF2-40B4-BE49-F238E27FC236}">
                        <a16:creationId xmlns:a16="http://schemas.microsoft.com/office/drawing/2014/main" id="{1BC9AE97-5062-401D-AF33-BE82DB33DD97}"/>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9" name="Freeform 29">
                    <a:extLst>
                      <a:ext uri="{FF2B5EF4-FFF2-40B4-BE49-F238E27FC236}">
                        <a16:creationId xmlns:a16="http://schemas.microsoft.com/office/drawing/2014/main" id="{60AECD96-783B-4501-BE7F-8F952A6F99AB}"/>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0" name="Freeform 30">
                    <a:extLst>
                      <a:ext uri="{FF2B5EF4-FFF2-40B4-BE49-F238E27FC236}">
                        <a16:creationId xmlns:a16="http://schemas.microsoft.com/office/drawing/2014/main" id="{2E8E87FD-4EF3-4766-A14D-E8BAD76154C9}"/>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1" name="Freeform 31">
                    <a:extLst>
                      <a:ext uri="{FF2B5EF4-FFF2-40B4-BE49-F238E27FC236}">
                        <a16:creationId xmlns:a16="http://schemas.microsoft.com/office/drawing/2014/main" id="{5ED2A96B-767E-4C67-9352-C35EAF974267}"/>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2" name="Freeform 32">
                    <a:extLst>
                      <a:ext uri="{FF2B5EF4-FFF2-40B4-BE49-F238E27FC236}">
                        <a16:creationId xmlns:a16="http://schemas.microsoft.com/office/drawing/2014/main" id="{8545F162-7AFF-4EEE-A29B-85D787AD6090}"/>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3" name="Freeform 33">
                    <a:extLst>
                      <a:ext uri="{FF2B5EF4-FFF2-40B4-BE49-F238E27FC236}">
                        <a16:creationId xmlns:a16="http://schemas.microsoft.com/office/drawing/2014/main" id="{1C1CDB0C-0194-4179-AFCD-553FF79E3DAD}"/>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4" name="Freeform 34">
                    <a:extLst>
                      <a:ext uri="{FF2B5EF4-FFF2-40B4-BE49-F238E27FC236}">
                        <a16:creationId xmlns:a16="http://schemas.microsoft.com/office/drawing/2014/main" id="{6C98EA90-8266-41BE-B7A7-63F596949EFE}"/>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5" name="Freeform 35">
                    <a:extLst>
                      <a:ext uri="{FF2B5EF4-FFF2-40B4-BE49-F238E27FC236}">
                        <a16:creationId xmlns:a16="http://schemas.microsoft.com/office/drawing/2014/main" id="{9A2FBA8F-F391-4BBC-9F09-271315B57B16}"/>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6" name="Freeform 36">
                    <a:extLst>
                      <a:ext uri="{FF2B5EF4-FFF2-40B4-BE49-F238E27FC236}">
                        <a16:creationId xmlns:a16="http://schemas.microsoft.com/office/drawing/2014/main" id="{880667A8-A999-4DF7-89C5-2F6311881ECC}"/>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7" name="Freeform 37">
                    <a:extLst>
                      <a:ext uri="{FF2B5EF4-FFF2-40B4-BE49-F238E27FC236}">
                        <a16:creationId xmlns:a16="http://schemas.microsoft.com/office/drawing/2014/main" id="{B073D144-7D40-436D-944B-6158A3915D71}"/>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8" name="Freeform 38">
                    <a:extLst>
                      <a:ext uri="{FF2B5EF4-FFF2-40B4-BE49-F238E27FC236}">
                        <a16:creationId xmlns:a16="http://schemas.microsoft.com/office/drawing/2014/main" id="{ED66230F-7CF6-4A39-8C9C-702A1A33B63F}"/>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9" name="Freeform 39">
                    <a:extLst>
                      <a:ext uri="{FF2B5EF4-FFF2-40B4-BE49-F238E27FC236}">
                        <a16:creationId xmlns:a16="http://schemas.microsoft.com/office/drawing/2014/main" id="{4FFF755E-0D90-46BA-B116-1F2BCB0D6C4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0" name="Freeform 40">
                    <a:extLst>
                      <a:ext uri="{FF2B5EF4-FFF2-40B4-BE49-F238E27FC236}">
                        <a16:creationId xmlns:a16="http://schemas.microsoft.com/office/drawing/2014/main" id="{5AA9F195-5EA2-45DA-977D-9630D6542886}"/>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1" name="Freeform 41">
                    <a:extLst>
                      <a:ext uri="{FF2B5EF4-FFF2-40B4-BE49-F238E27FC236}">
                        <a16:creationId xmlns:a16="http://schemas.microsoft.com/office/drawing/2014/main" id="{C2E51EB2-45D8-46EB-80A2-3BC612F7D4A3}"/>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2" name="Freeform 42">
                    <a:extLst>
                      <a:ext uri="{FF2B5EF4-FFF2-40B4-BE49-F238E27FC236}">
                        <a16:creationId xmlns:a16="http://schemas.microsoft.com/office/drawing/2014/main" id="{3E9A8D60-64D5-40B6-B519-32737EB4990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3" name="Freeform 43">
                    <a:extLst>
                      <a:ext uri="{FF2B5EF4-FFF2-40B4-BE49-F238E27FC236}">
                        <a16:creationId xmlns:a16="http://schemas.microsoft.com/office/drawing/2014/main" id="{778D62AA-B2AA-49B2-999E-B86598FF630B}"/>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4" name="Freeform 44">
                    <a:extLst>
                      <a:ext uri="{FF2B5EF4-FFF2-40B4-BE49-F238E27FC236}">
                        <a16:creationId xmlns:a16="http://schemas.microsoft.com/office/drawing/2014/main" id="{6E9F4B19-CC79-4E5B-B4C3-D11D84E7059B}"/>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5" name="Freeform 45">
                    <a:extLst>
                      <a:ext uri="{FF2B5EF4-FFF2-40B4-BE49-F238E27FC236}">
                        <a16:creationId xmlns:a16="http://schemas.microsoft.com/office/drawing/2014/main" id="{8D48A553-7F9F-488F-B096-051696CCAD70}"/>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6" name="Freeform 46">
                    <a:extLst>
                      <a:ext uri="{FF2B5EF4-FFF2-40B4-BE49-F238E27FC236}">
                        <a16:creationId xmlns:a16="http://schemas.microsoft.com/office/drawing/2014/main" id="{F667AF80-0E48-4BB2-B966-F25D04C2C4F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7" name="Freeform 47">
                    <a:extLst>
                      <a:ext uri="{FF2B5EF4-FFF2-40B4-BE49-F238E27FC236}">
                        <a16:creationId xmlns:a16="http://schemas.microsoft.com/office/drawing/2014/main" id="{0584859A-B9A8-4A05-AB64-76FD70C12ED6}"/>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8" name="Freeform 48">
                    <a:extLst>
                      <a:ext uri="{FF2B5EF4-FFF2-40B4-BE49-F238E27FC236}">
                        <a16:creationId xmlns:a16="http://schemas.microsoft.com/office/drawing/2014/main" id="{31DC53AA-724F-4AFD-8F13-90F09B1703E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9" name="Freeform 49">
                    <a:extLst>
                      <a:ext uri="{FF2B5EF4-FFF2-40B4-BE49-F238E27FC236}">
                        <a16:creationId xmlns:a16="http://schemas.microsoft.com/office/drawing/2014/main" id="{22AD4151-B30A-4822-BA83-5E8D84C2C86C}"/>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0" name="Freeform 50">
                    <a:extLst>
                      <a:ext uri="{FF2B5EF4-FFF2-40B4-BE49-F238E27FC236}">
                        <a16:creationId xmlns:a16="http://schemas.microsoft.com/office/drawing/2014/main" id="{0A9C4C36-EB9A-442A-8CB3-5EF54DD608B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1" name="Freeform 51">
                    <a:extLst>
                      <a:ext uri="{FF2B5EF4-FFF2-40B4-BE49-F238E27FC236}">
                        <a16:creationId xmlns:a16="http://schemas.microsoft.com/office/drawing/2014/main" id="{4C900DD7-71DD-41C2-B4A8-D9898573A86E}"/>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2" name="Freeform 52">
                    <a:extLst>
                      <a:ext uri="{FF2B5EF4-FFF2-40B4-BE49-F238E27FC236}">
                        <a16:creationId xmlns:a16="http://schemas.microsoft.com/office/drawing/2014/main" id="{F1DAE580-4745-4692-9D80-51B0CA861B85}"/>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3" name="Freeform 53">
                    <a:extLst>
                      <a:ext uri="{FF2B5EF4-FFF2-40B4-BE49-F238E27FC236}">
                        <a16:creationId xmlns:a16="http://schemas.microsoft.com/office/drawing/2014/main" id="{549661C5-40E5-44E6-85E0-D05ABFE6F14E}"/>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4" name="Freeform 54">
                    <a:extLst>
                      <a:ext uri="{FF2B5EF4-FFF2-40B4-BE49-F238E27FC236}">
                        <a16:creationId xmlns:a16="http://schemas.microsoft.com/office/drawing/2014/main" id="{413E06FE-5388-4CA9-8FB0-713DF216D2C2}"/>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5" name="Freeform 55">
                    <a:extLst>
                      <a:ext uri="{FF2B5EF4-FFF2-40B4-BE49-F238E27FC236}">
                        <a16:creationId xmlns:a16="http://schemas.microsoft.com/office/drawing/2014/main" id="{8AEF1FF6-C563-486A-954E-D2964DB2456F}"/>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6" name="Freeform 56">
                    <a:extLst>
                      <a:ext uri="{FF2B5EF4-FFF2-40B4-BE49-F238E27FC236}">
                        <a16:creationId xmlns:a16="http://schemas.microsoft.com/office/drawing/2014/main" id="{7A6DECAE-0558-49C2-ACA1-4E3C95778E06}"/>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7" name="Freeform 57">
                    <a:extLst>
                      <a:ext uri="{FF2B5EF4-FFF2-40B4-BE49-F238E27FC236}">
                        <a16:creationId xmlns:a16="http://schemas.microsoft.com/office/drawing/2014/main" id="{F0AA437C-48C4-482F-9B05-B9D5DF0EBAF5}"/>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8" name="Freeform 58">
                    <a:extLst>
                      <a:ext uri="{FF2B5EF4-FFF2-40B4-BE49-F238E27FC236}">
                        <a16:creationId xmlns:a16="http://schemas.microsoft.com/office/drawing/2014/main" id="{D156FE12-54A5-4C88-8492-6E27B67C6E02}"/>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9" name="Freeform 59">
                    <a:extLst>
                      <a:ext uri="{FF2B5EF4-FFF2-40B4-BE49-F238E27FC236}">
                        <a16:creationId xmlns:a16="http://schemas.microsoft.com/office/drawing/2014/main" id="{A54CD3ED-22C2-44FC-896E-1B515A2C4605}"/>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0" name="Freeform 60">
                    <a:extLst>
                      <a:ext uri="{FF2B5EF4-FFF2-40B4-BE49-F238E27FC236}">
                        <a16:creationId xmlns:a16="http://schemas.microsoft.com/office/drawing/2014/main" id="{51EA4017-B4FD-4D56-BE50-7E7BC10573A5}"/>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Freeform 61">
                    <a:extLst>
                      <a:ext uri="{FF2B5EF4-FFF2-40B4-BE49-F238E27FC236}">
                        <a16:creationId xmlns:a16="http://schemas.microsoft.com/office/drawing/2014/main" id="{AE0EEA95-98AD-4BFB-8619-E86046CBD6B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2" name="Freeform 62">
                    <a:extLst>
                      <a:ext uri="{FF2B5EF4-FFF2-40B4-BE49-F238E27FC236}">
                        <a16:creationId xmlns:a16="http://schemas.microsoft.com/office/drawing/2014/main" id="{6FE9637B-5534-43E2-88FB-B8771FB443A5}"/>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3" name="Freeform 63">
                    <a:extLst>
                      <a:ext uri="{FF2B5EF4-FFF2-40B4-BE49-F238E27FC236}">
                        <a16:creationId xmlns:a16="http://schemas.microsoft.com/office/drawing/2014/main" id="{1A2CB016-F2B9-4F64-BB0E-57A23BC49E4A}"/>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4" name="Freeform 64">
                    <a:extLst>
                      <a:ext uri="{FF2B5EF4-FFF2-40B4-BE49-F238E27FC236}">
                        <a16:creationId xmlns:a16="http://schemas.microsoft.com/office/drawing/2014/main" id="{50BC5897-8E54-480E-AC7B-64774DB777EB}"/>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5" name="Freeform 65">
                    <a:extLst>
                      <a:ext uri="{FF2B5EF4-FFF2-40B4-BE49-F238E27FC236}">
                        <a16:creationId xmlns:a16="http://schemas.microsoft.com/office/drawing/2014/main" id="{62B9B781-3429-4298-B9AF-D19171415391}"/>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6" name="Freeform 66">
                    <a:extLst>
                      <a:ext uri="{FF2B5EF4-FFF2-40B4-BE49-F238E27FC236}">
                        <a16:creationId xmlns:a16="http://schemas.microsoft.com/office/drawing/2014/main" id="{7B61430B-9ECF-42F9-9BF0-03FBD8405135}"/>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7" name="Freeform 67">
                    <a:extLst>
                      <a:ext uri="{FF2B5EF4-FFF2-40B4-BE49-F238E27FC236}">
                        <a16:creationId xmlns:a16="http://schemas.microsoft.com/office/drawing/2014/main" id="{52F3A707-9E2C-45E8-8239-B145E01F8847}"/>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8" name="Freeform 68">
                    <a:extLst>
                      <a:ext uri="{FF2B5EF4-FFF2-40B4-BE49-F238E27FC236}">
                        <a16:creationId xmlns:a16="http://schemas.microsoft.com/office/drawing/2014/main" id="{45436F77-CB7D-4F32-9A10-4D89FC5011A4}"/>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9" name="Freeform 69">
                    <a:extLst>
                      <a:ext uri="{FF2B5EF4-FFF2-40B4-BE49-F238E27FC236}">
                        <a16:creationId xmlns:a16="http://schemas.microsoft.com/office/drawing/2014/main" id="{6D9932CC-183D-46BE-88F8-E255BF4B3E5F}"/>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0" name="Freeform 70">
                    <a:extLst>
                      <a:ext uri="{FF2B5EF4-FFF2-40B4-BE49-F238E27FC236}">
                        <a16:creationId xmlns:a16="http://schemas.microsoft.com/office/drawing/2014/main" id="{81FFCAA9-28B2-4A51-8486-D39B2E69D6EC}"/>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Freeform 71">
                    <a:extLst>
                      <a:ext uri="{FF2B5EF4-FFF2-40B4-BE49-F238E27FC236}">
                        <a16:creationId xmlns:a16="http://schemas.microsoft.com/office/drawing/2014/main" id="{04A8D2EB-BB81-48B8-85FD-B92206887A1C}"/>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Freeform 72">
                    <a:extLst>
                      <a:ext uri="{FF2B5EF4-FFF2-40B4-BE49-F238E27FC236}">
                        <a16:creationId xmlns:a16="http://schemas.microsoft.com/office/drawing/2014/main" id="{A2C82877-DA8A-40B1-A56F-B0384D012B5F}"/>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Freeform 73">
                    <a:extLst>
                      <a:ext uri="{FF2B5EF4-FFF2-40B4-BE49-F238E27FC236}">
                        <a16:creationId xmlns:a16="http://schemas.microsoft.com/office/drawing/2014/main" id="{4730FE6E-5191-4DE7-9BEC-29FF8EB9FDB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4" name="Freeform 74">
                    <a:extLst>
                      <a:ext uri="{FF2B5EF4-FFF2-40B4-BE49-F238E27FC236}">
                        <a16:creationId xmlns:a16="http://schemas.microsoft.com/office/drawing/2014/main" id="{C76E390C-3854-4604-A3AA-ABCC4FB4385F}"/>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5" name="Freeform 75">
                    <a:extLst>
                      <a:ext uri="{FF2B5EF4-FFF2-40B4-BE49-F238E27FC236}">
                        <a16:creationId xmlns:a16="http://schemas.microsoft.com/office/drawing/2014/main" id="{4E91DAC0-D1DE-489B-871B-657E3D855387}"/>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6" name="Freeform 76">
                    <a:extLst>
                      <a:ext uri="{FF2B5EF4-FFF2-40B4-BE49-F238E27FC236}">
                        <a16:creationId xmlns:a16="http://schemas.microsoft.com/office/drawing/2014/main" id="{F55F7745-3F36-41CA-A78C-71B0DE5F3873}"/>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7" name="Freeform 77">
                    <a:extLst>
                      <a:ext uri="{FF2B5EF4-FFF2-40B4-BE49-F238E27FC236}">
                        <a16:creationId xmlns:a16="http://schemas.microsoft.com/office/drawing/2014/main" id="{6A78CC0E-18EC-4DE6-9229-40AD64B98FBE}"/>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8" name="Freeform 78">
                    <a:extLst>
                      <a:ext uri="{FF2B5EF4-FFF2-40B4-BE49-F238E27FC236}">
                        <a16:creationId xmlns:a16="http://schemas.microsoft.com/office/drawing/2014/main" id="{AC1E47AF-722E-483C-8028-D4872C7DB351}"/>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9" name="Freeform 79">
                    <a:extLst>
                      <a:ext uri="{FF2B5EF4-FFF2-40B4-BE49-F238E27FC236}">
                        <a16:creationId xmlns:a16="http://schemas.microsoft.com/office/drawing/2014/main" id="{877D8C31-65BC-4483-BD12-D82978E08422}"/>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0" name="Freeform 80">
                    <a:extLst>
                      <a:ext uri="{FF2B5EF4-FFF2-40B4-BE49-F238E27FC236}">
                        <a16:creationId xmlns:a16="http://schemas.microsoft.com/office/drawing/2014/main" id="{98D1797C-B70D-42EE-AB79-EC7BC58EEE8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Freeform 81">
                    <a:extLst>
                      <a:ext uri="{FF2B5EF4-FFF2-40B4-BE49-F238E27FC236}">
                        <a16:creationId xmlns:a16="http://schemas.microsoft.com/office/drawing/2014/main" id="{8877C26B-4520-444F-9E44-9E6DEC401073}"/>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2" name="Freeform 82">
                    <a:extLst>
                      <a:ext uri="{FF2B5EF4-FFF2-40B4-BE49-F238E27FC236}">
                        <a16:creationId xmlns:a16="http://schemas.microsoft.com/office/drawing/2014/main" id="{543C81EA-17BB-41FA-A35B-76E4796E1BBA}"/>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3" name="Freeform 83">
                    <a:extLst>
                      <a:ext uri="{FF2B5EF4-FFF2-40B4-BE49-F238E27FC236}">
                        <a16:creationId xmlns:a16="http://schemas.microsoft.com/office/drawing/2014/main" id="{0A35A9A4-23B3-400E-99AF-795BB6DA0CD2}"/>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4" name="Freeform 84">
                    <a:extLst>
                      <a:ext uri="{FF2B5EF4-FFF2-40B4-BE49-F238E27FC236}">
                        <a16:creationId xmlns:a16="http://schemas.microsoft.com/office/drawing/2014/main" id="{C68722EB-8CC7-4823-9F1C-DD9DECB0DCA8}"/>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5" name="Freeform 85">
                    <a:extLst>
                      <a:ext uri="{FF2B5EF4-FFF2-40B4-BE49-F238E27FC236}">
                        <a16:creationId xmlns:a16="http://schemas.microsoft.com/office/drawing/2014/main" id="{7838B768-015B-4A7D-A3CF-44D471A3BBC1}"/>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6" name="Freeform 86">
                    <a:extLst>
                      <a:ext uri="{FF2B5EF4-FFF2-40B4-BE49-F238E27FC236}">
                        <a16:creationId xmlns:a16="http://schemas.microsoft.com/office/drawing/2014/main" id="{EB9A0CF8-8320-4657-9379-D5D21744A15D}"/>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7" name="Freeform 87">
                    <a:extLst>
                      <a:ext uri="{FF2B5EF4-FFF2-40B4-BE49-F238E27FC236}">
                        <a16:creationId xmlns:a16="http://schemas.microsoft.com/office/drawing/2014/main" id="{245768A6-4798-4EB2-8050-A01858AD6605}"/>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Freeform 88">
                    <a:extLst>
                      <a:ext uri="{FF2B5EF4-FFF2-40B4-BE49-F238E27FC236}">
                        <a16:creationId xmlns:a16="http://schemas.microsoft.com/office/drawing/2014/main" id="{F3674B6E-C4C5-4B42-86F1-7BF178577CBE}"/>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9" name="Freeform 89">
                    <a:extLst>
                      <a:ext uri="{FF2B5EF4-FFF2-40B4-BE49-F238E27FC236}">
                        <a16:creationId xmlns:a16="http://schemas.microsoft.com/office/drawing/2014/main" id="{A8D13974-B38C-485B-94E0-A181D78D0FEF}"/>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0" name="Freeform 90">
                    <a:extLst>
                      <a:ext uri="{FF2B5EF4-FFF2-40B4-BE49-F238E27FC236}">
                        <a16:creationId xmlns:a16="http://schemas.microsoft.com/office/drawing/2014/main" id="{3ACB6D09-677B-48A5-9A72-619653C9ADD5}"/>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4" name="Oval 91">
                  <a:extLst>
                    <a:ext uri="{FF2B5EF4-FFF2-40B4-BE49-F238E27FC236}">
                      <a16:creationId xmlns:a16="http://schemas.microsoft.com/office/drawing/2014/main" id="{49163C7D-92B2-40B3-9518-9FD045B88A12}"/>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 name="Oval 92">
                  <a:extLst>
                    <a:ext uri="{FF2B5EF4-FFF2-40B4-BE49-F238E27FC236}">
                      <a16:creationId xmlns:a16="http://schemas.microsoft.com/office/drawing/2014/main" id="{F1B50244-6487-4787-ABC7-8479F44CB730}"/>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 name="Oval 93">
                  <a:extLst>
                    <a:ext uri="{FF2B5EF4-FFF2-40B4-BE49-F238E27FC236}">
                      <a16:creationId xmlns:a16="http://schemas.microsoft.com/office/drawing/2014/main" id="{EEF7D7A4-6C82-41C9-AA5A-2C5E9414181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 name="Oval 94">
                  <a:extLst>
                    <a:ext uri="{FF2B5EF4-FFF2-40B4-BE49-F238E27FC236}">
                      <a16:creationId xmlns:a16="http://schemas.microsoft.com/office/drawing/2014/main" id="{9DFAD1A7-1E3D-4D96-A60A-36F6CD9D48AF}"/>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 name="Oval 95">
                  <a:extLst>
                    <a:ext uri="{FF2B5EF4-FFF2-40B4-BE49-F238E27FC236}">
                      <a16:creationId xmlns:a16="http://schemas.microsoft.com/office/drawing/2014/main" id="{FF78CBE6-0371-4210-9AFF-9F2C160142D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 name="Oval 96">
                  <a:extLst>
                    <a:ext uri="{FF2B5EF4-FFF2-40B4-BE49-F238E27FC236}">
                      <a16:creationId xmlns:a16="http://schemas.microsoft.com/office/drawing/2014/main" id="{2EA27F3A-FF66-44AD-82DA-44DB9841AE2E}"/>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 name="Oval 97">
                  <a:extLst>
                    <a:ext uri="{FF2B5EF4-FFF2-40B4-BE49-F238E27FC236}">
                      <a16:creationId xmlns:a16="http://schemas.microsoft.com/office/drawing/2014/main" id="{A55B9F9D-5BD0-4BFE-BB0E-97477E4F5B60}"/>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 name="Oval 98">
                  <a:extLst>
                    <a:ext uri="{FF2B5EF4-FFF2-40B4-BE49-F238E27FC236}">
                      <a16:creationId xmlns:a16="http://schemas.microsoft.com/office/drawing/2014/main" id="{5E64ACBB-5BF9-454A-8F7F-9791A561545C}"/>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 name="Oval 99">
                  <a:extLst>
                    <a:ext uri="{FF2B5EF4-FFF2-40B4-BE49-F238E27FC236}">
                      <a16:creationId xmlns:a16="http://schemas.microsoft.com/office/drawing/2014/main" id="{140E3328-2C37-44D5-9BA2-A5CA0D3D7BB9}"/>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 name="Oval 100">
                  <a:extLst>
                    <a:ext uri="{FF2B5EF4-FFF2-40B4-BE49-F238E27FC236}">
                      <a16:creationId xmlns:a16="http://schemas.microsoft.com/office/drawing/2014/main" id="{29058401-3403-4F9C-A45C-6700A47BB26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 name="Oval 101">
                  <a:extLst>
                    <a:ext uri="{FF2B5EF4-FFF2-40B4-BE49-F238E27FC236}">
                      <a16:creationId xmlns:a16="http://schemas.microsoft.com/office/drawing/2014/main" id="{AB2074A5-529B-48E4-98F6-86B202E100B8}"/>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 name="Oval 102">
                  <a:extLst>
                    <a:ext uri="{FF2B5EF4-FFF2-40B4-BE49-F238E27FC236}">
                      <a16:creationId xmlns:a16="http://schemas.microsoft.com/office/drawing/2014/main" id="{CF381827-B9C4-48E0-A071-F246DB92EB60}"/>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 name="Oval 103">
                  <a:extLst>
                    <a:ext uri="{FF2B5EF4-FFF2-40B4-BE49-F238E27FC236}">
                      <a16:creationId xmlns:a16="http://schemas.microsoft.com/office/drawing/2014/main" id="{DDFDE2D7-39C7-4EF7-BE87-325F3485985F}"/>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 name="Oval 104">
                  <a:extLst>
                    <a:ext uri="{FF2B5EF4-FFF2-40B4-BE49-F238E27FC236}">
                      <a16:creationId xmlns:a16="http://schemas.microsoft.com/office/drawing/2014/main" id="{9C474EB6-DBD9-4378-AC38-32A12DAB1B71}"/>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 name="Oval 105">
                  <a:extLst>
                    <a:ext uri="{FF2B5EF4-FFF2-40B4-BE49-F238E27FC236}">
                      <a16:creationId xmlns:a16="http://schemas.microsoft.com/office/drawing/2014/main" id="{852F772E-F237-4511-AA6C-8C0505F907CB}"/>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 name="Oval 106">
                  <a:extLst>
                    <a:ext uri="{FF2B5EF4-FFF2-40B4-BE49-F238E27FC236}">
                      <a16:creationId xmlns:a16="http://schemas.microsoft.com/office/drawing/2014/main" id="{9F21A020-861C-428E-BBC2-593F7E73223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 name="Oval 107">
                  <a:extLst>
                    <a:ext uri="{FF2B5EF4-FFF2-40B4-BE49-F238E27FC236}">
                      <a16:creationId xmlns:a16="http://schemas.microsoft.com/office/drawing/2014/main" id="{54605EDC-50A2-4453-AA3F-AFFCEA7807FA}"/>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 name="Oval 108">
                  <a:extLst>
                    <a:ext uri="{FF2B5EF4-FFF2-40B4-BE49-F238E27FC236}">
                      <a16:creationId xmlns:a16="http://schemas.microsoft.com/office/drawing/2014/main" id="{48B44314-CCCF-445C-B747-A4679742E668}"/>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 name="Oval 109">
                  <a:extLst>
                    <a:ext uri="{FF2B5EF4-FFF2-40B4-BE49-F238E27FC236}">
                      <a16:creationId xmlns:a16="http://schemas.microsoft.com/office/drawing/2014/main" id="{6262DE8B-22CA-4634-BCBF-68862214CEB2}"/>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 name="Oval 110">
                  <a:extLst>
                    <a:ext uri="{FF2B5EF4-FFF2-40B4-BE49-F238E27FC236}">
                      <a16:creationId xmlns:a16="http://schemas.microsoft.com/office/drawing/2014/main" id="{C9EA0A33-FD76-4EBE-9FF6-D589871E3E3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 name="Oval 111">
                  <a:extLst>
                    <a:ext uri="{FF2B5EF4-FFF2-40B4-BE49-F238E27FC236}">
                      <a16:creationId xmlns:a16="http://schemas.microsoft.com/office/drawing/2014/main" id="{77A43167-FC3C-46DD-B1CD-7BCA09264C1C}"/>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 name="Oval 112">
                  <a:extLst>
                    <a:ext uri="{FF2B5EF4-FFF2-40B4-BE49-F238E27FC236}">
                      <a16:creationId xmlns:a16="http://schemas.microsoft.com/office/drawing/2014/main" id="{25EC3F7D-93CE-454D-8ED0-67925F7EBE63}"/>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 name="Oval 113">
                  <a:extLst>
                    <a:ext uri="{FF2B5EF4-FFF2-40B4-BE49-F238E27FC236}">
                      <a16:creationId xmlns:a16="http://schemas.microsoft.com/office/drawing/2014/main" id="{FCDBA950-6B49-43E5-8EBF-61D9382BB03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 name="Oval 114">
                  <a:extLst>
                    <a:ext uri="{FF2B5EF4-FFF2-40B4-BE49-F238E27FC236}">
                      <a16:creationId xmlns:a16="http://schemas.microsoft.com/office/drawing/2014/main" id="{DEBC6D05-103F-478F-B82E-EB8194008F7D}"/>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 name="Oval 115">
                  <a:extLst>
                    <a:ext uri="{FF2B5EF4-FFF2-40B4-BE49-F238E27FC236}">
                      <a16:creationId xmlns:a16="http://schemas.microsoft.com/office/drawing/2014/main" id="{BFB7783E-82EF-4142-86DA-4EFC19AF986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9" name="Oval 116">
                  <a:extLst>
                    <a:ext uri="{FF2B5EF4-FFF2-40B4-BE49-F238E27FC236}">
                      <a16:creationId xmlns:a16="http://schemas.microsoft.com/office/drawing/2014/main" id="{21341BB7-F8AE-4F47-9594-63723C1A5FBC}"/>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0" name="Oval 117">
                  <a:extLst>
                    <a:ext uri="{FF2B5EF4-FFF2-40B4-BE49-F238E27FC236}">
                      <a16:creationId xmlns:a16="http://schemas.microsoft.com/office/drawing/2014/main" id="{4070BF74-AA9C-4BE8-B05F-F8F56497F505}"/>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1" name="Oval 118">
                  <a:extLst>
                    <a:ext uri="{FF2B5EF4-FFF2-40B4-BE49-F238E27FC236}">
                      <a16:creationId xmlns:a16="http://schemas.microsoft.com/office/drawing/2014/main" id="{857EFB09-4903-4994-A1FD-12BAFF845222}"/>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2" name="Oval 119">
                  <a:extLst>
                    <a:ext uri="{FF2B5EF4-FFF2-40B4-BE49-F238E27FC236}">
                      <a16:creationId xmlns:a16="http://schemas.microsoft.com/office/drawing/2014/main" id="{6D6B5C38-5F27-4540-8A9E-20673B9A39E2}"/>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3" name="Oval 120">
                  <a:extLst>
                    <a:ext uri="{FF2B5EF4-FFF2-40B4-BE49-F238E27FC236}">
                      <a16:creationId xmlns:a16="http://schemas.microsoft.com/office/drawing/2014/main" id="{8259294F-627E-4C6C-B755-717D66A648C2}"/>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4" name="Oval 121">
                  <a:extLst>
                    <a:ext uri="{FF2B5EF4-FFF2-40B4-BE49-F238E27FC236}">
                      <a16:creationId xmlns:a16="http://schemas.microsoft.com/office/drawing/2014/main" id="{C04A50AF-B03B-49C9-AAB0-2CA8BC4AF685}"/>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5" name="Oval 122">
                  <a:extLst>
                    <a:ext uri="{FF2B5EF4-FFF2-40B4-BE49-F238E27FC236}">
                      <a16:creationId xmlns:a16="http://schemas.microsoft.com/office/drawing/2014/main" id="{25CF8A58-43E7-4405-AED4-F05911F3C155}"/>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6" name="Oval 123">
                  <a:extLst>
                    <a:ext uri="{FF2B5EF4-FFF2-40B4-BE49-F238E27FC236}">
                      <a16:creationId xmlns:a16="http://schemas.microsoft.com/office/drawing/2014/main" id="{329EDB88-89D0-4E46-89F8-C7EEDB659C7A}"/>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7" name="Oval 124">
                  <a:extLst>
                    <a:ext uri="{FF2B5EF4-FFF2-40B4-BE49-F238E27FC236}">
                      <a16:creationId xmlns:a16="http://schemas.microsoft.com/office/drawing/2014/main" id="{1360D049-AEC5-4BAB-98B7-CCD8EFE3DA83}"/>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8" name="Oval 125">
                  <a:extLst>
                    <a:ext uri="{FF2B5EF4-FFF2-40B4-BE49-F238E27FC236}">
                      <a16:creationId xmlns:a16="http://schemas.microsoft.com/office/drawing/2014/main" id="{6FC82CCB-0FF4-470B-8A87-88E4CF289525}"/>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9" name="Oval 126">
                  <a:extLst>
                    <a:ext uri="{FF2B5EF4-FFF2-40B4-BE49-F238E27FC236}">
                      <a16:creationId xmlns:a16="http://schemas.microsoft.com/office/drawing/2014/main" id="{51E0B297-2266-4354-8D08-CC1C236BDD79}"/>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0" name="Oval 127">
                  <a:extLst>
                    <a:ext uri="{FF2B5EF4-FFF2-40B4-BE49-F238E27FC236}">
                      <a16:creationId xmlns:a16="http://schemas.microsoft.com/office/drawing/2014/main" id="{A5705F81-44D1-459C-B552-7B15043AD70B}"/>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1" name="Oval 128">
                  <a:extLst>
                    <a:ext uri="{FF2B5EF4-FFF2-40B4-BE49-F238E27FC236}">
                      <a16:creationId xmlns:a16="http://schemas.microsoft.com/office/drawing/2014/main" id="{C9A7AA41-4441-4C25-A55C-E4EB085080D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2" name="Oval 129">
                  <a:extLst>
                    <a:ext uri="{FF2B5EF4-FFF2-40B4-BE49-F238E27FC236}">
                      <a16:creationId xmlns:a16="http://schemas.microsoft.com/office/drawing/2014/main" id="{CA8C47FF-0087-40FB-96A5-638DDA50A030}"/>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3" name="Oval 130">
                  <a:extLst>
                    <a:ext uri="{FF2B5EF4-FFF2-40B4-BE49-F238E27FC236}">
                      <a16:creationId xmlns:a16="http://schemas.microsoft.com/office/drawing/2014/main" id="{AEB67418-AFA6-46E5-A2D4-2125C0640E19}"/>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4" name="Oval 131">
                  <a:extLst>
                    <a:ext uri="{FF2B5EF4-FFF2-40B4-BE49-F238E27FC236}">
                      <a16:creationId xmlns:a16="http://schemas.microsoft.com/office/drawing/2014/main" id="{A894E1AB-A237-4EF9-B1EE-52AE418A60FF}"/>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5" name="Oval 132">
                  <a:extLst>
                    <a:ext uri="{FF2B5EF4-FFF2-40B4-BE49-F238E27FC236}">
                      <a16:creationId xmlns:a16="http://schemas.microsoft.com/office/drawing/2014/main" id="{066B85FD-3DE1-47C5-8114-8A73CA13AB1D}"/>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6" name="Oval 133">
                  <a:extLst>
                    <a:ext uri="{FF2B5EF4-FFF2-40B4-BE49-F238E27FC236}">
                      <a16:creationId xmlns:a16="http://schemas.microsoft.com/office/drawing/2014/main" id="{0FACE5E1-78C2-4178-B5BC-91218715CE00}"/>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7" name="Oval 134">
                  <a:extLst>
                    <a:ext uri="{FF2B5EF4-FFF2-40B4-BE49-F238E27FC236}">
                      <a16:creationId xmlns:a16="http://schemas.microsoft.com/office/drawing/2014/main" id="{1F42779C-F880-4642-8771-3A20E2127773}"/>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8" name="Oval 135">
                  <a:extLst>
                    <a:ext uri="{FF2B5EF4-FFF2-40B4-BE49-F238E27FC236}">
                      <a16:creationId xmlns:a16="http://schemas.microsoft.com/office/drawing/2014/main" id="{E22D97E7-14A4-402F-BB3D-7FCD193A7AFE}"/>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9" name="Oval 136">
                  <a:extLst>
                    <a:ext uri="{FF2B5EF4-FFF2-40B4-BE49-F238E27FC236}">
                      <a16:creationId xmlns:a16="http://schemas.microsoft.com/office/drawing/2014/main" id="{319CA8CC-23C7-4B39-BED1-C472302BB951}"/>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0" name="Oval 137">
                  <a:extLst>
                    <a:ext uri="{FF2B5EF4-FFF2-40B4-BE49-F238E27FC236}">
                      <a16:creationId xmlns:a16="http://schemas.microsoft.com/office/drawing/2014/main" id="{660AAD95-2D15-4131-921B-C354CB98D21A}"/>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1" name="Oval 138">
                  <a:extLst>
                    <a:ext uri="{FF2B5EF4-FFF2-40B4-BE49-F238E27FC236}">
                      <a16:creationId xmlns:a16="http://schemas.microsoft.com/office/drawing/2014/main" id="{8C132523-05DC-458D-BD6F-197363F18331}"/>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2" name="Oval 139">
                  <a:extLst>
                    <a:ext uri="{FF2B5EF4-FFF2-40B4-BE49-F238E27FC236}">
                      <a16:creationId xmlns:a16="http://schemas.microsoft.com/office/drawing/2014/main" id="{4A4BFA5F-7E4A-41FD-A5C2-B9711E3D30C7}"/>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3" name="Oval 140">
                  <a:extLst>
                    <a:ext uri="{FF2B5EF4-FFF2-40B4-BE49-F238E27FC236}">
                      <a16:creationId xmlns:a16="http://schemas.microsoft.com/office/drawing/2014/main" id="{691FB0BE-9D18-4F15-B899-35C189F1F496}"/>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4" name="Oval 141">
                  <a:extLst>
                    <a:ext uri="{FF2B5EF4-FFF2-40B4-BE49-F238E27FC236}">
                      <a16:creationId xmlns:a16="http://schemas.microsoft.com/office/drawing/2014/main" id="{8290A8E4-167D-4E53-B745-67569307FC8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5" name="Oval 142">
                  <a:extLst>
                    <a:ext uri="{FF2B5EF4-FFF2-40B4-BE49-F238E27FC236}">
                      <a16:creationId xmlns:a16="http://schemas.microsoft.com/office/drawing/2014/main" id="{B8FD15F9-98BF-4666-95F3-93C815ABD016}"/>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6" name="Oval 143">
                  <a:extLst>
                    <a:ext uri="{FF2B5EF4-FFF2-40B4-BE49-F238E27FC236}">
                      <a16:creationId xmlns:a16="http://schemas.microsoft.com/office/drawing/2014/main" id="{D46A2BB4-14CC-4674-A524-3C9B32CECC7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7" name="Oval 144">
                  <a:extLst>
                    <a:ext uri="{FF2B5EF4-FFF2-40B4-BE49-F238E27FC236}">
                      <a16:creationId xmlns:a16="http://schemas.microsoft.com/office/drawing/2014/main" id="{3F9FAB82-6A17-4EEE-A4F5-A9572FBF670E}"/>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8" name="Oval 145">
                  <a:extLst>
                    <a:ext uri="{FF2B5EF4-FFF2-40B4-BE49-F238E27FC236}">
                      <a16:creationId xmlns:a16="http://schemas.microsoft.com/office/drawing/2014/main" id="{C5FAFDE2-0A6B-477D-80AD-8DDCE2F3D8C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9" name="Oval 146">
                  <a:extLst>
                    <a:ext uri="{FF2B5EF4-FFF2-40B4-BE49-F238E27FC236}">
                      <a16:creationId xmlns:a16="http://schemas.microsoft.com/office/drawing/2014/main" id="{3CDDF4AD-DBC3-4E9D-94DE-85B3D0DFF9A0}"/>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0" name="Oval 147">
                  <a:extLst>
                    <a:ext uri="{FF2B5EF4-FFF2-40B4-BE49-F238E27FC236}">
                      <a16:creationId xmlns:a16="http://schemas.microsoft.com/office/drawing/2014/main" id="{4C27E589-3077-46B7-876A-E4998D6A8132}"/>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1" name="Oval 148">
                  <a:extLst>
                    <a:ext uri="{FF2B5EF4-FFF2-40B4-BE49-F238E27FC236}">
                      <a16:creationId xmlns:a16="http://schemas.microsoft.com/office/drawing/2014/main" id="{F2F652E9-7CF2-4FD4-8D98-5F75A41E31BE}"/>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2" name="Oval 149">
                  <a:extLst>
                    <a:ext uri="{FF2B5EF4-FFF2-40B4-BE49-F238E27FC236}">
                      <a16:creationId xmlns:a16="http://schemas.microsoft.com/office/drawing/2014/main" id="{A35F2065-FD86-4F1F-83BA-868D4A3B5CFC}"/>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3" name="Oval 150">
                  <a:extLst>
                    <a:ext uri="{FF2B5EF4-FFF2-40B4-BE49-F238E27FC236}">
                      <a16:creationId xmlns:a16="http://schemas.microsoft.com/office/drawing/2014/main" id="{82A19F5E-31F0-4397-950D-F01CE6C707CD}"/>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4" name="Oval 151">
                  <a:extLst>
                    <a:ext uri="{FF2B5EF4-FFF2-40B4-BE49-F238E27FC236}">
                      <a16:creationId xmlns:a16="http://schemas.microsoft.com/office/drawing/2014/main" id="{91259620-1488-4FEE-94D8-1980D08763DB}"/>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5" name="Oval 152">
                  <a:extLst>
                    <a:ext uri="{FF2B5EF4-FFF2-40B4-BE49-F238E27FC236}">
                      <a16:creationId xmlns:a16="http://schemas.microsoft.com/office/drawing/2014/main" id="{77267A37-3811-4524-AD62-DE67DD30B380}"/>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6" name="Oval 153">
                  <a:extLst>
                    <a:ext uri="{FF2B5EF4-FFF2-40B4-BE49-F238E27FC236}">
                      <a16:creationId xmlns:a16="http://schemas.microsoft.com/office/drawing/2014/main" id="{A22A1ACE-FEE4-4126-9A92-71409C828DCC}"/>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7" name="Oval 154">
                  <a:extLst>
                    <a:ext uri="{FF2B5EF4-FFF2-40B4-BE49-F238E27FC236}">
                      <a16:creationId xmlns:a16="http://schemas.microsoft.com/office/drawing/2014/main" id="{3974CD9D-D446-408D-BF26-5DC024ABAC93}"/>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8" name="Oval 155">
                  <a:extLst>
                    <a:ext uri="{FF2B5EF4-FFF2-40B4-BE49-F238E27FC236}">
                      <a16:creationId xmlns:a16="http://schemas.microsoft.com/office/drawing/2014/main" id="{DE46B6F0-733B-4B03-A3B0-8B93B479B9B1}"/>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9" name="Oval 156">
                  <a:extLst>
                    <a:ext uri="{FF2B5EF4-FFF2-40B4-BE49-F238E27FC236}">
                      <a16:creationId xmlns:a16="http://schemas.microsoft.com/office/drawing/2014/main" id="{B25AD0AC-3317-49A4-947F-3AF62BE06F92}"/>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0" name="Oval 157">
                  <a:extLst>
                    <a:ext uri="{FF2B5EF4-FFF2-40B4-BE49-F238E27FC236}">
                      <a16:creationId xmlns:a16="http://schemas.microsoft.com/office/drawing/2014/main" id="{19C3B4F1-8492-43FE-87A9-5E0501416E15}"/>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1" name="Oval 158">
                  <a:extLst>
                    <a:ext uri="{FF2B5EF4-FFF2-40B4-BE49-F238E27FC236}">
                      <a16:creationId xmlns:a16="http://schemas.microsoft.com/office/drawing/2014/main" id="{726D54C9-AAE8-454A-ADEF-1B7BD3289217}"/>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2" name="Freeform 159">
                <a:extLst>
                  <a:ext uri="{FF2B5EF4-FFF2-40B4-BE49-F238E27FC236}">
                    <a16:creationId xmlns:a16="http://schemas.microsoft.com/office/drawing/2014/main" id="{CDA84D8F-EA3F-47FB-B736-7CC16745E58C}"/>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 name="Group 160">
              <a:extLst>
                <a:ext uri="{FF2B5EF4-FFF2-40B4-BE49-F238E27FC236}">
                  <a16:creationId xmlns:a16="http://schemas.microsoft.com/office/drawing/2014/main" id="{E6AB3A8B-C9C5-466F-A42B-A66A09070E7C}"/>
                </a:ext>
              </a:extLst>
            </p:cNvPr>
            <p:cNvGrpSpPr>
              <a:grpSpLocks/>
            </p:cNvGrpSpPr>
            <p:nvPr/>
          </p:nvGrpSpPr>
          <p:grpSpPr bwMode="auto">
            <a:xfrm>
              <a:off x="2808" y="3255"/>
              <a:ext cx="3372" cy="329"/>
              <a:chOff x="2754" y="3249"/>
              <a:chExt cx="3372" cy="329"/>
            </a:xfrm>
          </p:grpSpPr>
          <p:grpSp>
            <p:nvGrpSpPr>
              <p:cNvPr id="8" name="Group 161">
                <a:extLst>
                  <a:ext uri="{FF2B5EF4-FFF2-40B4-BE49-F238E27FC236}">
                    <a16:creationId xmlns:a16="http://schemas.microsoft.com/office/drawing/2014/main" id="{4D716AF2-93FF-4163-BC6C-7EEF07553FF7}"/>
                  </a:ext>
                </a:extLst>
              </p:cNvPr>
              <p:cNvGrpSpPr>
                <a:grpSpLocks/>
              </p:cNvGrpSpPr>
              <p:nvPr/>
            </p:nvGrpSpPr>
            <p:grpSpPr bwMode="auto">
              <a:xfrm>
                <a:off x="3816" y="3255"/>
                <a:ext cx="1245" cy="319"/>
                <a:chOff x="2023" y="1419"/>
                <a:chExt cx="1653" cy="576"/>
              </a:xfrm>
            </p:grpSpPr>
            <p:grpSp>
              <p:nvGrpSpPr>
                <p:cNvPr id="291" name="Group 162">
                  <a:extLst>
                    <a:ext uri="{FF2B5EF4-FFF2-40B4-BE49-F238E27FC236}">
                      <a16:creationId xmlns:a16="http://schemas.microsoft.com/office/drawing/2014/main" id="{70DA09EB-C515-4CC1-AAD2-9C445B9B0967}"/>
                    </a:ext>
                  </a:extLst>
                </p:cNvPr>
                <p:cNvGrpSpPr>
                  <a:grpSpLocks/>
                </p:cNvGrpSpPr>
                <p:nvPr/>
              </p:nvGrpSpPr>
              <p:grpSpPr bwMode="auto">
                <a:xfrm>
                  <a:off x="2023" y="1419"/>
                  <a:ext cx="1653" cy="576"/>
                  <a:chOff x="537" y="995"/>
                  <a:chExt cx="1647" cy="1128"/>
                </a:xfrm>
              </p:grpSpPr>
              <p:grpSp>
                <p:nvGrpSpPr>
                  <p:cNvPr id="293" name="Group 163">
                    <a:extLst>
                      <a:ext uri="{FF2B5EF4-FFF2-40B4-BE49-F238E27FC236}">
                        <a16:creationId xmlns:a16="http://schemas.microsoft.com/office/drawing/2014/main" id="{A6711993-E39F-447C-AB5B-BAD6F857D081}"/>
                      </a:ext>
                    </a:extLst>
                  </p:cNvPr>
                  <p:cNvGrpSpPr>
                    <a:grpSpLocks/>
                  </p:cNvGrpSpPr>
                  <p:nvPr/>
                </p:nvGrpSpPr>
                <p:grpSpPr bwMode="auto">
                  <a:xfrm>
                    <a:off x="537" y="995"/>
                    <a:ext cx="1647" cy="1128"/>
                    <a:chOff x="1887" y="1697"/>
                    <a:chExt cx="1647" cy="1128"/>
                  </a:xfrm>
                </p:grpSpPr>
                <p:sp>
                  <p:nvSpPr>
                    <p:cNvPr id="362" name="Freeform 164">
                      <a:extLst>
                        <a:ext uri="{FF2B5EF4-FFF2-40B4-BE49-F238E27FC236}">
                          <a16:creationId xmlns:a16="http://schemas.microsoft.com/office/drawing/2014/main" id="{319C00CE-9BAE-4FE2-B0B5-A4D170D3998C}"/>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3" name="Freeform 165">
                      <a:extLst>
                        <a:ext uri="{FF2B5EF4-FFF2-40B4-BE49-F238E27FC236}">
                          <a16:creationId xmlns:a16="http://schemas.microsoft.com/office/drawing/2014/main" id="{A2805D0F-6771-4968-9E7E-A319F6441334}"/>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4" name="Freeform 166">
                      <a:extLst>
                        <a:ext uri="{FF2B5EF4-FFF2-40B4-BE49-F238E27FC236}">
                          <a16:creationId xmlns:a16="http://schemas.microsoft.com/office/drawing/2014/main" id="{2747196C-3D1E-4260-A828-C6FABF22902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 name="Freeform 167">
                      <a:extLst>
                        <a:ext uri="{FF2B5EF4-FFF2-40B4-BE49-F238E27FC236}">
                          <a16:creationId xmlns:a16="http://schemas.microsoft.com/office/drawing/2014/main" id="{3F283F45-8547-42ED-BCE0-55118F491B26}"/>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 name="Freeform 168">
                      <a:extLst>
                        <a:ext uri="{FF2B5EF4-FFF2-40B4-BE49-F238E27FC236}">
                          <a16:creationId xmlns:a16="http://schemas.microsoft.com/office/drawing/2014/main" id="{C5577456-67FB-41F5-AB5F-4B3B25E36F52}"/>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 name="Freeform 169">
                      <a:extLst>
                        <a:ext uri="{FF2B5EF4-FFF2-40B4-BE49-F238E27FC236}">
                          <a16:creationId xmlns:a16="http://schemas.microsoft.com/office/drawing/2014/main" id="{5D233B1D-0D77-4694-9896-B2E7DFB09AD7}"/>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 name="Freeform 170">
                      <a:extLst>
                        <a:ext uri="{FF2B5EF4-FFF2-40B4-BE49-F238E27FC236}">
                          <a16:creationId xmlns:a16="http://schemas.microsoft.com/office/drawing/2014/main" id="{0EBC61F3-6A23-4C2F-B561-AAA8C961A7BA}"/>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 name="Freeform 171">
                      <a:extLst>
                        <a:ext uri="{FF2B5EF4-FFF2-40B4-BE49-F238E27FC236}">
                          <a16:creationId xmlns:a16="http://schemas.microsoft.com/office/drawing/2014/main" id="{72FE74A3-91D8-4CF4-A7A0-DA09DA68DBDC}"/>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 name="Freeform 172">
                      <a:extLst>
                        <a:ext uri="{FF2B5EF4-FFF2-40B4-BE49-F238E27FC236}">
                          <a16:creationId xmlns:a16="http://schemas.microsoft.com/office/drawing/2014/main" id="{8DA0B163-DCF5-4746-820A-D795EEF0341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 name="Freeform 173">
                      <a:extLst>
                        <a:ext uri="{FF2B5EF4-FFF2-40B4-BE49-F238E27FC236}">
                          <a16:creationId xmlns:a16="http://schemas.microsoft.com/office/drawing/2014/main" id="{2980F6FC-A416-4F8E-92DA-8A9A83056F86}"/>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 name="Freeform 174">
                      <a:extLst>
                        <a:ext uri="{FF2B5EF4-FFF2-40B4-BE49-F238E27FC236}">
                          <a16:creationId xmlns:a16="http://schemas.microsoft.com/office/drawing/2014/main" id="{B464AEB3-6638-4954-99A0-9E22FFCB92E8}"/>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 name="Freeform 175">
                      <a:extLst>
                        <a:ext uri="{FF2B5EF4-FFF2-40B4-BE49-F238E27FC236}">
                          <a16:creationId xmlns:a16="http://schemas.microsoft.com/office/drawing/2014/main" id="{CB155146-E936-40CF-B7B4-26935EC18FB7}"/>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 name="Freeform 176">
                      <a:extLst>
                        <a:ext uri="{FF2B5EF4-FFF2-40B4-BE49-F238E27FC236}">
                          <a16:creationId xmlns:a16="http://schemas.microsoft.com/office/drawing/2014/main" id="{554A5D81-A8C0-47E3-B2AA-0C61D9C7F30E}"/>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 name="Freeform 177">
                      <a:extLst>
                        <a:ext uri="{FF2B5EF4-FFF2-40B4-BE49-F238E27FC236}">
                          <a16:creationId xmlns:a16="http://schemas.microsoft.com/office/drawing/2014/main" id="{A5246BD7-55FC-40D1-88E4-261345897397}"/>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 name="Freeform 178">
                      <a:extLst>
                        <a:ext uri="{FF2B5EF4-FFF2-40B4-BE49-F238E27FC236}">
                          <a16:creationId xmlns:a16="http://schemas.microsoft.com/office/drawing/2014/main" id="{60FA1DE9-DD7C-42E4-9006-BAD662F1D4D0}"/>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 name="Freeform 179">
                      <a:extLst>
                        <a:ext uri="{FF2B5EF4-FFF2-40B4-BE49-F238E27FC236}">
                          <a16:creationId xmlns:a16="http://schemas.microsoft.com/office/drawing/2014/main" id="{44E51CF3-64C1-4D30-AE67-8B69DA615EAA}"/>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 name="Freeform 180">
                      <a:extLst>
                        <a:ext uri="{FF2B5EF4-FFF2-40B4-BE49-F238E27FC236}">
                          <a16:creationId xmlns:a16="http://schemas.microsoft.com/office/drawing/2014/main" id="{0A78D504-ACB3-4745-A0F9-EE73DB2B292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 name="Freeform 181">
                      <a:extLst>
                        <a:ext uri="{FF2B5EF4-FFF2-40B4-BE49-F238E27FC236}">
                          <a16:creationId xmlns:a16="http://schemas.microsoft.com/office/drawing/2014/main" id="{F979F1D7-4ACB-4F3C-8C3B-8A45B5E2C6D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 name="Freeform 182">
                      <a:extLst>
                        <a:ext uri="{FF2B5EF4-FFF2-40B4-BE49-F238E27FC236}">
                          <a16:creationId xmlns:a16="http://schemas.microsoft.com/office/drawing/2014/main" id="{C286FACB-AFA5-4213-9541-17BF54227E4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 name="Freeform 183">
                      <a:extLst>
                        <a:ext uri="{FF2B5EF4-FFF2-40B4-BE49-F238E27FC236}">
                          <a16:creationId xmlns:a16="http://schemas.microsoft.com/office/drawing/2014/main" id="{AEEBBAA3-C897-4F0D-B001-31C722012E9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 name="Freeform 184">
                      <a:extLst>
                        <a:ext uri="{FF2B5EF4-FFF2-40B4-BE49-F238E27FC236}">
                          <a16:creationId xmlns:a16="http://schemas.microsoft.com/office/drawing/2014/main" id="{4667D651-2867-46E5-9776-5236FD00AAE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 name="Freeform 185">
                      <a:extLst>
                        <a:ext uri="{FF2B5EF4-FFF2-40B4-BE49-F238E27FC236}">
                          <a16:creationId xmlns:a16="http://schemas.microsoft.com/office/drawing/2014/main" id="{E510BD9D-0DE0-401E-987E-6397AA03A55B}"/>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 name="Freeform 186">
                      <a:extLst>
                        <a:ext uri="{FF2B5EF4-FFF2-40B4-BE49-F238E27FC236}">
                          <a16:creationId xmlns:a16="http://schemas.microsoft.com/office/drawing/2014/main" id="{7443E651-592D-4FCF-9AF9-ADD2992364F5}"/>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 name="Freeform 187">
                      <a:extLst>
                        <a:ext uri="{FF2B5EF4-FFF2-40B4-BE49-F238E27FC236}">
                          <a16:creationId xmlns:a16="http://schemas.microsoft.com/office/drawing/2014/main" id="{87241B2C-2583-4C48-A5AF-8C05F99BCE76}"/>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 name="Freeform 188">
                      <a:extLst>
                        <a:ext uri="{FF2B5EF4-FFF2-40B4-BE49-F238E27FC236}">
                          <a16:creationId xmlns:a16="http://schemas.microsoft.com/office/drawing/2014/main" id="{87933496-E6AB-4435-80B8-D5A93990AC1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 name="Freeform 189">
                      <a:extLst>
                        <a:ext uri="{FF2B5EF4-FFF2-40B4-BE49-F238E27FC236}">
                          <a16:creationId xmlns:a16="http://schemas.microsoft.com/office/drawing/2014/main" id="{D23970A2-4FE7-4AF2-A640-7CB0A96CCDC5}"/>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 name="Freeform 190">
                      <a:extLst>
                        <a:ext uri="{FF2B5EF4-FFF2-40B4-BE49-F238E27FC236}">
                          <a16:creationId xmlns:a16="http://schemas.microsoft.com/office/drawing/2014/main" id="{C401B4E6-8A99-4137-83DB-6425AE6FE10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 name="Freeform 191">
                      <a:extLst>
                        <a:ext uri="{FF2B5EF4-FFF2-40B4-BE49-F238E27FC236}">
                          <a16:creationId xmlns:a16="http://schemas.microsoft.com/office/drawing/2014/main" id="{CE252D6A-2958-47BE-BF8D-EF9AF212C1DA}"/>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 name="Freeform 192">
                      <a:extLst>
                        <a:ext uri="{FF2B5EF4-FFF2-40B4-BE49-F238E27FC236}">
                          <a16:creationId xmlns:a16="http://schemas.microsoft.com/office/drawing/2014/main" id="{BBEA0BB4-6CC9-4E15-B0F2-121A95184C29}"/>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 name="Freeform 193">
                      <a:extLst>
                        <a:ext uri="{FF2B5EF4-FFF2-40B4-BE49-F238E27FC236}">
                          <a16:creationId xmlns:a16="http://schemas.microsoft.com/office/drawing/2014/main" id="{608FE511-5D2F-4160-9DCF-58B09560315B}"/>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 name="Freeform 194">
                      <a:extLst>
                        <a:ext uri="{FF2B5EF4-FFF2-40B4-BE49-F238E27FC236}">
                          <a16:creationId xmlns:a16="http://schemas.microsoft.com/office/drawing/2014/main" id="{7CA8208D-30AA-4F5A-9F1A-4A57242A2D91}"/>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 name="Freeform 195">
                      <a:extLst>
                        <a:ext uri="{FF2B5EF4-FFF2-40B4-BE49-F238E27FC236}">
                          <a16:creationId xmlns:a16="http://schemas.microsoft.com/office/drawing/2014/main" id="{D1CAECC2-AE55-4597-8F2B-F6CEF5654384}"/>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 name="Freeform 196">
                      <a:extLst>
                        <a:ext uri="{FF2B5EF4-FFF2-40B4-BE49-F238E27FC236}">
                          <a16:creationId xmlns:a16="http://schemas.microsoft.com/office/drawing/2014/main" id="{4B26E58A-6BD9-4A81-9C34-526D9FCACF29}"/>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 name="Freeform 197">
                      <a:extLst>
                        <a:ext uri="{FF2B5EF4-FFF2-40B4-BE49-F238E27FC236}">
                          <a16:creationId xmlns:a16="http://schemas.microsoft.com/office/drawing/2014/main" id="{CD31719C-18BD-4B0D-8AB8-8D8D3FC2C645}"/>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 name="Freeform 198">
                      <a:extLst>
                        <a:ext uri="{FF2B5EF4-FFF2-40B4-BE49-F238E27FC236}">
                          <a16:creationId xmlns:a16="http://schemas.microsoft.com/office/drawing/2014/main" id="{4E5809D4-6FDE-4D04-AA71-B68476ABAFB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 name="Freeform 199">
                      <a:extLst>
                        <a:ext uri="{FF2B5EF4-FFF2-40B4-BE49-F238E27FC236}">
                          <a16:creationId xmlns:a16="http://schemas.microsoft.com/office/drawing/2014/main" id="{3764BE4F-8D99-4338-86CB-86619956DB9A}"/>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 name="Freeform 200">
                      <a:extLst>
                        <a:ext uri="{FF2B5EF4-FFF2-40B4-BE49-F238E27FC236}">
                          <a16:creationId xmlns:a16="http://schemas.microsoft.com/office/drawing/2014/main" id="{B90DDF8A-24B8-4239-99EC-FED2073E926C}"/>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 name="Freeform 201">
                      <a:extLst>
                        <a:ext uri="{FF2B5EF4-FFF2-40B4-BE49-F238E27FC236}">
                          <a16:creationId xmlns:a16="http://schemas.microsoft.com/office/drawing/2014/main" id="{0292A0F1-C25E-458B-AC4F-4F25C60C25E6}"/>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 name="Freeform 202">
                      <a:extLst>
                        <a:ext uri="{FF2B5EF4-FFF2-40B4-BE49-F238E27FC236}">
                          <a16:creationId xmlns:a16="http://schemas.microsoft.com/office/drawing/2014/main" id="{1EC6F194-043D-4D9D-898C-2D4915BC89AA}"/>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 name="Freeform 203">
                      <a:extLst>
                        <a:ext uri="{FF2B5EF4-FFF2-40B4-BE49-F238E27FC236}">
                          <a16:creationId xmlns:a16="http://schemas.microsoft.com/office/drawing/2014/main" id="{613475CB-3D8D-40C1-8225-FBCA1266425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 name="Freeform 204">
                      <a:extLst>
                        <a:ext uri="{FF2B5EF4-FFF2-40B4-BE49-F238E27FC236}">
                          <a16:creationId xmlns:a16="http://schemas.microsoft.com/office/drawing/2014/main" id="{759CCC74-2A65-4A4A-8CAD-E61026E1FFB8}"/>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 name="Freeform 205">
                      <a:extLst>
                        <a:ext uri="{FF2B5EF4-FFF2-40B4-BE49-F238E27FC236}">
                          <a16:creationId xmlns:a16="http://schemas.microsoft.com/office/drawing/2014/main" id="{60E4EC64-E921-435A-9AC4-5D3FEA327176}"/>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 name="Freeform 206">
                      <a:extLst>
                        <a:ext uri="{FF2B5EF4-FFF2-40B4-BE49-F238E27FC236}">
                          <a16:creationId xmlns:a16="http://schemas.microsoft.com/office/drawing/2014/main" id="{C8624CC6-E0F2-437B-B357-1C4174BED2DC}"/>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 name="Freeform 207">
                      <a:extLst>
                        <a:ext uri="{FF2B5EF4-FFF2-40B4-BE49-F238E27FC236}">
                          <a16:creationId xmlns:a16="http://schemas.microsoft.com/office/drawing/2014/main" id="{91B1CD94-9242-4736-BA16-92B7979619BC}"/>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 name="Freeform 208">
                      <a:extLst>
                        <a:ext uri="{FF2B5EF4-FFF2-40B4-BE49-F238E27FC236}">
                          <a16:creationId xmlns:a16="http://schemas.microsoft.com/office/drawing/2014/main" id="{3679AC02-C627-45E4-B2C1-B452824B72B0}"/>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 name="Freeform 209">
                      <a:extLst>
                        <a:ext uri="{FF2B5EF4-FFF2-40B4-BE49-F238E27FC236}">
                          <a16:creationId xmlns:a16="http://schemas.microsoft.com/office/drawing/2014/main" id="{3ED6D7AB-6E94-470D-AD23-57C97EC3FD7B}"/>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 name="Freeform 210">
                      <a:extLst>
                        <a:ext uri="{FF2B5EF4-FFF2-40B4-BE49-F238E27FC236}">
                          <a16:creationId xmlns:a16="http://schemas.microsoft.com/office/drawing/2014/main" id="{22007CDB-7609-485A-826E-505892EA5A0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 name="Freeform 211">
                      <a:extLst>
                        <a:ext uri="{FF2B5EF4-FFF2-40B4-BE49-F238E27FC236}">
                          <a16:creationId xmlns:a16="http://schemas.microsoft.com/office/drawing/2014/main" id="{C935DA90-EB83-4E76-BDBC-CEA586676969}"/>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 name="Freeform 212">
                      <a:extLst>
                        <a:ext uri="{FF2B5EF4-FFF2-40B4-BE49-F238E27FC236}">
                          <a16:creationId xmlns:a16="http://schemas.microsoft.com/office/drawing/2014/main" id="{A78C924E-CB3D-4B23-8966-342937EDCCFD}"/>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 name="Freeform 213">
                      <a:extLst>
                        <a:ext uri="{FF2B5EF4-FFF2-40B4-BE49-F238E27FC236}">
                          <a16:creationId xmlns:a16="http://schemas.microsoft.com/office/drawing/2014/main" id="{9368B525-9FC5-489A-A0B4-800ACE410850}"/>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 name="Freeform 214">
                      <a:extLst>
                        <a:ext uri="{FF2B5EF4-FFF2-40B4-BE49-F238E27FC236}">
                          <a16:creationId xmlns:a16="http://schemas.microsoft.com/office/drawing/2014/main" id="{9E22DB82-2E0E-4B13-B33A-490AB9A8A97F}"/>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 name="Freeform 215">
                      <a:extLst>
                        <a:ext uri="{FF2B5EF4-FFF2-40B4-BE49-F238E27FC236}">
                          <a16:creationId xmlns:a16="http://schemas.microsoft.com/office/drawing/2014/main" id="{C0BC7FE3-5CEB-485D-BC35-89074CEB4F8A}"/>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 name="Freeform 216">
                      <a:extLst>
                        <a:ext uri="{FF2B5EF4-FFF2-40B4-BE49-F238E27FC236}">
                          <a16:creationId xmlns:a16="http://schemas.microsoft.com/office/drawing/2014/main" id="{634C5D72-6884-4FBD-BF1A-E25E028A24AF}"/>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 name="Freeform 217">
                      <a:extLst>
                        <a:ext uri="{FF2B5EF4-FFF2-40B4-BE49-F238E27FC236}">
                          <a16:creationId xmlns:a16="http://schemas.microsoft.com/office/drawing/2014/main" id="{B03CAF4B-E020-465C-BECD-45AFA0F587EA}"/>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Freeform 218">
                      <a:extLst>
                        <a:ext uri="{FF2B5EF4-FFF2-40B4-BE49-F238E27FC236}">
                          <a16:creationId xmlns:a16="http://schemas.microsoft.com/office/drawing/2014/main" id="{03C056AE-E0EE-49AB-B2A1-C8C1AF5B6C4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 name="Freeform 219">
                      <a:extLst>
                        <a:ext uri="{FF2B5EF4-FFF2-40B4-BE49-F238E27FC236}">
                          <a16:creationId xmlns:a16="http://schemas.microsoft.com/office/drawing/2014/main" id="{924644D0-05ED-4D13-A222-F5C6A21EDA15}"/>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 name="Freeform 220">
                      <a:extLst>
                        <a:ext uri="{FF2B5EF4-FFF2-40B4-BE49-F238E27FC236}">
                          <a16:creationId xmlns:a16="http://schemas.microsoft.com/office/drawing/2014/main" id="{5B8C50D7-62B3-4DB3-9045-5936A2FA39A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 name="Freeform 221">
                      <a:extLst>
                        <a:ext uri="{FF2B5EF4-FFF2-40B4-BE49-F238E27FC236}">
                          <a16:creationId xmlns:a16="http://schemas.microsoft.com/office/drawing/2014/main" id="{B641EAA5-0A09-4302-9DCD-39B2B269C65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 name="Freeform 222">
                      <a:extLst>
                        <a:ext uri="{FF2B5EF4-FFF2-40B4-BE49-F238E27FC236}">
                          <a16:creationId xmlns:a16="http://schemas.microsoft.com/office/drawing/2014/main" id="{E249B735-6900-42D0-AA8E-6AD746912A7B}"/>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 name="Freeform 223">
                      <a:extLst>
                        <a:ext uri="{FF2B5EF4-FFF2-40B4-BE49-F238E27FC236}">
                          <a16:creationId xmlns:a16="http://schemas.microsoft.com/office/drawing/2014/main" id="{209A188F-4A82-4887-AE98-615CCD782700}"/>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 name="Freeform 224">
                      <a:extLst>
                        <a:ext uri="{FF2B5EF4-FFF2-40B4-BE49-F238E27FC236}">
                          <a16:creationId xmlns:a16="http://schemas.microsoft.com/office/drawing/2014/main" id="{44A2371E-034D-4A40-8667-51A7272CAFC6}"/>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Freeform 225">
                      <a:extLst>
                        <a:ext uri="{FF2B5EF4-FFF2-40B4-BE49-F238E27FC236}">
                          <a16:creationId xmlns:a16="http://schemas.microsoft.com/office/drawing/2014/main" id="{704BEAFD-8898-41F6-942F-9B0410A8DE7F}"/>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 name="Freeform 226">
                      <a:extLst>
                        <a:ext uri="{FF2B5EF4-FFF2-40B4-BE49-F238E27FC236}">
                          <a16:creationId xmlns:a16="http://schemas.microsoft.com/office/drawing/2014/main" id="{62D6D777-B958-46F8-8903-EC08B5ADA0A2}"/>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 name="Freeform 227">
                      <a:extLst>
                        <a:ext uri="{FF2B5EF4-FFF2-40B4-BE49-F238E27FC236}">
                          <a16:creationId xmlns:a16="http://schemas.microsoft.com/office/drawing/2014/main" id="{00E4E45B-B18F-4FD9-AEEB-CC594E48EFDB}"/>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 name="Freeform 228">
                      <a:extLst>
                        <a:ext uri="{FF2B5EF4-FFF2-40B4-BE49-F238E27FC236}">
                          <a16:creationId xmlns:a16="http://schemas.microsoft.com/office/drawing/2014/main" id="{355FB9CC-B0D2-48DD-9EDD-7DB6F7329C6E}"/>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 name="Freeform 229">
                      <a:extLst>
                        <a:ext uri="{FF2B5EF4-FFF2-40B4-BE49-F238E27FC236}">
                          <a16:creationId xmlns:a16="http://schemas.microsoft.com/office/drawing/2014/main" id="{AEEB0380-7CED-4C5B-A460-2841FE7E260E}"/>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 name="Freeform 230">
                      <a:extLst>
                        <a:ext uri="{FF2B5EF4-FFF2-40B4-BE49-F238E27FC236}">
                          <a16:creationId xmlns:a16="http://schemas.microsoft.com/office/drawing/2014/main" id="{07042204-AAA4-4AD5-BD98-2AFD9D89A853}"/>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 name="Freeform 231">
                      <a:extLst>
                        <a:ext uri="{FF2B5EF4-FFF2-40B4-BE49-F238E27FC236}">
                          <a16:creationId xmlns:a16="http://schemas.microsoft.com/office/drawing/2014/main" id="{E09B4D69-BD84-48CC-AF26-D86F5F58D4E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 name="Freeform 232">
                      <a:extLst>
                        <a:ext uri="{FF2B5EF4-FFF2-40B4-BE49-F238E27FC236}">
                          <a16:creationId xmlns:a16="http://schemas.microsoft.com/office/drawing/2014/main" id="{4678422F-7DEA-459F-9CF4-6D1D3594A3C5}"/>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4" name="Oval 233">
                    <a:extLst>
                      <a:ext uri="{FF2B5EF4-FFF2-40B4-BE49-F238E27FC236}">
                        <a16:creationId xmlns:a16="http://schemas.microsoft.com/office/drawing/2014/main" id="{0D7ACAE8-F984-4320-9285-CDFF00F7BEB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5" name="Oval 234">
                    <a:extLst>
                      <a:ext uri="{FF2B5EF4-FFF2-40B4-BE49-F238E27FC236}">
                        <a16:creationId xmlns:a16="http://schemas.microsoft.com/office/drawing/2014/main" id="{A862D0D2-739C-4ED9-8266-06A845736A5E}"/>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6" name="Oval 235">
                    <a:extLst>
                      <a:ext uri="{FF2B5EF4-FFF2-40B4-BE49-F238E27FC236}">
                        <a16:creationId xmlns:a16="http://schemas.microsoft.com/office/drawing/2014/main" id="{F29AD834-BB77-4FC2-A289-8AFD12A28EE8}"/>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7" name="Oval 236">
                    <a:extLst>
                      <a:ext uri="{FF2B5EF4-FFF2-40B4-BE49-F238E27FC236}">
                        <a16:creationId xmlns:a16="http://schemas.microsoft.com/office/drawing/2014/main" id="{128B33E8-C1AC-44C8-901E-ADF4590637EA}"/>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8" name="Oval 237">
                    <a:extLst>
                      <a:ext uri="{FF2B5EF4-FFF2-40B4-BE49-F238E27FC236}">
                        <a16:creationId xmlns:a16="http://schemas.microsoft.com/office/drawing/2014/main" id="{6745FBA7-30C6-4703-9F8D-A5C20F8F0A74}"/>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9" name="Oval 238">
                    <a:extLst>
                      <a:ext uri="{FF2B5EF4-FFF2-40B4-BE49-F238E27FC236}">
                        <a16:creationId xmlns:a16="http://schemas.microsoft.com/office/drawing/2014/main" id="{7BDD9EB6-16DC-42A8-A14F-455DCFAFC801}"/>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0" name="Oval 239">
                    <a:extLst>
                      <a:ext uri="{FF2B5EF4-FFF2-40B4-BE49-F238E27FC236}">
                        <a16:creationId xmlns:a16="http://schemas.microsoft.com/office/drawing/2014/main" id="{C4B36315-4AAC-45F0-A6C6-F68755357D54}"/>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1" name="Oval 240">
                    <a:extLst>
                      <a:ext uri="{FF2B5EF4-FFF2-40B4-BE49-F238E27FC236}">
                        <a16:creationId xmlns:a16="http://schemas.microsoft.com/office/drawing/2014/main" id="{B5A78BE4-AFF1-4D2A-8382-E93202976D2E}"/>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2" name="Oval 241">
                    <a:extLst>
                      <a:ext uri="{FF2B5EF4-FFF2-40B4-BE49-F238E27FC236}">
                        <a16:creationId xmlns:a16="http://schemas.microsoft.com/office/drawing/2014/main" id="{39598A17-9F90-49E0-B2A3-478CA67BB325}"/>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3" name="Oval 242">
                    <a:extLst>
                      <a:ext uri="{FF2B5EF4-FFF2-40B4-BE49-F238E27FC236}">
                        <a16:creationId xmlns:a16="http://schemas.microsoft.com/office/drawing/2014/main" id="{C006750F-B2A0-4E6E-81BF-1ABCA375458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4" name="Oval 243">
                    <a:extLst>
                      <a:ext uri="{FF2B5EF4-FFF2-40B4-BE49-F238E27FC236}">
                        <a16:creationId xmlns:a16="http://schemas.microsoft.com/office/drawing/2014/main" id="{5A83B923-F9AF-4041-BC38-BFDE88393A65}"/>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5" name="Oval 244">
                    <a:extLst>
                      <a:ext uri="{FF2B5EF4-FFF2-40B4-BE49-F238E27FC236}">
                        <a16:creationId xmlns:a16="http://schemas.microsoft.com/office/drawing/2014/main" id="{CFD2A269-E314-4B88-94AA-0CEBB023347E}"/>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6" name="Oval 245">
                    <a:extLst>
                      <a:ext uri="{FF2B5EF4-FFF2-40B4-BE49-F238E27FC236}">
                        <a16:creationId xmlns:a16="http://schemas.microsoft.com/office/drawing/2014/main" id="{4FD0B8EF-B02F-4236-8CAC-943670ACA309}"/>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7" name="Oval 246">
                    <a:extLst>
                      <a:ext uri="{FF2B5EF4-FFF2-40B4-BE49-F238E27FC236}">
                        <a16:creationId xmlns:a16="http://schemas.microsoft.com/office/drawing/2014/main" id="{FD62E060-5685-4DA2-B54B-44C3F9865361}"/>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8" name="Oval 247">
                    <a:extLst>
                      <a:ext uri="{FF2B5EF4-FFF2-40B4-BE49-F238E27FC236}">
                        <a16:creationId xmlns:a16="http://schemas.microsoft.com/office/drawing/2014/main" id="{3B1D259C-2D9F-43CA-907E-2501B4629407}"/>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9" name="Oval 248">
                    <a:extLst>
                      <a:ext uri="{FF2B5EF4-FFF2-40B4-BE49-F238E27FC236}">
                        <a16:creationId xmlns:a16="http://schemas.microsoft.com/office/drawing/2014/main" id="{154D6E70-25F5-447D-A126-316664E6EDD8}"/>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0" name="Oval 249">
                    <a:extLst>
                      <a:ext uri="{FF2B5EF4-FFF2-40B4-BE49-F238E27FC236}">
                        <a16:creationId xmlns:a16="http://schemas.microsoft.com/office/drawing/2014/main" id="{DD400271-1ED4-47F3-875C-CCF5B6324FA2}"/>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1" name="Oval 250">
                    <a:extLst>
                      <a:ext uri="{FF2B5EF4-FFF2-40B4-BE49-F238E27FC236}">
                        <a16:creationId xmlns:a16="http://schemas.microsoft.com/office/drawing/2014/main" id="{00B20A52-69EA-42E6-850C-9EF87CAE59DC}"/>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2" name="Oval 251">
                    <a:extLst>
                      <a:ext uri="{FF2B5EF4-FFF2-40B4-BE49-F238E27FC236}">
                        <a16:creationId xmlns:a16="http://schemas.microsoft.com/office/drawing/2014/main" id="{03529AAC-4C7D-42B7-8837-561E092679A5}"/>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3" name="Oval 252">
                    <a:extLst>
                      <a:ext uri="{FF2B5EF4-FFF2-40B4-BE49-F238E27FC236}">
                        <a16:creationId xmlns:a16="http://schemas.microsoft.com/office/drawing/2014/main" id="{3053C4CD-CB3F-4EDF-A88A-F498E38A565F}"/>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4" name="Oval 253">
                    <a:extLst>
                      <a:ext uri="{FF2B5EF4-FFF2-40B4-BE49-F238E27FC236}">
                        <a16:creationId xmlns:a16="http://schemas.microsoft.com/office/drawing/2014/main" id="{6CBEFC99-222D-45EA-835C-324E9C9E799E}"/>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5" name="Oval 254">
                    <a:extLst>
                      <a:ext uri="{FF2B5EF4-FFF2-40B4-BE49-F238E27FC236}">
                        <a16:creationId xmlns:a16="http://schemas.microsoft.com/office/drawing/2014/main" id="{8F88762B-49F3-4AFC-90C4-939A0F32C4CC}"/>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6" name="Oval 255">
                    <a:extLst>
                      <a:ext uri="{FF2B5EF4-FFF2-40B4-BE49-F238E27FC236}">
                        <a16:creationId xmlns:a16="http://schemas.microsoft.com/office/drawing/2014/main" id="{A20E265D-C957-4ACA-BC1B-A2393F63AEA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7" name="Oval 256">
                    <a:extLst>
                      <a:ext uri="{FF2B5EF4-FFF2-40B4-BE49-F238E27FC236}">
                        <a16:creationId xmlns:a16="http://schemas.microsoft.com/office/drawing/2014/main" id="{69AEDD04-227A-41B5-8999-FF6982093D71}"/>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8" name="Oval 257">
                    <a:extLst>
                      <a:ext uri="{FF2B5EF4-FFF2-40B4-BE49-F238E27FC236}">
                        <a16:creationId xmlns:a16="http://schemas.microsoft.com/office/drawing/2014/main" id="{2E2FEB8D-A6AE-47BA-A6F1-D01F9295D181}"/>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9" name="Oval 258">
                    <a:extLst>
                      <a:ext uri="{FF2B5EF4-FFF2-40B4-BE49-F238E27FC236}">
                        <a16:creationId xmlns:a16="http://schemas.microsoft.com/office/drawing/2014/main" id="{AA216B77-6259-4C3F-B5D3-E906FD58FFE7}"/>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0" name="Oval 259">
                    <a:extLst>
                      <a:ext uri="{FF2B5EF4-FFF2-40B4-BE49-F238E27FC236}">
                        <a16:creationId xmlns:a16="http://schemas.microsoft.com/office/drawing/2014/main" id="{F9FCA3B3-34F3-42D3-9468-63886D96843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1" name="Oval 260">
                    <a:extLst>
                      <a:ext uri="{FF2B5EF4-FFF2-40B4-BE49-F238E27FC236}">
                        <a16:creationId xmlns:a16="http://schemas.microsoft.com/office/drawing/2014/main" id="{2551CCB8-08B4-4E28-AC69-5DB344D2A77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2" name="Oval 261">
                    <a:extLst>
                      <a:ext uri="{FF2B5EF4-FFF2-40B4-BE49-F238E27FC236}">
                        <a16:creationId xmlns:a16="http://schemas.microsoft.com/office/drawing/2014/main" id="{79790F9E-51A0-47DC-A0B6-E58943960F10}"/>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3" name="Oval 262">
                    <a:extLst>
                      <a:ext uri="{FF2B5EF4-FFF2-40B4-BE49-F238E27FC236}">
                        <a16:creationId xmlns:a16="http://schemas.microsoft.com/office/drawing/2014/main" id="{AF9DFAD0-DBCD-4C3E-9BE3-3502666FC060}"/>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4" name="Oval 263">
                    <a:extLst>
                      <a:ext uri="{FF2B5EF4-FFF2-40B4-BE49-F238E27FC236}">
                        <a16:creationId xmlns:a16="http://schemas.microsoft.com/office/drawing/2014/main" id="{AEDBB45E-6520-49C7-898C-1296427521F0}"/>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5" name="Oval 264">
                    <a:extLst>
                      <a:ext uri="{FF2B5EF4-FFF2-40B4-BE49-F238E27FC236}">
                        <a16:creationId xmlns:a16="http://schemas.microsoft.com/office/drawing/2014/main" id="{7474DCE4-8ED9-47C0-B2A7-3CB14C0B48D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6" name="Oval 265">
                    <a:extLst>
                      <a:ext uri="{FF2B5EF4-FFF2-40B4-BE49-F238E27FC236}">
                        <a16:creationId xmlns:a16="http://schemas.microsoft.com/office/drawing/2014/main" id="{0E13CA03-E513-46AB-A441-DBBF320774D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7" name="Oval 266">
                    <a:extLst>
                      <a:ext uri="{FF2B5EF4-FFF2-40B4-BE49-F238E27FC236}">
                        <a16:creationId xmlns:a16="http://schemas.microsoft.com/office/drawing/2014/main" id="{A8149487-259A-4C8F-B4BD-8FC4C104D1C3}"/>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8" name="Oval 267">
                    <a:extLst>
                      <a:ext uri="{FF2B5EF4-FFF2-40B4-BE49-F238E27FC236}">
                        <a16:creationId xmlns:a16="http://schemas.microsoft.com/office/drawing/2014/main" id="{934351C1-A953-4B11-8E47-1B1E0C302835}"/>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9" name="Oval 268">
                    <a:extLst>
                      <a:ext uri="{FF2B5EF4-FFF2-40B4-BE49-F238E27FC236}">
                        <a16:creationId xmlns:a16="http://schemas.microsoft.com/office/drawing/2014/main" id="{06821995-35E2-4710-98CA-1A41A5655ED6}"/>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0" name="Oval 269">
                    <a:extLst>
                      <a:ext uri="{FF2B5EF4-FFF2-40B4-BE49-F238E27FC236}">
                        <a16:creationId xmlns:a16="http://schemas.microsoft.com/office/drawing/2014/main" id="{2F503C94-7D18-4828-8CFD-FA625EBB2A59}"/>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1" name="Oval 270">
                    <a:extLst>
                      <a:ext uri="{FF2B5EF4-FFF2-40B4-BE49-F238E27FC236}">
                        <a16:creationId xmlns:a16="http://schemas.microsoft.com/office/drawing/2014/main" id="{5972DEDE-DB0C-4C78-A53D-6504B50DCD85}"/>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2" name="Oval 271">
                    <a:extLst>
                      <a:ext uri="{FF2B5EF4-FFF2-40B4-BE49-F238E27FC236}">
                        <a16:creationId xmlns:a16="http://schemas.microsoft.com/office/drawing/2014/main" id="{0C283C38-07BD-49B2-976A-33ED4F5BE46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3" name="Oval 272">
                    <a:extLst>
                      <a:ext uri="{FF2B5EF4-FFF2-40B4-BE49-F238E27FC236}">
                        <a16:creationId xmlns:a16="http://schemas.microsoft.com/office/drawing/2014/main" id="{AEF05467-7030-44F1-8B9B-DFCF78190B9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4" name="Oval 273">
                    <a:extLst>
                      <a:ext uri="{FF2B5EF4-FFF2-40B4-BE49-F238E27FC236}">
                        <a16:creationId xmlns:a16="http://schemas.microsoft.com/office/drawing/2014/main" id="{B943827D-2A03-4F39-B940-C6249620CBFE}"/>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5" name="Oval 274">
                    <a:extLst>
                      <a:ext uri="{FF2B5EF4-FFF2-40B4-BE49-F238E27FC236}">
                        <a16:creationId xmlns:a16="http://schemas.microsoft.com/office/drawing/2014/main" id="{50732445-33CD-4A76-952D-74A3D08B1E01}"/>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6" name="Oval 275">
                    <a:extLst>
                      <a:ext uri="{FF2B5EF4-FFF2-40B4-BE49-F238E27FC236}">
                        <a16:creationId xmlns:a16="http://schemas.microsoft.com/office/drawing/2014/main" id="{BBFD16B8-2C02-46CD-A18A-AA509E05A110}"/>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7" name="Oval 276">
                    <a:extLst>
                      <a:ext uri="{FF2B5EF4-FFF2-40B4-BE49-F238E27FC236}">
                        <a16:creationId xmlns:a16="http://schemas.microsoft.com/office/drawing/2014/main" id="{7C23E371-E161-4EB5-B240-53C8B8EC51D1}"/>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8" name="Oval 277">
                    <a:extLst>
                      <a:ext uri="{FF2B5EF4-FFF2-40B4-BE49-F238E27FC236}">
                        <a16:creationId xmlns:a16="http://schemas.microsoft.com/office/drawing/2014/main" id="{FBE893D4-9F79-421F-A506-D10BE13E073A}"/>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9" name="Oval 278">
                    <a:extLst>
                      <a:ext uri="{FF2B5EF4-FFF2-40B4-BE49-F238E27FC236}">
                        <a16:creationId xmlns:a16="http://schemas.microsoft.com/office/drawing/2014/main" id="{A613B3ED-3CE8-467F-84D2-989BF7D4D6BF}"/>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0" name="Oval 279">
                    <a:extLst>
                      <a:ext uri="{FF2B5EF4-FFF2-40B4-BE49-F238E27FC236}">
                        <a16:creationId xmlns:a16="http://schemas.microsoft.com/office/drawing/2014/main" id="{31EEA53D-165F-482C-B272-2AE520D86C4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1" name="Oval 280">
                    <a:extLst>
                      <a:ext uri="{FF2B5EF4-FFF2-40B4-BE49-F238E27FC236}">
                        <a16:creationId xmlns:a16="http://schemas.microsoft.com/office/drawing/2014/main" id="{9CA91903-7818-4405-BA8E-A6545BDC0DD3}"/>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2" name="Oval 281">
                    <a:extLst>
                      <a:ext uri="{FF2B5EF4-FFF2-40B4-BE49-F238E27FC236}">
                        <a16:creationId xmlns:a16="http://schemas.microsoft.com/office/drawing/2014/main" id="{5758F8E5-2D7E-4231-BD57-19CD377145BA}"/>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3" name="Oval 282">
                    <a:extLst>
                      <a:ext uri="{FF2B5EF4-FFF2-40B4-BE49-F238E27FC236}">
                        <a16:creationId xmlns:a16="http://schemas.microsoft.com/office/drawing/2014/main" id="{D9EAA66B-1F2C-448A-B1E1-429211C27DD0}"/>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4" name="Oval 283">
                    <a:extLst>
                      <a:ext uri="{FF2B5EF4-FFF2-40B4-BE49-F238E27FC236}">
                        <a16:creationId xmlns:a16="http://schemas.microsoft.com/office/drawing/2014/main" id="{A5C75FBC-4E53-40F9-9FB5-D9DF9C141947}"/>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5" name="Oval 284">
                    <a:extLst>
                      <a:ext uri="{FF2B5EF4-FFF2-40B4-BE49-F238E27FC236}">
                        <a16:creationId xmlns:a16="http://schemas.microsoft.com/office/drawing/2014/main" id="{EFAFBE3E-232A-4CE7-912F-806E609B994A}"/>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6" name="Oval 285">
                    <a:extLst>
                      <a:ext uri="{FF2B5EF4-FFF2-40B4-BE49-F238E27FC236}">
                        <a16:creationId xmlns:a16="http://schemas.microsoft.com/office/drawing/2014/main" id="{8D20FAC3-3E9F-44F8-80EE-A2A414F62A0C}"/>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7" name="Oval 286">
                    <a:extLst>
                      <a:ext uri="{FF2B5EF4-FFF2-40B4-BE49-F238E27FC236}">
                        <a16:creationId xmlns:a16="http://schemas.microsoft.com/office/drawing/2014/main" id="{B1670F13-9278-4AC4-8D5B-1FB8FB90CFE5}"/>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8" name="Oval 287">
                    <a:extLst>
                      <a:ext uri="{FF2B5EF4-FFF2-40B4-BE49-F238E27FC236}">
                        <a16:creationId xmlns:a16="http://schemas.microsoft.com/office/drawing/2014/main" id="{A61FF90E-A6E6-4A4A-A467-9E6C66F29745}"/>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9" name="Oval 288">
                    <a:extLst>
                      <a:ext uri="{FF2B5EF4-FFF2-40B4-BE49-F238E27FC236}">
                        <a16:creationId xmlns:a16="http://schemas.microsoft.com/office/drawing/2014/main" id="{4604061A-BF88-42E6-8443-6337C6C0C431}"/>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0" name="Oval 289">
                    <a:extLst>
                      <a:ext uri="{FF2B5EF4-FFF2-40B4-BE49-F238E27FC236}">
                        <a16:creationId xmlns:a16="http://schemas.microsoft.com/office/drawing/2014/main" id="{4D99C481-4F27-43F2-B8D5-DEDE6D29B86B}"/>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1" name="Oval 290">
                    <a:extLst>
                      <a:ext uri="{FF2B5EF4-FFF2-40B4-BE49-F238E27FC236}">
                        <a16:creationId xmlns:a16="http://schemas.microsoft.com/office/drawing/2014/main" id="{A2C36DE1-C36C-4143-AD81-0E332976EAD0}"/>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2" name="Oval 291">
                    <a:extLst>
                      <a:ext uri="{FF2B5EF4-FFF2-40B4-BE49-F238E27FC236}">
                        <a16:creationId xmlns:a16="http://schemas.microsoft.com/office/drawing/2014/main" id="{CE72FBCA-90C5-4DBD-8783-5D32E11C9B94}"/>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3" name="Oval 292">
                    <a:extLst>
                      <a:ext uri="{FF2B5EF4-FFF2-40B4-BE49-F238E27FC236}">
                        <a16:creationId xmlns:a16="http://schemas.microsoft.com/office/drawing/2014/main" id="{18D40217-9E89-41A6-8831-ED48D65A8B9B}"/>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4" name="Oval 293">
                    <a:extLst>
                      <a:ext uri="{FF2B5EF4-FFF2-40B4-BE49-F238E27FC236}">
                        <a16:creationId xmlns:a16="http://schemas.microsoft.com/office/drawing/2014/main" id="{538CC680-1E80-4B44-B2FA-74AE50472641}"/>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5" name="Oval 294">
                    <a:extLst>
                      <a:ext uri="{FF2B5EF4-FFF2-40B4-BE49-F238E27FC236}">
                        <a16:creationId xmlns:a16="http://schemas.microsoft.com/office/drawing/2014/main" id="{BD03330D-91D2-4683-854A-1D818A108654}"/>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6" name="Oval 295">
                    <a:extLst>
                      <a:ext uri="{FF2B5EF4-FFF2-40B4-BE49-F238E27FC236}">
                        <a16:creationId xmlns:a16="http://schemas.microsoft.com/office/drawing/2014/main" id="{79B78FFD-4DC0-4145-A8BD-AFC6F8C57E69}"/>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7" name="Oval 296">
                    <a:extLst>
                      <a:ext uri="{FF2B5EF4-FFF2-40B4-BE49-F238E27FC236}">
                        <a16:creationId xmlns:a16="http://schemas.microsoft.com/office/drawing/2014/main" id="{BA555BEA-9F0A-4697-BB2E-0C101762CD50}"/>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8" name="Oval 297">
                    <a:extLst>
                      <a:ext uri="{FF2B5EF4-FFF2-40B4-BE49-F238E27FC236}">
                        <a16:creationId xmlns:a16="http://schemas.microsoft.com/office/drawing/2014/main" id="{DC2AF035-B929-442E-A2DF-82D86E1DFE8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9" name="Oval 298">
                    <a:extLst>
                      <a:ext uri="{FF2B5EF4-FFF2-40B4-BE49-F238E27FC236}">
                        <a16:creationId xmlns:a16="http://schemas.microsoft.com/office/drawing/2014/main" id="{EB5FE26F-F866-4D47-A657-13A699B60B7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0" name="Oval 299">
                    <a:extLst>
                      <a:ext uri="{FF2B5EF4-FFF2-40B4-BE49-F238E27FC236}">
                        <a16:creationId xmlns:a16="http://schemas.microsoft.com/office/drawing/2014/main" id="{F5FC47F3-4DBF-410B-8F53-2D35F1B43D7E}"/>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1" name="Oval 300">
                    <a:extLst>
                      <a:ext uri="{FF2B5EF4-FFF2-40B4-BE49-F238E27FC236}">
                        <a16:creationId xmlns:a16="http://schemas.microsoft.com/office/drawing/2014/main" id="{DAE423F9-7553-4406-80A4-8174F20CFEC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2" name="Freeform 301">
                  <a:extLst>
                    <a:ext uri="{FF2B5EF4-FFF2-40B4-BE49-F238E27FC236}">
                      <a16:creationId xmlns:a16="http://schemas.microsoft.com/office/drawing/2014/main" id="{CC9C45C2-546A-49AB-87AE-FF5A2C074574}"/>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 name="Group 302">
                <a:extLst>
                  <a:ext uri="{FF2B5EF4-FFF2-40B4-BE49-F238E27FC236}">
                    <a16:creationId xmlns:a16="http://schemas.microsoft.com/office/drawing/2014/main" id="{38DDE4F3-6495-4B31-A17E-E349042FC038}"/>
                  </a:ext>
                </a:extLst>
              </p:cNvPr>
              <p:cNvGrpSpPr>
                <a:grpSpLocks/>
              </p:cNvGrpSpPr>
              <p:nvPr/>
            </p:nvGrpSpPr>
            <p:grpSpPr bwMode="auto">
              <a:xfrm>
                <a:off x="2754" y="3249"/>
                <a:ext cx="1245" cy="319"/>
                <a:chOff x="2023" y="1419"/>
                <a:chExt cx="1653" cy="576"/>
              </a:xfrm>
            </p:grpSpPr>
            <p:grpSp>
              <p:nvGrpSpPr>
                <p:cNvPr id="151" name="Group 303">
                  <a:extLst>
                    <a:ext uri="{FF2B5EF4-FFF2-40B4-BE49-F238E27FC236}">
                      <a16:creationId xmlns:a16="http://schemas.microsoft.com/office/drawing/2014/main" id="{FFD5637B-F692-4C05-B53B-E030908B433A}"/>
                    </a:ext>
                  </a:extLst>
                </p:cNvPr>
                <p:cNvGrpSpPr>
                  <a:grpSpLocks/>
                </p:cNvGrpSpPr>
                <p:nvPr/>
              </p:nvGrpSpPr>
              <p:grpSpPr bwMode="auto">
                <a:xfrm>
                  <a:off x="2023" y="1419"/>
                  <a:ext cx="1653" cy="576"/>
                  <a:chOff x="537" y="995"/>
                  <a:chExt cx="1647" cy="1128"/>
                </a:xfrm>
              </p:grpSpPr>
              <p:grpSp>
                <p:nvGrpSpPr>
                  <p:cNvPr id="153" name="Group 304">
                    <a:extLst>
                      <a:ext uri="{FF2B5EF4-FFF2-40B4-BE49-F238E27FC236}">
                        <a16:creationId xmlns:a16="http://schemas.microsoft.com/office/drawing/2014/main" id="{6D8E1FC4-3960-4A7E-ACCD-AAD188F69171}"/>
                      </a:ext>
                    </a:extLst>
                  </p:cNvPr>
                  <p:cNvGrpSpPr>
                    <a:grpSpLocks/>
                  </p:cNvGrpSpPr>
                  <p:nvPr/>
                </p:nvGrpSpPr>
                <p:grpSpPr bwMode="auto">
                  <a:xfrm>
                    <a:off x="537" y="995"/>
                    <a:ext cx="1647" cy="1128"/>
                    <a:chOff x="1887" y="1697"/>
                    <a:chExt cx="1647" cy="1128"/>
                  </a:xfrm>
                </p:grpSpPr>
                <p:sp>
                  <p:nvSpPr>
                    <p:cNvPr id="222" name="Freeform 305">
                      <a:extLst>
                        <a:ext uri="{FF2B5EF4-FFF2-40B4-BE49-F238E27FC236}">
                          <a16:creationId xmlns:a16="http://schemas.microsoft.com/office/drawing/2014/main" id="{09A58710-712F-4832-90A5-8E1954ADAE29}"/>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 name="Freeform 306">
                      <a:extLst>
                        <a:ext uri="{FF2B5EF4-FFF2-40B4-BE49-F238E27FC236}">
                          <a16:creationId xmlns:a16="http://schemas.microsoft.com/office/drawing/2014/main" id="{2BF82798-1706-4CC9-B05C-C3C91D640626}"/>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Freeform 307">
                      <a:extLst>
                        <a:ext uri="{FF2B5EF4-FFF2-40B4-BE49-F238E27FC236}">
                          <a16:creationId xmlns:a16="http://schemas.microsoft.com/office/drawing/2014/main" id="{AA77D8F6-70B1-443C-898F-68035C92B81F}"/>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 name="Freeform 308">
                      <a:extLst>
                        <a:ext uri="{FF2B5EF4-FFF2-40B4-BE49-F238E27FC236}">
                          <a16:creationId xmlns:a16="http://schemas.microsoft.com/office/drawing/2014/main" id="{88EDFD9E-3BE9-46EA-A08D-25CCDF2745ED}"/>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Freeform 309">
                      <a:extLst>
                        <a:ext uri="{FF2B5EF4-FFF2-40B4-BE49-F238E27FC236}">
                          <a16:creationId xmlns:a16="http://schemas.microsoft.com/office/drawing/2014/main" id="{D4F76D4B-CD38-4546-B105-22168548EE5C}"/>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 name="Freeform 310">
                      <a:extLst>
                        <a:ext uri="{FF2B5EF4-FFF2-40B4-BE49-F238E27FC236}">
                          <a16:creationId xmlns:a16="http://schemas.microsoft.com/office/drawing/2014/main" id="{A1383B00-6620-40F1-9238-A11576F5FCE9}"/>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 name="Freeform 311">
                      <a:extLst>
                        <a:ext uri="{FF2B5EF4-FFF2-40B4-BE49-F238E27FC236}">
                          <a16:creationId xmlns:a16="http://schemas.microsoft.com/office/drawing/2014/main" id="{02118EB6-0F8D-4BA7-9996-2AECBCD3771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 name="Freeform 312">
                      <a:extLst>
                        <a:ext uri="{FF2B5EF4-FFF2-40B4-BE49-F238E27FC236}">
                          <a16:creationId xmlns:a16="http://schemas.microsoft.com/office/drawing/2014/main" id="{820B22BF-29DD-4981-A8C0-629098168335}"/>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 name="Freeform 313">
                      <a:extLst>
                        <a:ext uri="{FF2B5EF4-FFF2-40B4-BE49-F238E27FC236}">
                          <a16:creationId xmlns:a16="http://schemas.microsoft.com/office/drawing/2014/main" id="{45700E30-00E6-437B-9E80-598C2B06EE7A}"/>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1" name="Freeform 314">
                      <a:extLst>
                        <a:ext uri="{FF2B5EF4-FFF2-40B4-BE49-F238E27FC236}">
                          <a16:creationId xmlns:a16="http://schemas.microsoft.com/office/drawing/2014/main" id="{2CA506BE-C565-486E-8CD4-5926E6ABF58A}"/>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Freeform 315">
                      <a:extLst>
                        <a:ext uri="{FF2B5EF4-FFF2-40B4-BE49-F238E27FC236}">
                          <a16:creationId xmlns:a16="http://schemas.microsoft.com/office/drawing/2014/main" id="{34683E4B-0172-434A-8AD7-E305AFE77E62}"/>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3" name="Freeform 316">
                      <a:extLst>
                        <a:ext uri="{FF2B5EF4-FFF2-40B4-BE49-F238E27FC236}">
                          <a16:creationId xmlns:a16="http://schemas.microsoft.com/office/drawing/2014/main" id="{5F95EED2-CE13-4B79-B067-B98104860833}"/>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4" name="Freeform 317">
                      <a:extLst>
                        <a:ext uri="{FF2B5EF4-FFF2-40B4-BE49-F238E27FC236}">
                          <a16:creationId xmlns:a16="http://schemas.microsoft.com/office/drawing/2014/main" id="{DB7F873D-00E7-4F72-A61C-E3E9E3DB7F36}"/>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5" name="Freeform 318">
                      <a:extLst>
                        <a:ext uri="{FF2B5EF4-FFF2-40B4-BE49-F238E27FC236}">
                          <a16:creationId xmlns:a16="http://schemas.microsoft.com/office/drawing/2014/main" id="{DCB45901-0901-494E-98BB-B863CB949AC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6" name="Freeform 319">
                      <a:extLst>
                        <a:ext uri="{FF2B5EF4-FFF2-40B4-BE49-F238E27FC236}">
                          <a16:creationId xmlns:a16="http://schemas.microsoft.com/office/drawing/2014/main" id="{5EA891B3-D1BE-4912-872A-7C150AE7B8DF}"/>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Freeform 320">
                      <a:extLst>
                        <a:ext uri="{FF2B5EF4-FFF2-40B4-BE49-F238E27FC236}">
                          <a16:creationId xmlns:a16="http://schemas.microsoft.com/office/drawing/2014/main" id="{FA9CD7FE-A179-4EFF-80E6-82AC1027E77B}"/>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8" name="Freeform 321">
                      <a:extLst>
                        <a:ext uri="{FF2B5EF4-FFF2-40B4-BE49-F238E27FC236}">
                          <a16:creationId xmlns:a16="http://schemas.microsoft.com/office/drawing/2014/main" id="{C7DF63FC-6701-44D2-A877-2CD7D51A2DDA}"/>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9" name="Freeform 322">
                      <a:extLst>
                        <a:ext uri="{FF2B5EF4-FFF2-40B4-BE49-F238E27FC236}">
                          <a16:creationId xmlns:a16="http://schemas.microsoft.com/office/drawing/2014/main" id="{7A432DFB-2037-44C1-A45A-9259802A477C}"/>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0" name="Freeform 323">
                      <a:extLst>
                        <a:ext uri="{FF2B5EF4-FFF2-40B4-BE49-F238E27FC236}">
                          <a16:creationId xmlns:a16="http://schemas.microsoft.com/office/drawing/2014/main" id="{850261D4-EBD3-4539-936C-0AC4AC4610F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1" name="Freeform 324">
                      <a:extLst>
                        <a:ext uri="{FF2B5EF4-FFF2-40B4-BE49-F238E27FC236}">
                          <a16:creationId xmlns:a16="http://schemas.microsoft.com/office/drawing/2014/main" id="{E4315228-4ECF-4435-BAF9-999C045B99E8}"/>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2" name="Freeform 325">
                      <a:extLst>
                        <a:ext uri="{FF2B5EF4-FFF2-40B4-BE49-F238E27FC236}">
                          <a16:creationId xmlns:a16="http://schemas.microsoft.com/office/drawing/2014/main" id="{A48B4B21-7B74-4AE6-817C-021BB995AA43}"/>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3" name="Freeform 326">
                      <a:extLst>
                        <a:ext uri="{FF2B5EF4-FFF2-40B4-BE49-F238E27FC236}">
                          <a16:creationId xmlns:a16="http://schemas.microsoft.com/office/drawing/2014/main" id="{E1CD0C89-E17D-45EA-A37E-9F9D604EDF1D}"/>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4" name="Freeform 327">
                      <a:extLst>
                        <a:ext uri="{FF2B5EF4-FFF2-40B4-BE49-F238E27FC236}">
                          <a16:creationId xmlns:a16="http://schemas.microsoft.com/office/drawing/2014/main" id="{1DE10288-92C0-4CD5-88E7-6A3BCDC0A548}"/>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5" name="Freeform 328">
                      <a:extLst>
                        <a:ext uri="{FF2B5EF4-FFF2-40B4-BE49-F238E27FC236}">
                          <a16:creationId xmlns:a16="http://schemas.microsoft.com/office/drawing/2014/main" id="{7C10ED44-FD2A-4C23-8C6C-F8E6F9C96B16}"/>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6" name="Freeform 329">
                      <a:extLst>
                        <a:ext uri="{FF2B5EF4-FFF2-40B4-BE49-F238E27FC236}">
                          <a16:creationId xmlns:a16="http://schemas.microsoft.com/office/drawing/2014/main" id="{4CC43A60-C6A7-49BE-90D9-57C0CF9EF8A0}"/>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7" name="Freeform 330">
                      <a:extLst>
                        <a:ext uri="{FF2B5EF4-FFF2-40B4-BE49-F238E27FC236}">
                          <a16:creationId xmlns:a16="http://schemas.microsoft.com/office/drawing/2014/main" id="{04F07CC7-6CD7-4E03-AB3F-82117C2DF6DE}"/>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8" name="Freeform 331">
                      <a:extLst>
                        <a:ext uri="{FF2B5EF4-FFF2-40B4-BE49-F238E27FC236}">
                          <a16:creationId xmlns:a16="http://schemas.microsoft.com/office/drawing/2014/main" id="{ADFB7B49-AB25-4300-84C6-44644C276BFE}"/>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9" name="Freeform 332">
                      <a:extLst>
                        <a:ext uri="{FF2B5EF4-FFF2-40B4-BE49-F238E27FC236}">
                          <a16:creationId xmlns:a16="http://schemas.microsoft.com/office/drawing/2014/main" id="{49922AEC-6E20-4F32-B696-575D13E17102}"/>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0" name="Freeform 333">
                      <a:extLst>
                        <a:ext uri="{FF2B5EF4-FFF2-40B4-BE49-F238E27FC236}">
                          <a16:creationId xmlns:a16="http://schemas.microsoft.com/office/drawing/2014/main" id="{452D410F-78E4-494F-B3DB-25F0E8340F94}"/>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1" name="Freeform 334">
                      <a:extLst>
                        <a:ext uri="{FF2B5EF4-FFF2-40B4-BE49-F238E27FC236}">
                          <a16:creationId xmlns:a16="http://schemas.microsoft.com/office/drawing/2014/main" id="{D3CFB5E3-D4D8-4CD1-AB9A-AD945CD1834B}"/>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2" name="Freeform 335">
                      <a:extLst>
                        <a:ext uri="{FF2B5EF4-FFF2-40B4-BE49-F238E27FC236}">
                          <a16:creationId xmlns:a16="http://schemas.microsoft.com/office/drawing/2014/main" id="{8E51054D-2C36-4C92-AC8A-B09E6BF5AFFD}"/>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3" name="Freeform 336">
                      <a:extLst>
                        <a:ext uri="{FF2B5EF4-FFF2-40B4-BE49-F238E27FC236}">
                          <a16:creationId xmlns:a16="http://schemas.microsoft.com/office/drawing/2014/main" id="{9F77E01E-D92C-4A89-9D22-43CBA8EA864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4" name="Freeform 337">
                      <a:extLst>
                        <a:ext uri="{FF2B5EF4-FFF2-40B4-BE49-F238E27FC236}">
                          <a16:creationId xmlns:a16="http://schemas.microsoft.com/office/drawing/2014/main" id="{5A1483F4-CA14-479E-BDD0-B859F76F98AE}"/>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5" name="Freeform 338">
                      <a:extLst>
                        <a:ext uri="{FF2B5EF4-FFF2-40B4-BE49-F238E27FC236}">
                          <a16:creationId xmlns:a16="http://schemas.microsoft.com/office/drawing/2014/main" id="{3F7EAFEB-4B33-4427-B2C7-92977B1D13E4}"/>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6" name="Freeform 339">
                      <a:extLst>
                        <a:ext uri="{FF2B5EF4-FFF2-40B4-BE49-F238E27FC236}">
                          <a16:creationId xmlns:a16="http://schemas.microsoft.com/office/drawing/2014/main" id="{24EB6DC6-4A4C-4BD2-96C7-001B9D6AF511}"/>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7" name="Freeform 340">
                      <a:extLst>
                        <a:ext uri="{FF2B5EF4-FFF2-40B4-BE49-F238E27FC236}">
                          <a16:creationId xmlns:a16="http://schemas.microsoft.com/office/drawing/2014/main" id="{BBFF6C50-0456-4A2B-A880-1038D8C3A99E}"/>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8" name="Freeform 341">
                      <a:extLst>
                        <a:ext uri="{FF2B5EF4-FFF2-40B4-BE49-F238E27FC236}">
                          <a16:creationId xmlns:a16="http://schemas.microsoft.com/office/drawing/2014/main" id="{996D8A6D-D381-4A78-86C8-6C25E9C04B25}"/>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9" name="Freeform 342">
                      <a:extLst>
                        <a:ext uri="{FF2B5EF4-FFF2-40B4-BE49-F238E27FC236}">
                          <a16:creationId xmlns:a16="http://schemas.microsoft.com/office/drawing/2014/main" id="{26E26267-0B53-4AA4-88F7-07C2F42555AC}"/>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0" name="Freeform 343">
                      <a:extLst>
                        <a:ext uri="{FF2B5EF4-FFF2-40B4-BE49-F238E27FC236}">
                          <a16:creationId xmlns:a16="http://schemas.microsoft.com/office/drawing/2014/main" id="{5AA1D109-6F2B-4B5C-A0E9-65DFCCB044E4}"/>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1" name="Freeform 344">
                      <a:extLst>
                        <a:ext uri="{FF2B5EF4-FFF2-40B4-BE49-F238E27FC236}">
                          <a16:creationId xmlns:a16="http://schemas.microsoft.com/office/drawing/2014/main" id="{7B8FCD47-5552-4189-AB0B-D0E7EF185571}"/>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2" name="Freeform 345">
                      <a:extLst>
                        <a:ext uri="{FF2B5EF4-FFF2-40B4-BE49-F238E27FC236}">
                          <a16:creationId xmlns:a16="http://schemas.microsoft.com/office/drawing/2014/main" id="{375EE821-2EBC-4D2F-AE83-94C57032E63E}"/>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3" name="Freeform 346">
                      <a:extLst>
                        <a:ext uri="{FF2B5EF4-FFF2-40B4-BE49-F238E27FC236}">
                          <a16:creationId xmlns:a16="http://schemas.microsoft.com/office/drawing/2014/main" id="{17E39FBF-0BB3-482E-B03E-311F84C32544}"/>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4" name="Freeform 347">
                      <a:extLst>
                        <a:ext uri="{FF2B5EF4-FFF2-40B4-BE49-F238E27FC236}">
                          <a16:creationId xmlns:a16="http://schemas.microsoft.com/office/drawing/2014/main" id="{7F4CCD6E-D6F9-42C3-8793-83D6FE8BB4F0}"/>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5" name="Freeform 348">
                      <a:extLst>
                        <a:ext uri="{FF2B5EF4-FFF2-40B4-BE49-F238E27FC236}">
                          <a16:creationId xmlns:a16="http://schemas.microsoft.com/office/drawing/2014/main" id="{7F59F791-C290-459B-8CC3-049963FB3CFD}"/>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6" name="Freeform 349">
                      <a:extLst>
                        <a:ext uri="{FF2B5EF4-FFF2-40B4-BE49-F238E27FC236}">
                          <a16:creationId xmlns:a16="http://schemas.microsoft.com/office/drawing/2014/main" id="{27255ED6-DFF4-43A3-B24B-CD92A1D34314}"/>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7" name="Freeform 350">
                      <a:extLst>
                        <a:ext uri="{FF2B5EF4-FFF2-40B4-BE49-F238E27FC236}">
                          <a16:creationId xmlns:a16="http://schemas.microsoft.com/office/drawing/2014/main" id="{69CE751C-3727-4483-A404-3C5468824A30}"/>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8" name="Freeform 351">
                      <a:extLst>
                        <a:ext uri="{FF2B5EF4-FFF2-40B4-BE49-F238E27FC236}">
                          <a16:creationId xmlns:a16="http://schemas.microsoft.com/office/drawing/2014/main" id="{7BF884DA-61A7-43F6-B608-C83767D20C43}"/>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9" name="Freeform 352">
                      <a:extLst>
                        <a:ext uri="{FF2B5EF4-FFF2-40B4-BE49-F238E27FC236}">
                          <a16:creationId xmlns:a16="http://schemas.microsoft.com/office/drawing/2014/main" id="{B0297C32-4EA8-4230-BCAF-55B5CCA8D2D3}"/>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0" name="Freeform 353">
                      <a:extLst>
                        <a:ext uri="{FF2B5EF4-FFF2-40B4-BE49-F238E27FC236}">
                          <a16:creationId xmlns:a16="http://schemas.microsoft.com/office/drawing/2014/main" id="{FF129EB1-CFD3-4206-808A-E0A49D70BBEA}"/>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1" name="Freeform 354">
                      <a:extLst>
                        <a:ext uri="{FF2B5EF4-FFF2-40B4-BE49-F238E27FC236}">
                          <a16:creationId xmlns:a16="http://schemas.microsoft.com/office/drawing/2014/main" id="{FE001710-A4CB-4CF5-84F1-937D47C25D9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2" name="Freeform 355">
                      <a:extLst>
                        <a:ext uri="{FF2B5EF4-FFF2-40B4-BE49-F238E27FC236}">
                          <a16:creationId xmlns:a16="http://schemas.microsoft.com/office/drawing/2014/main" id="{0735E0AE-1922-4C02-B93B-0A2C1937BF26}"/>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3" name="Freeform 356">
                      <a:extLst>
                        <a:ext uri="{FF2B5EF4-FFF2-40B4-BE49-F238E27FC236}">
                          <a16:creationId xmlns:a16="http://schemas.microsoft.com/office/drawing/2014/main" id="{1DBB2ECD-01FD-4FD4-97EA-D5A48D3A58AE}"/>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4" name="Freeform 357">
                      <a:extLst>
                        <a:ext uri="{FF2B5EF4-FFF2-40B4-BE49-F238E27FC236}">
                          <a16:creationId xmlns:a16="http://schemas.microsoft.com/office/drawing/2014/main" id="{1E86ECE3-8F75-4A3C-BB41-C61A4BA95CCE}"/>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5" name="Freeform 358">
                      <a:extLst>
                        <a:ext uri="{FF2B5EF4-FFF2-40B4-BE49-F238E27FC236}">
                          <a16:creationId xmlns:a16="http://schemas.microsoft.com/office/drawing/2014/main" id="{76240EAD-4B68-4831-9533-FDE39E686C05}"/>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6" name="Freeform 359">
                      <a:extLst>
                        <a:ext uri="{FF2B5EF4-FFF2-40B4-BE49-F238E27FC236}">
                          <a16:creationId xmlns:a16="http://schemas.microsoft.com/office/drawing/2014/main" id="{030A6192-E6D4-4404-9358-C6B912162256}"/>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7" name="Freeform 360">
                      <a:extLst>
                        <a:ext uri="{FF2B5EF4-FFF2-40B4-BE49-F238E27FC236}">
                          <a16:creationId xmlns:a16="http://schemas.microsoft.com/office/drawing/2014/main" id="{876C6D28-9B0C-467F-9310-C321C97908E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8" name="Freeform 361">
                      <a:extLst>
                        <a:ext uri="{FF2B5EF4-FFF2-40B4-BE49-F238E27FC236}">
                          <a16:creationId xmlns:a16="http://schemas.microsoft.com/office/drawing/2014/main" id="{32A80405-4E00-4420-BD14-1CB41EC7594B}"/>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9" name="Freeform 362">
                      <a:extLst>
                        <a:ext uri="{FF2B5EF4-FFF2-40B4-BE49-F238E27FC236}">
                          <a16:creationId xmlns:a16="http://schemas.microsoft.com/office/drawing/2014/main" id="{EF44703A-72E0-48DF-9D91-891DEF663D77}"/>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0" name="Freeform 363">
                      <a:extLst>
                        <a:ext uri="{FF2B5EF4-FFF2-40B4-BE49-F238E27FC236}">
                          <a16:creationId xmlns:a16="http://schemas.microsoft.com/office/drawing/2014/main" id="{02FF6E12-CC92-4156-80D5-CCA78BBF1180}"/>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1" name="Freeform 364">
                      <a:extLst>
                        <a:ext uri="{FF2B5EF4-FFF2-40B4-BE49-F238E27FC236}">
                          <a16:creationId xmlns:a16="http://schemas.microsoft.com/office/drawing/2014/main" id="{81012CE4-75E8-410E-B9B3-5685539EBEDE}"/>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2" name="Freeform 365">
                      <a:extLst>
                        <a:ext uri="{FF2B5EF4-FFF2-40B4-BE49-F238E27FC236}">
                          <a16:creationId xmlns:a16="http://schemas.microsoft.com/office/drawing/2014/main" id="{089D001C-60FF-4C3C-8089-C02B28DD4C4A}"/>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3" name="Freeform 366">
                      <a:extLst>
                        <a:ext uri="{FF2B5EF4-FFF2-40B4-BE49-F238E27FC236}">
                          <a16:creationId xmlns:a16="http://schemas.microsoft.com/office/drawing/2014/main" id="{CB675536-D28E-4508-B5D8-13EA3E0AAD7A}"/>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4" name="Freeform 367">
                      <a:extLst>
                        <a:ext uri="{FF2B5EF4-FFF2-40B4-BE49-F238E27FC236}">
                          <a16:creationId xmlns:a16="http://schemas.microsoft.com/office/drawing/2014/main" id="{50AB2841-85A5-4D7B-BC60-E5F79C9566EE}"/>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5" name="Freeform 368">
                      <a:extLst>
                        <a:ext uri="{FF2B5EF4-FFF2-40B4-BE49-F238E27FC236}">
                          <a16:creationId xmlns:a16="http://schemas.microsoft.com/office/drawing/2014/main" id="{0E254D77-202E-492D-B19B-5F785B4F3FEA}"/>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6" name="Freeform 369">
                      <a:extLst>
                        <a:ext uri="{FF2B5EF4-FFF2-40B4-BE49-F238E27FC236}">
                          <a16:creationId xmlns:a16="http://schemas.microsoft.com/office/drawing/2014/main" id="{088D30B8-7C79-4538-A202-7FFEC0EA856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7" name="Freeform 370">
                      <a:extLst>
                        <a:ext uri="{FF2B5EF4-FFF2-40B4-BE49-F238E27FC236}">
                          <a16:creationId xmlns:a16="http://schemas.microsoft.com/office/drawing/2014/main" id="{FF1C5EB2-FB6C-45FA-BE2F-E3B4DFB22BC2}"/>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8" name="Freeform 371">
                      <a:extLst>
                        <a:ext uri="{FF2B5EF4-FFF2-40B4-BE49-F238E27FC236}">
                          <a16:creationId xmlns:a16="http://schemas.microsoft.com/office/drawing/2014/main" id="{9EE1971C-1840-4341-8E69-81315165081D}"/>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9" name="Freeform 372">
                      <a:extLst>
                        <a:ext uri="{FF2B5EF4-FFF2-40B4-BE49-F238E27FC236}">
                          <a16:creationId xmlns:a16="http://schemas.microsoft.com/office/drawing/2014/main" id="{623BF1BE-8227-44AD-BFC8-A02105A01DE1}"/>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0" name="Freeform 373">
                      <a:extLst>
                        <a:ext uri="{FF2B5EF4-FFF2-40B4-BE49-F238E27FC236}">
                          <a16:creationId xmlns:a16="http://schemas.microsoft.com/office/drawing/2014/main" id="{6AADD67E-3E67-48B2-BD3A-E8F66097D8CB}"/>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4" name="Oval 374">
                    <a:extLst>
                      <a:ext uri="{FF2B5EF4-FFF2-40B4-BE49-F238E27FC236}">
                        <a16:creationId xmlns:a16="http://schemas.microsoft.com/office/drawing/2014/main" id="{91EA43EA-2E7A-47D8-9845-915BF29AAF8E}"/>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 name="Oval 375">
                    <a:extLst>
                      <a:ext uri="{FF2B5EF4-FFF2-40B4-BE49-F238E27FC236}">
                        <a16:creationId xmlns:a16="http://schemas.microsoft.com/office/drawing/2014/main" id="{F74CD8BA-2D7C-4276-826D-A67255E87D0C}"/>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 name="Oval 376">
                    <a:extLst>
                      <a:ext uri="{FF2B5EF4-FFF2-40B4-BE49-F238E27FC236}">
                        <a16:creationId xmlns:a16="http://schemas.microsoft.com/office/drawing/2014/main" id="{8957C4E3-451B-4858-B648-5F4D2EBC55A0}"/>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 name="Oval 377">
                    <a:extLst>
                      <a:ext uri="{FF2B5EF4-FFF2-40B4-BE49-F238E27FC236}">
                        <a16:creationId xmlns:a16="http://schemas.microsoft.com/office/drawing/2014/main" id="{BA08D3F2-A312-434B-A3BB-DF477997D0D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 name="Oval 378">
                    <a:extLst>
                      <a:ext uri="{FF2B5EF4-FFF2-40B4-BE49-F238E27FC236}">
                        <a16:creationId xmlns:a16="http://schemas.microsoft.com/office/drawing/2014/main" id="{F2572E51-21F0-4676-94FC-5F67D3018F4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 name="Oval 379">
                    <a:extLst>
                      <a:ext uri="{FF2B5EF4-FFF2-40B4-BE49-F238E27FC236}">
                        <a16:creationId xmlns:a16="http://schemas.microsoft.com/office/drawing/2014/main" id="{9A06609C-DC37-497B-82B3-B891FF98FE08}"/>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 name="Oval 380">
                    <a:extLst>
                      <a:ext uri="{FF2B5EF4-FFF2-40B4-BE49-F238E27FC236}">
                        <a16:creationId xmlns:a16="http://schemas.microsoft.com/office/drawing/2014/main" id="{B92AB51C-869F-4C0A-B197-FD42696880D1}"/>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 name="Oval 381">
                    <a:extLst>
                      <a:ext uri="{FF2B5EF4-FFF2-40B4-BE49-F238E27FC236}">
                        <a16:creationId xmlns:a16="http://schemas.microsoft.com/office/drawing/2014/main" id="{0F0D2687-91FD-45EA-BBF8-2E5BBE02D2A4}"/>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 name="Oval 382">
                    <a:extLst>
                      <a:ext uri="{FF2B5EF4-FFF2-40B4-BE49-F238E27FC236}">
                        <a16:creationId xmlns:a16="http://schemas.microsoft.com/office/drawing/2014/main" id="{C8B1E5A5-8300-4804-A017-7ABEFCD428EF}"/>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 name="Oval 383">
                    <a:extLst>
                      <a:ext uri="{FF2B5EF4-FFF2-40B4-BE49-F238E27FC236}">
                        <a16:creationId xmlns:a16="http://schemas.microsoft.com/office/drawing/2014/main" id="{F5E4EB22-A9B5-4CE2-A3A0-6FB524C9F5CE}"/>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 name="Oval 384">
                    <a:extLst>
                      <a:ext uri="{FF2B5EF4-FFF2-40B4-BE49-F238E27FC236}">
                        <a16:creationId xmlns:a16="http://schemas.microsoft.com/office/drawing/2014/main" id="{97416CC7-8B15-4FAD-9DF3-BD83457D18F9}"/>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385">
                    <a:extLst>
                      <a:ext uri="{FF2B5EF4-FFF2-40B4-BE49-F238E27FC236}">
                        <a16:creationId xmlns:a16="http://schemas.microsoft.com/office/drawing/2014/main" id="{6A12DB6E-C5DC-474F-BB5C-4698B0623F8A}"/>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Oval 386">
                    <a:extLst>
                      <a:ext uri="{FF2B5EF4-FFF2-40B4-BE49-F238E27FC236}">
                        <a16:creationId xmlns:a16="http://schemas.microsoft.com/office/drawing/2014/main" id="{B9492A94-2C05-4BD5-9300-B79C3881496F}"/>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387">
                    <a:extLst>
                      <a:ext uri="{FF2B5EF4-FFF2-40B4-BE49-F238E27FC236}">
                        <a16:creationId xmlns:a16="http://schemas.microsoft.com/office/drawing/2014/main" id="{F914E1A4-4BBC-45F7-AB3C-E50C535DA12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 name="Oval 388">
                    <a:extLst>
                      <a:ext uri="{FF2B5EF4-FFF2-40B4-BE49-F238E27FC236}">
                        <a16:creationId xmlns:a16="http://schemas.microsoft.com/office/drawing/2014/main" id="{10DDB61D-DA63-4E46-A984-A89E05DDFD68}"/>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 name="Oval 389">
                    <a:extLst>
                      <a:ext uri="{FF2B5EF4-FFF2-40B4-BE49-F238E27FC236}">
                        <a16:creationId xmlns:a16="http://schemas.microsoft.com/office/drawing/2014/main" id="{8EFCBFF3-ACF0-4788-ACD9-15FAFA0DE9DD}"/>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Oval 390">
                    <a:extLst>
                      <a:ext uri="{FF2B5EF4-FFF2-40B4-BE49-F238E27FC236}">
                        <a16:creationId xmlns:a16="http://schemas.microsoft.com/office/drawing/2014/main" id="{6A06F567-DC54-49E6-9389-56B64950E128}"/>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 name="Oval 391">
                    <a:extLst>
                      <a:ext uri="{FF2B5EF4-FFF2-40B4-BE49-F238E27FC236}">
                        <a16:creationId xmlns:a16="http://schemas.microsoft.com/office/drawing/2014/main" id="{DFBD40A2-55DC-415B-9A25-DB6E2BE7ABE1}"/>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 name="Oval 392">
                    <a:extLst>
                      <a:ext uri="{FF2B5EF4-FFF2-40B4-BE49-F238E27FC236}">
                        <a16:creationId xmlns:a16="http://schemas.microsoft.com/office/drawing/2014/main" id="{50DA8024-4CB2-444C-B993-5409446C25FD}"/>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 name="Oval 393">
                    <a:extLst>
                      <a:ext uri="{FF2B5EF4-FFF2-40B4-BE49-F238E27FC236}">
                        <a16:creationId xmlns:a16="http://schemas.microsoft.com/office/drawing/2014/main" id="{D6FA7FAE-EC14-4E33-9944-F223DBC4C9E8}"/>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 name="Oval 394">
                    <a:extLst>
                      <a:ext uri="{FF2B5EF4-FFF2-40B4-BE49-F238E27FC236}">
                        <a16:creationId xmlns:a16="http://schemas.microsoft.com/office/drawing/2014/main" id="{9A104189-8201-4240-ACBB-5EA081A3251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Oval 395">
                    <a:extLst>
                      <a:ext uri="{FF2B5EF4-FFF2-40B4-BE49-F238E27FC236}">
                        <a16:creationId xmlns:a16="http://schemas.microsoft.com/office/drawing/2014/main" id="{89B73C2E-7D72-4947-B44D-543786CBD038}"/>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 name="Oval 396">
                    <a:extLst>
                      <a:ext uri="{FF2B5EF4-FFF2-40B4-BE49-F238E27FC236}">
                        <a16:creationId xmlns:a16="http://schemas.microsoft.com/office/drawing/2014/main" id="{7829E292-B6AA-40A7-9AFF-265ADEA35BD9}"/>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 name="Oval 397">
                    <a:extLst>
                      <a:ext uri="{FF2B5EF4-FFF2-40B4-BE49-F238E27FC236}">
                        <a16:creationId xmlns:a16="http://schemas.microsoft.com/office/drawing/2014/main" id="{EAE81D6C-47DA-4D23-B1BA-9A441BC2CEA7}"/>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 name="Oval 398">
                    <a:extLst>
                      <a:ext uri="{FF2B5EF4-FFF2-40B4-BE49-F238E27FC236}">
                        <a16:creationId xmlns:a16="http://schemas.microsoft.com/office/drawing/2014/main" id="{534EA665-0248-4065-802C-9095F4E08C66}"/>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 name="Oval 399">
                    <a:extLst>
                      <a:ext uri="{FF2B5EF4-FFF2-40B4-BE49-F238E27FC236}">
                        <a16:creationId xmlns:a16="http://schemas.microsoft.com/office/drawing/2014/main" id="{E988AD9F-4FB5-4BA5-92F5-F8E55A10BA2C}"/>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Oval 400">
                    <a:extLst>
                      <a:ext uri="{FF2B5EF4-FFF2-40B4-BE49-F238E27FC236}">
                        <a16:creationId xmlns:a16="http://schemas.microsoft.com/office/drawing/2014/main" id="{5111B114-D1D2-4C32-AC82-A5E5EB155C4B}"/>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 name="Oval 401">
                    <a:extLst>
                      <a:ext uri="{FF2B5EF4-FFF2-40B4-BE49-F238E27FC236}">
                        <a16:creationId xmlns:a16="http://schemas.microsoft.com/office/drawing/2014/main" id="{D348588A-331B-4BAC-A9E6-5DF266CD1316}"/>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 name="Oval 402">
                    <a:extLst>
                      <a:ext uri="{FF2B5EF4-FFF2-40B4-BE49-F238E27FC236}">
                        <a16:creationId xmlns:a16="http://schemas.microsoft.com/office/drawing/2014/main" id="{42A4C132-8A19-4C99-B952-354BCE7ED33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 name="Oval 403">
                    <a:extLst>
                      <a:ext uri="{FF2B5EF4-FFF2-40B4-BE49-F238E27FC236}">
                        <a16:creationId xmlns:a16="http://schemas.microsoft.com/office/drawing/2014/main" id="{68C82668-5FAF-400B-94A4-4CAC7E3B32ED}"/>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 name="Oval 404">
                    <a:extLst>
                      <a:ext uri="{FF2B5EF4-FFF2-40B4-BE49-F238E27FC236}">
                        <a16:creationId xmlns:a16="http://schemas.microsoft.com/office/drawing/2014/main" id="{4FDB5D1C-C047-4779-BE9B-D20C248389EF}"/>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 name="Oval 405">
                    <a:extLst>
                      <a:ext uri="{FF2B5EF4-FFF2-40B4-BE49-F238E27FC236}">
                        <a16:creationId xmlns:a16="http://schemas.microsoft.com/office/drawing/2014/main" id="{DA87C01E-F005-4099-9CF2-6C1D3CCC9F05}"/>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 name="Oval 406">
                    <a:extLst>
                      <a:ext uri="{FF2B5EF4-FFF2-40B4-BE49-F238E27FC236}">
                        <a16:creationId xmlns:a16="http://schemas.microsoft.com/office/drawing/2014/main" id="{BA485149-7BD0-4E37-8871-63095475C601}"/>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 name="Oval 407">
                    <a:extLst>
                      <a:ext uri="{FF2B5EF4-FFF2-40B4-BE49-F238E27FC236}">
                        <a16:creationId xmlns:a16="http://schemas.microsoft.com/office/drawing/2014/main" id="{BA1ADFCA-85C4-40FE-8B16-B6837F2A402E}"/>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408">
                    <a:extLst>
                      <a:ext uri="{FF2B5EF4-FFF2-40B4-BE49-F238E27FC236}">
                        <a16:creationId xmlns:a16="http://schemas.microsoft.com/office/drawing/2014/main" id="{960BA8D5-73E3-4EC0-821A-F8629E1D85B6}"/>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Oval 409">
                    <a:extLst>
                      <a:ext uri="{FF2B5EF4-FFF2-40B4-BE49-F238E27FC236}">
                        <a16:creationId xmlns:a16="http://schemas.microsoft.com/office/drawing/2014/main" id="{8B1F6446-8881-45AE-BF93-CA62E9C266A7}"/>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410">
                    <a:extLst>
                      <a:ext uri="{FF2B5EF4-FFF2-40B4-BE49-F238E27FC236}">
                        <a16:creationId xmlns:a16="http://schemas.microsoft.com/office/drawing/2014/main" id="{582D0725-BECD-47F2-81C1-3CFFBA62CC1C}"/>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 name="Oval 411">
                    <a:extLst>
                      <a:ext uri="{FF2B5EF4-FFF2-40B4-BE49-F238E27FC236}">
                        <a16:creationId xmlns:a16="http://schemas.microsoft.com/office/drawing/2014/main" id="{C438ACD4-8E26-41AF-A1A5-BD7494F0E352}"/>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412">
                    <a:extLst>
                      <a:ext uri="{FF2B5EF4-FFF2-40B4-BE49-F238E27FC236}">
                        <a16:creationId xmlns:a16="http://schemas.microsoft.com/office/drawing/2014/main" id="{E8E073B4-D39D-46D0-9251-34E1197EB973}"/>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 name="Oval 413">
                    <a:extLst>
                      <a:ext uri="{FF2B5EF4-FFF2-40B4-BE49-F238E27FC236}">
                        <a16:creationId xmlns:a16="http://schemas.microsoft.com/office/drawing/2014/main" id="{310051E4-4DDB-49D6-AB4F-8611394A2705}"/>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 name="Oval 414">
                    <a:extLst>
                      <a:ext uri="{FF2B5EF4-FFF2-40B4-BE49-F238E27FC236}">
                        <a16:creationId xmlns:a16="http://schemas.microsoft.com/office/drawing/2014/main" id="{D15B50BF-A48F-40D9-8043-1963097C122E}"/>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 name="Oval 415">
                    <a:extLst>
                      <a:ext uri="{FF2B5EF4-FFF2-40B4-BE49-F238E27FC236}">
                        <a16:creationId xmlns:a16="http://schemas.microsoft.com/office/drawing/2014/main" id="{C0AA426E-58B5-4C41-8E4A-E0AB448EB18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 name="Oval 416">
                    <a:extLst>
                      <a:ext uri="{FF2B5EF4-FFF2-40B4-BE49-F238E27FC236}">
                        <a16:creationId xmlns:a16="http://schemas.microsoft.com/office/drawing/2014/main" id="{5B219A6A-A660-4F33-8126-7F7995207F3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 name="Oval 417">
                    <a:extLst>
                      <a:ext uri="{FF2B5EF4-FFF2-40B4-BE49-F238E27FC236}">
                        <a16:creationId xmlns:a16="http://schemas.microsoft.com/office/drawing/2014/main" id="{0BF58783-9FF0-4874-B45A-387198167928}"/>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 name="Oval 418">
                    <a:extLst>
                      <a:ext uri="{FF2B5EF4-FFF2-40B4-BE49-F238E27FC236}">
                        <a16:creationId xmlns:a16="http://schemas.microsoft.com/office/drawing/2014/main" id="{9623BC91-8497-4FA9-A297-9C13E8182D4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 name="Oval 419">
                    <a:extLst>
                      <a:ext uri="{FF2B5EF4-FFF2-40B4-BE49-F238E27FC236}">
                        <a16:creationId xmlns:a16="http://schemas.microsoft.com/office/drawing/2014/main" id="{0BBE348C-AC39-4149-ADFC-51A9B3B09EE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 name="Oval 420">
                    <a:extLst>
                      <a:ext uri="{FF2B5EF4-FFF2-40B4-BE49-F238E27FC236}">
                        <a16:creationId xmlns:a16="http://schemas.microsoft.com/office/drawing/2014/main" id="{43CC0088-6D70-4E64-9122-D84A35388B28}"/>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 name="Oval 421">
                    <a:extLst>
                      <a:ext uri="{FF2B5EF4-FFF2-40B4-BE49-F238E27FC236}">
                        <a16:creationId xmlns:a16="http://schemas.microsoft.com/office/drawing/2014/main" id="{6ACBF051-609E-48C3-940A-346F8C01AFDF}"/>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Oval 422">
                    <a:extLst>
                      <a:ext uri="{FF2B5EF4-FFF2-40B4-BE49-F238E27FC236}">
                        <a16:creationId xmlns:a16="http://schemas.microsoft.com/office/drawing/2014/main" id="{EBFAD7A3-7269-457C-BADC-A4B0A033EA5D}"/>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 name="Oval 423">
                    <a:extLst>
                      <a:ext uri="{FF2B5EF4-FFF2-40B4-BE49-F238E27FC236}">
                        <a16:creationId xmlns:a16="http://schemas.microsoft.com/office/drawing/2014/main" id="{F798315C-FFDE-410D-BB1D-0F7167438D67}"/>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Oval 424">
                    <a:extLst>
                      <a:ext uri="{FF2B5EF4-FFF2-40B4-BE49-F238E27FC236}">
                        <a16:creationId xmlns:a16="http://schemas.microsoft.com/office/drawing/2014/main" id="{6FD22FCC-8FD5-4A48-901A-0E160AD0527F}"/>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Oval 425">
                    <a:extLst>
                      <a:ext uri="{FF2B5EF4-FFF2-40B4-BE49-F238E27FC236}">
                        <a16:creationId xmlns:a16="http://schemas.microsoft.com/office/drawing/2014/main" id="{1D32BBE0-B362-4A99-A146-31075C7615C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6" name="Oval 426">
                    <a:extLst>
                      <a:ext uri="{FF2B5EF4-FFF2-40B4-BE49-F238E27FC236}">
                        <a16:creationId xmlns:a16="http://schemas.microsoft.com/office/drawing/2014/main" id="{D2CFE7C4-8683-4BE4-BFBF-6DC7C27D979E}"/>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7" name="Oval 427">
                    <a:extLst>
                      <a:ext uri="{FF2B5EF4-FFF2-40B4-BE49-F238E27FC236}">
                        <a16:creationId xmlns:a16="http://schemas.microsoft.com/office/drawing/2014/main" id="{45EF775F-338F-4250-A4C5-62C9F9A5D8BF}"/>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8" name="Oval 428">
                    <a:extLst>
                      <a:ext uri="{FF2B5EF4-FFF2-40B4-BE49-F238E27FC236}">
                        <a16:creationId xmlns:a16="http://schemas.microsoft.com/office/drawing/2014/main" id="{F2DBA85B-626B-4C93-A749-5F8B499FDF5E}"/>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9" name="Oval 429">
                    <a:extLst>
                      <a:ext uri="{FF2B5EF4-FFF2-40B4-BE49-F238E27FC236}">
                        <a16:creationId xmlns:a16="http://schemas.microsoft.com/office/drawing/2014/main" id="{FDBCCECC-AF18-4357-ABEB-EFCC6C4B12B2}"/>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Oval 430">
                    <a:extLst>
                      <a:ext uri="{FF2B5EF4-FFF2-40B4-BE49-F238E27FC236}">
                        <a16:creationId xmlns:a16="http://schemas.microsoft.com/office/drawing/2014/main" id="{3B7333AB-FFDC-4BF1-9EFA-3497A3DA3006}"/>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1" name="Oval 431">
                    <a:extLst>
                      <a:ext uri="{FF2B5EF4-FFF2-40B4-BE49-F238E27FC236}">
                        <a16:creationId xmlns:a16="http://schemas.microsoft.com/office/drawing/2014/main" id="{6EF5B2DF-912F-419A-B667-0815CC89EE38}"/>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2" name="Oval 432">
                    <a:extLst>
                      <a:ext uri="{FF2B5EF4-FFF2-40B4-BE49-F238E27FC236}">
                        <a16:creationId xmlns:a16="http://schemas.microsoft.com/office/drawing/2014/main" id="{F62E8E7B-CF9F-4BC5-A4CC-21421188CDD2}"/>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3" name="Oval 433">
                    <a:extLst>
                      <a:ext uri="{FF2B5EF4-FFF2-40B4-BE49-F238E27FC236}">
                        <a16:creationId xmlns:a16="http://schemas.microsoft.com/office/drawing/2014/main" id="{FD7537EB-F176-41DC-92D1-1CF4D9A16C29}"/>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4" name="Oval 434">
                    <a:extLst>
                      <a:ext uri="{FF2B5EF4-FFF2-40B4-BE49-F238E27FC236}">
                        <a16:creationId xmlns:a16="http://schemas.microsoft.com/office/drawing/2014/main" id="{B1190BA2-4C1E-4258-9F38-39BDEC4206AC}"/>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5" name="Oval 435">
                    <a:extLst>
                      <a:ext uri="{FF2B5EF4-FFF2-40B4-BE49-F238E27FC236}">
                        <a16:creationId xmlns:a16="http://schemas.microsoft.com/office/drawing/2014/main" id="{342B0776-36FA-437F-8BF1-E6CF20C77584}"/>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6" name="Oval 436">
                    <a:extLst>
                      <a:ext uri="{FF2B5EF4-FFF2-40B4-BE49-F238E27FC236}">
                        <a16:creationId xmlns:a16="http://schemas.microsoft.com/office/drawing/2014/main" id="{A8B4B355-B233-41AE-B16F-25B3D45689A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7" name="Oval 437">
                    <a:extLst>
                      <a:ext uri="{FF2B5EF4-FFF2-40B4-BE49-F238E27FC236}">
                        <a16:creationId xmlns:a16="http://schemas.microsoft.com/office/drawing/2014/main" id="{21B710D3-CFB3-4E78-B301-862B8D6378FA}"/>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Oval 438">
                    <a:extLst>
                      <a:ext uri="{FF2B5EF4-FFF2-40B4-BE49-F238E27FC236}">
                        <a16:creationId xmlns:a16="http://schemas.microsoft.com/office/drawing/2014/main" id="{0B7AFD97-6174-497F-B3A5-03D117547AD2}"/>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 name="Oval 439">
                    <a:extLst>
                      <a:ext uri="{FF2B5EF4-FFF2-40B4-BE49-F238E27FC236}">
                        <a16:creationId xmlns:a16="http://schemas.microsoft.com/office/drawing/2014/main" id="{A25BF079-C7E6-4E3C-8850-5A57E0EEE7D6}"/>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Oval 440">
                    <a:extLst>
                      <a:ext uri="{FF2B5EF4-FFF2-40B4-BE49-F238E27FC236}">
                        <a16:creationId xmlns:a16="http://schemas.microsoft.com/office/drawing/2014/main" id="{23613CDF-3C28-41B2-8877-1ECEDA2E8DAF}"/>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 name="Oval 441">
                    <a:extLst>
                      <a:ext uri="{FF2B5EF4-FFF2-40B4-BE49-F238E27FC236}">
                        <a16:creationId xmlns:a16="http://schemas.microsoft.com/office/drawing/2014/main" id="{4C73491E-33F2-4DEB-AC40-F245BB9BB6FB}"/>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2" name="Freeform 442">
                  <a:extLst>
                    <a:ext uri="{FF2B5EF4-FFF2-40B4-BE49-F238E27FC236}">
                      <a16:creationId xmlns:a16="http://schemas.microsoft.com/office/drawing/2014/main" id="{59CCFC14-EB3A-4D81-9216-73B0111B4162}"/>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 name="Group 443">
                <a:extLst>
                  <a:ext uri="{FF2B5EF4-FFF2-40B4-BE49-F238E27FC236}">
                    <a16:creationId xmlns:a16="http://schemas.microsoft.com/office/drawing/2014/main" id="{FC840E7F-320D-49DD-AD12-D3BCCE200491}"/>
                  </a:ext>
                </a:extLst>
              </p:cNvPr>
              <p:cNvGrpSpPr>
                <a:grpSpLocks/>
              </p:cNvGrpSpPr>
              <p:nvPr/>
            </p:nvGrpSpPr>
            <p:grpSpPr bwMode="auto">
              <a:xfrm>
                <a:off x="4881" y="3259"/>
                <a:ext cx="1245" cy="319"/>
                <a:chOff x="2023" y="1419"/>
                <a:chExt cx="1653" cy="576"/>
              </a:xfrm>
            </p:grpSpPr>
            <p:grpSp>
              <p:nvGrpSpPr>
                <p:cNvPr id="11" name="Group 444">
                  <a:extLst>
                    <a:ext uri="{FF2B5EF4-FFF2-40B4-BE49-F238E27FC236}">
                      <a16:creationId xmlns:a16="http://schemas.microsoft.com/office/drawing/2014/main" id="{454DB531-3424-4645-AF63-89255E49FD59}"/>
                    </a:ext>
                  </a:extLst>
                </p:cNvPr>
                <p:cNvGrpSpPr>
                  <a:grpSpLocks/>
                </p:cNvGrpSpPr>
                <p:nvPr/>
              </p:nvGrpSpPr>
              <p:grpSpPr bwMode="auto">
                <a:xfrm>
                  <a:off x="2023" y="1419"/>
                  <a:ext cx="1653" cy="576"/>
                  <a:chOff x="537" y="995"/>
                  <a:chExt cx="1647" cy="1128"/>
                </a:xfrm>
              </p:grpSpPr>
              <p:grpSp>
                <p:nvGrpSpPr>
                  <p:cNvPr id="13" name="Group 445">
                    <a:extLst>
                      <a:ext uri="{FF2B5EF4-FFF2-40B4-BE49-F238E27FC236}">
                        <a16:creationId xmlns:a16="http://schemas.microsoft.com/office/drawing/2014/main" id="{8DEEC200-C4F6-4E97-8FC9-22AEEAB2095C}"/>
                      </a:ext>
                    </a:extLst>
                  </p:cNvPr>
                  <p:cNvGrpSpPr>
                    <a:grpSpLocks/>
                  </p:cNvGrpSpPr>
                  <p:nvPr/>
                </p:nvGrpSpPr>
                <p:grpSpPr bwMode="auto">
                  <a:xfrm>
                    <a:off x="537" y="995"/>
                    <a:ext cx="1647" cy="1128"/>
                    <a:chOff x="1887" y="1697"/>
                    <a:chExt cx="1647" cy="1128"/>
                  </a:xfrm>
                </p:grpSpPr>
                <p:sp>
                  <p:nvSpPr>
                    <p:cNvPr id="82" name="Freeform 446">
                      <a:extLst>
                        <a:ext uri="{FF2B5EF4-FFF2-40B4-BE49-F238E27FC236}">
                          <a16:creationId xmlns:a16="http://schemas.microsoft.com/office/drawing/2014/main" id="{3EF9D9C8-2A69-48F6-AC83-49E8B3EEA0E5}"/>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 name="Freeform 447">
                      <a:extLst>
                        <a:ext uri="{FF2B5EF4-FFF2-40B4-BE49-F238E27FC236}">
                          <a16:creationId xmlns:a16="http://schemas.microsoft.com/office/drawing/2014/main" id="{3DAF840B-57F4-438B-8A97-C0987B77602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 name="Freeform 448">
                      <a:extLst>
                        <a:ext uri="{FF2B5EF4-FFF2-40B4-BE49-F238E27FC236}">
                          <a16:creationId xmlns:a16="http://schemas.microsoft.com/office/drawing/2014/main" id="{B2D677ED-3983-49C0-86B4-9F17DC98D7B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 name="Freeform 449">
                      <a:extLst>
                        <a:ext uri="{FF2B5EF4-FFF2-40B4-BE49-F238E27FC236}">
                          <a16:creationId xmlns:a16="http://schemas.microsoft.com/office/drawing/2014/main" id="{A96BC22B-A08C-455A-B679-93DB18AC4040}"/>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 name="Freeform 450">
                      <a:extLst>
                        <a:ext uri="{FF2B5EF4-FFF2-40B4-BE49-F238E27FC236}">
                          <a16:creationId xmlns:a16="http://schemas.microsoft.com/office/drawing/2014/main" id="{252F5757-65FF-46C5-8C01-72D74E49446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 name="Freeform 451">
                      <a:extLst>
                        <a:ext uri="{FF2B5EF4-FFF2-40B4-BE49-F238E27FC236}">
                          <a16:creationId xmlns:a16="http://schemas.microsoft.com/office/drawing/2014/main" id="{C760BFAB-B2F8-44AD-BA2E-F75FD5A4BF1C}"/>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 name="Freeform 452">
                      <a:extLst>
                        <a:ext uri="{FF2B5EF4-FFF2-40B4-BE49-F238E27FC236}">
                          <a16:creationId xmlns:a16="http://schemas.microsoft.com/office/drawing/2014/main" id="{8BEDB174-4D4E-4191-B68C-95060F0ABA9D}"/>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Freeform 453">
                      <a:extLst>
                        <a:ext uri="{FF2B5EF4-FFF2-40B4-BE49-F238E27FC236}">
                          <a16:creationId xmlns:a16="http://schemas.microsoft.com/office/drawing/2014/main" id="{AA46127F-C75C-41B1-880A-76CCB5A8C666}"/>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 name="Freeform 454">
                      <a:extLst>
                        <a:ext uri="{FF2B5EF4-FFF2-40B4-BE49-F238E27FC236}">
                          <a16:creationId xmlns:a16="http://schemas.microsoft.com/office/drawing/2014/main" id="{8ADAE47D-1F73-44D8-8BF4-CA98EB1D3A50}"/>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Freeform 455">
                      <a:extLst>
                        <a:ext uri="{FF2B5EF4-FFF2-40B4-BE49-F238E27FC236}">
                          <a16:creationId xmlns:a16="http://schemas.microsoft.com/office/drawing/2014/main" id="{0F00D7FF-EC88-44C7-BCD5-7095B7DEB3B7}"/>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 name="Freeform 456">
                      <a:extLst>
                        <a:ext uri="{FF2B5EF4-FFF2-40B4-BE49-F238E27FC236}">
                          <a16:creationId xmlns:a16="http://schemas.microsoft.com/office/drawing/2014/main" id="{D0CA9E7B-948F-4899-9317-844D3A9924AF}"/>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Freeform 457">
                      <a:extLst>
                        <a:ext uri="{FF2B5EF4-FFF2-40B4-BE49-F238E27FC236}">
                          <a16:creationId xmlns:a16="http://schemas.microsoft.com/office/drawing/2014/main" id="{AFA818D4-0789-4A40-9E12-287ED86A1F69}"/>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 name="Freeform 458">
                      <a:extLst>
                        <a:ext uri="{FF2B5EF4-FFF2-40B4-BE49-F238E27FC236}">
                          <a16:creationId xmlns:a16="http://schemas.microsoft.com/office/drawing/2014/main" id="{00829AFF-F0A3-478E-8328-56D5118D567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Freeform 459">
                      <a:extLst>
                        <a:ext uri="{FF2B5EF4-FFF2-40B4-BE49-F238E27FC236}">
                          <a16:creationId xmlns:a16="http://schemas.microsoft.com/office/drawing/2014/main" id="{B3423C6A-4AD2-4BD2-B4E4-461B74CF0759}"/>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 name="Freeform 460">
                      <a:extLst>
                        <a:ext uri="{FF2B5EF4-FFF2-40B4-BE49-F238E27FC236}">
                          <a16:creationId xmlns:a16="http://schemas.microsoft.com/office/drawing/2014/main" id="{D72601A6-4E3C-4A80-A26D-D3753818A710}"/>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Freeform 461">
                      <a:extLst>
                        <a:ext uri="{FF2B5EF4-FFF2-40B4-BE49-F238E27FC236}">
                          <a16:creationId xmlns:a16="http://schemas.microsoft.com/office/drawing/2014/main" id="{8F5F4449-4CB6-4853-9E5E-F06253DE4E08}"/>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 name="Freeform 462">
                      <a:extLst>
                        <a:ext uri="{FF2B5EF4-FFF2-40B4-BE49-F238E27FC236}">
                          <a16:creationId xmlns:a16="http://schemas.microsoft.com/office/drawing/2014/main" id="{CE72CE69-A0A6-43F0-8709-E3143BE850D2}"/>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 name="Freeform 463">
                      <a:extLst>
                        <a:ext uri="{FF2B5EF4-FFF2-40B4-BE49-F238E27FC236}">
                          <a16:creationId xmlns:a16="http://schemas.microsoft.com/office/drawing/2014/main" id="{DEF17027-6812-4944-AF1C-8C4B07A84677}"/>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 name="Freeform 464">
                      <a:extLst>
                        <a:ext uri="{FF2B5EF4-FFF2-40B4-BE49-F238E27FC236}">
                          <a16:creationId xmlns:a16="http://schemas.microsoft.com/office/drawing/2014/main" id="{BB6D3317-105E-4C1F-84D9-5FA9B516B09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 name="Freeform 465">
                      <a:extLst>
                        <a:ext uri="{FF2B5EF4-FFF2-40B4-BE49-F238E27FC236}">
                          <a16:creationId xmlns:a16="http://schemas.microsoft.com/office/drawing/2014/main" id="{A052A276-0D5B-4D2A-B684-F24D70FA29A9}"/>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 name="Freeform 466">
                      <a:extLst>
                        <a:ext uri="{FF2B5EF4-FFF2-40B4-BE49-F238E27FC236}">
                          <a16:creationId xmlns:a16="http://schemas.microsoft.com/office/drawing/2014/main" id="{A64C4CF3-B5CF-4BFF-9F60-3DB4BCCA8195}"/>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 name="Freeform 467">
                      <a:extLst>
                        <a:ext uri="{FF2B5EF4-FFF2-40B4-BE49-F238E27FC236}">
                          <a16:creationId xmlns:a16="http://schemas.microsoft.com/office/drawing/2014/main" id="{2048A0C0-B429-429F-9630-ABEA5A9B7BBB}"/>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 name="Freeform 468">
                      <a:extLst>
                        <a:ext uri="{FF2B5EF4-FFF2-40B4-BE49-F238E27FC236}">
                          <a16:creationId xmlns:a16="http://schemas.microsoft.com/office/drawing/2014/main" id="{9DE3870C-6C06-4674-83C7-891E4ABC793A}"/>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 name="Freeform 469">
                      <a:extLst>
                        <a:ext uri="{FF2B5EF4-FFF2-40B4-BE49-F238E27FC236}">
                          <a16:creationId xmlns:a16="http://schemas.microsoft.com/office/drawing/2014/main" id="{C9AEA95E-B8ED-4FE7-85F8-93AE3D39529D}"/>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 name="Freeform 470">
                      <a:extLst>
                        <a:ext uri="{FF2B5EF4-FFF2-40B4-BE49-F238E27FC236}">
                          <a16:creationId xmlns:a16="http://schemas.microsoft.com/office/drawing/2014/main" id="{4E450260-022D-4551-A563-9E8755F543FC}"/>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 name="Freeform 471">
                      <a:extLst>
                        <a:ext uri="{FF2B5EF4-FFF2-40B4-BE49-F238E27FC236}">
                          <a16:creationId xmlns:a16="http://schemas.microsoft.com/office/drawing/2014/main" id="{D00349B0-7025-4ACC-B484-A2FCA7B64F24}"/>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 name="Freeform 472">
                      <a:extLst>
                        <a:ext uri="{FF2B5EF4-FFF2-40B4-BE49-F238E27FC236}">
                          <a16:creationId xmlns:a16="http://schemas.microsoft.com/office/drawing/2014/main" id="{A0DE2732-CD43-4356-B277-A24C593B0E09}"/>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 name="Freeform 473">
                      <a:extLst>
                        <a:ext uri="{FF2B5EF4-FFF2-40B4-BE49-F238E27FC236}">
                          <a16:creationId xmlns:a16="http://schemas.microsoft.com/office/drawing/2014/main" id="{45FF2380-0F14-4131-B137-BD9972F01F6E}"/>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0" name="Freeform 474">
                      <a:extLst>
                        <a:ext uri="{FF2B5EF4-FFF2-40B4-BE49-F238E27FC236}">
                          <a16:creationId xmlns:a16="http://schemas.microsoft.com/office/drawing/2014/main" id="{C08C4051-CB50-4263-AF30-F0EC68FFF67C}"/>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1" name="Freeform 475">
                      <a:extLst>
                        <a:ext uri="{FF2B5EF4-FFF2-40B4-BE49-F238E27FC236}">
                          <a16:creationId xmlns:a16="http://schemas.microsoft.com/office/drawing/2014/main" id="{C5796E50-9F1A-4E9C-A4F0-AFC7E3468BD9}"/>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2" name="Freeform 476">
                      <a:extLst>
                        <a:ext uri="{FF2B5EF4-FFF2-40B4-BE49-F238E27FC236}">
                          <a16:creationId xmlns:a16="http://schemas.microsoft.com/office/drawing/2014/main" id="{3ACBBAAA-8D84-469D-85BB-B387D44E8628}"/>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3" name="Freeform 477">
                      <a:extLst>
                        <a:ext uri="{FF2B5EF4-FFF2-40B4-BE49-F238E27FC236}">
                          <a16:creationId xmlns:a16="http://schemas.microsoft.com/office/drawing/2014/main" id="{011C0D2B-9021-435E-B932-AF3C15D2F4D2}"/>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4" name="Freeform 478">
                      <a:extLst>
                        <a:ext uri="{FF2B5EF4-FFF2-40B4-BE49-F238E27FC236}">
                          <a16:creationId xmlns:a16="http://schemas.microsoft.com/office/drawing/2014/main" id="{1AE33986-AEA9-4403-BDF7-2385DED4A523}"/>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5" name="Freeform 479">
                      <a:extLst>
                        <a:ext uri="{FF2B5EF4-FFF2-40B4-BE49-F238E27FC236}">
                          <a16:creationId xmlns:a16="http://schemas.microsoft.com/office/drawing/2014/main" id="{59162E3B-9DB5-44BD-9DFF-2E4F159A1C3C}"/>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6" name="Freeform 480">
                      <a:extLst>
                        <a:ext uri="{FF2B5EF4-FFF2-40B4-BE49-F238E27FC236}">
                          <a16:creationId xmlns:a16="http://schemas.microsoft.com/office/drawing/2014/main" id="{BC0ADF06-817B-4019-B196-F6A4A80BE66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7" name="Freeform 481">
                      <a:extLst>
                        <a:ext uri="{FF2B5EF4-FFF2-40B4-BE49-F238E27FC236}">
                          <a16:creationId xmlns:a16="http://schemas.microsoft.com/office/drawing/2014/main" id="{2362C287-6FC6-4E41-8AC9-09A2434F20B1}"/>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8" name="Freeform 482">
                      <a:extLst>
                        <a:ext uri="{FF2B5EF4-FFF2-40B4-BE49-F238E27FC236}">
                          <a16:creationId xmlns:a16="http://schemas.microsoft.com/office/drawing/2014/main" id="{0C7AAD3D-6A06-4436-B634-8D6405372387}"/>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9" name="Freeform 483">
                      <a:extLst>
                        <a:ext uri="{FF2B5EF4-FFF2-40B4-BE49-F238E27FC236}">
                          <a16:creationId xmlns:a16="http://schemas.microsoft.com/office/drawing/2014/main" id="{9EFC0D3B-8C5E-4635-90A9-92B96BB641C8}"/>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0" name="Freeform 484">
                      <a:extLst>
                        <a:ext uri="{FF2B5EF4-FFF2-40B4-BE49-F238E27FC236}">
                          <a16:creationId xmlns:a16="http://schemas.microsoft.com/office/drawing/2014/main" id="{30BD0E06-DF89-469C-B6BC-8C5FDD4D9D0E}"/>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 name="Freeform 485">
                      <a:extLst>
                        <a:ext uri="{FF2B5EF4-FFF2-40B4-BE49-F238E27FC236}">
                          <a16:creationId xmlns:a16="http://schemas.microsoft.com/office/drawing/2014/main" id="{B4C9EC0C-3B4E-4CAF-ACE2-6AFD14F584A4}"/>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 name="Freeform 486">
                      <a:extLst>
                        <a:ext uri="{FF2B5EF4-FFF2-40B4-BE49-F238E27FC236}">
                          <a16:creationId xmlns:a16="http://schemas.microsoft.com/office/drawing/2014/main" id="{1EB853B3-8027-47AD-8854-0C271A85AAFC}"/>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 name="Freeform 487">
                      <a:extLst>
                        <a:ext uri="{FF2B5EF4-FFF2-40B4-BE49-F238E27FC236}">
                          <a16:creationId xmlns:a16="http://schemas.microsoft.com/office/drawing/2014/main" id="{DEA080DC-769B-4D11-9249-A1232230D4F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 name="Freeform 488">
                      <a:extLst>
                        <a:ext uri="{FF2B5EF4-FFF2-40B4-BE49-F238E27FC236}">
                          <a16:creationId xmlns:a16="http://schemas.microsoft.com/office/drawing/2014/main" id="{09F05B88-649A-404F-A473-4A0C6CB3F90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 name="Freeform 489">
                      <a:extLst>
                        <a:ext uri="{FF2B5EF4-FFF2-40B4-BE49-F238E27FC236}">
                          <a16:creationId xmlns:a16="http://schemas.microsoft.com/office/drawing/2014/main" id="{04931554-F348-4EDD-A6C5-4934A61844F8}"/>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 name="Freeform 490">
                      <a:extLst>
                        <a:ext uri="{FF2B5EF4-FFF2-40B4-BE49-F238E27FC236}">
                          <a16:creationId xmlns:a16="http://schemas.microsoft.com/office/drawing/2014/main" id="{ADFFA44A-CC85-48D5-AC4D-FD1729BDD601}"/>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 name="Freeform 491">
                      <a:extLst>
                        <a:ext uri="{FF2B5EF4-FFF2-40B4-BE49-F238E27FC236}">
                          <a16:creationId xmlns:a16="http://schemas.microsoft.com/office/drawing/2014/main" id="{C9558596-14D8-45E5-A40B-498BF2CD3669}"/>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 name="Freeform 492">
                      <a:extLst>
                        <a:ext uri="{FF2B5EF4-FFF2-40B4-BE49-F238E27FC236}">
                          <a16:creationId xmlns:a16="http://schemas.microsoft.com/office/drawing/2014/main" id="{8CA34559-2E59-4E98-B956-8E982A5C6CD9}"/>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 name="Freeform 493">
                      <a:extLst>
                        <a:ext uri="{FF2B5EF4-FFF2-40B4-BE49-F238E27FC236}">
                          <a16:creationId xmlns:a16="http://schemas.microsoft.com/office/drawing/2014/main" id="{0CFBFB29-C1F5-4DB0-AF3E-7176168EA0C4}"/>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 name="Freeform 494">
                      <a:extLst>
                        <a:ext uri="{FF2B5EF4-FFF2-40B4-BE49-F238E27FC236}">
                          <a16:creationId xmlns:a16="http://schemas.microsoft.com/office/drawing/2014/main" id="{F943E75F-E16F-4A53-BFBA-42D2EF69610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 name="Freeform 495">
                      <a:extLst>
                        <a:ext uri="{FF2B5EF4-FFF2-40B4-BE49-F238E27FC236}">
                          <a16:creationId xmlns:a16="http://schemas.microsoft.com/office/drawing/2014/main" id="{84AE2D25-2F38-4F34-BD92-C9FC34A98598}"/>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 name="Freeform 496">
                      <a:extLst>
                        <a:ext uri="{FF2B5EF4-FFF2-40B4-BE49-F238E27FC236}">
                          <a16:creationId xmlns:a16="http://schemas.microsoft.com/office/drawing/2014/main" id="{81D48A73-B765-46F6-B97A-D72EDD17B9EA}"/>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 name="Freeform 497">
                      <a:extLst>
                        <a:ext uri="{FF2B5EF4-FFF2-40B4-BE49-F238E27FC236}">
                          <a16:creationId xmlns:a16="http://schemas.microsoft.com/office/drawing/2014/main" id="{0963930C-22FF-4DAE-8B9A-0B997C9CB6F2}"/>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 name="Freeform 498">
                      <a:extLst>
                        <a:ext uri="{FF2B5EF4-FFF2-40B4-BE49-F238E27FC236}">
                          <a16:creationId xmlns:a16="http://schemas.microsoft.com/office/drawing/2014/main" id="{7F2C810B-DFD3-483C-8AF7-868957870C9B}"/>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 name="Freeform 499">
                      <a:extLst>
                        <a:ext uri="{FF2B5EF4-FFF2-40B4-BE49-F238E27FC236}">
                          <a16:creationId xmlns:a16="http://schemas.microsoft.com/office/drawing/2014/main" id="{07807FF7-49FE-4717-B5C9-2181389FDF05}"/>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 name="Freeform 500">
                      <a:extLst>
                        <a:ext uri="{FF2B5EF4-FFF2-40B4-BE49-F238E27FC236}">
                          <a16:creationId xmlns:a16="http://schemas.microsoft.com/office/drawing/2014/main" id="{BB432C25-4F62-4538-9FAC-E75F1474A0E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 name="Freeform 501">
                      <a:extLst>
                        <a:ext uri="{FF2B5EF4-FFF2-40B4-BE49-F238E27FC236}">
                          <a16:creationId xmlns:a16="http://schemas.microsoft.com/office/drawing/2014/main" id="{0C0B4A91-BAF0-47CD-90CE-60D83356C97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 name="Freeform 502">
                      <a:extLst>
                        <a:ext uri="{FF2B5EF4-FFF2-40B4-BE49-F238E27FC236}">
                          <a16:creationId xmlns:a16="http://schemas.microsoft.com/office/drawing/2014/main" id="{6CD2EB77-7018-43BB-9BA2-06F9E333990F}"/>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 name="Freeform 503">
                      <a:extLst>
                        <a:ext uri="{FF2B5EF4-FFF2-40B4-BE49-F238E27FC236}">
                          <a16:creationId xmlns:a16="http://schemas.microsoft.com/office/drawing/2014/main" id="{2E55DBF8-DD4D-4A1D-A577-A542F6FEE92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 name="Freeform 504">
                      <a:extLst>
                        <a:ext uri="{FF2B5EF4-FFF2-40B4-BE49-F238E27FC236}">
                          <a16:creationId xmlns:a16="http://schemas.microsoft.com/office/drawing/2014/main" id="{BC23E107-FBFA-406C-A163-FFB387CDC9AC}"/>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 name="Freeform 505">
                      <a:extLst>
                        <a:ext uri="{FF2B5EF4-FFF2-40B4-BE49-F238E27FC236}">
                          <a16:creationId xmlns:a16="http://schemas.microsoft.com/office/drawing/2014/main" id="{4D82FF94-E171-425C-81A9-3E7922C0B294}"/>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 name="Freeform 506">
                      <a:extLst>
                        <a:ext uri="{FF2B5EF4-FFF2-40B4-BE49-F238E27FC236}">
                          <a16:creationId xmlns:a16="http://schemas.microsoft.com/office/drawing/2014/main" id="{3AC1F166-264E-45FD-924C-303735AD3B38}"/>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 name="Freeform 507">
                      <a:extLst>
                        <a:ext uri="{FF2B5EF4-FFF2-40B4-BE49-F238E27FC236}">
                          <a16:creationId xmlns:a16="http://schemas.microsoft.com/office/drawing/2014/main" id="{40CDBB99-4D80-42BA-B683-446C65EDB9F1}"/>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 name="Freeform 508">
                      <a:extLst>
                        <a:ext uri="{FF2B5EF4-FFF2-40B4-BE49-F238E27FC236}">
                          <a16:creationId xmlns:a16="http://schemas.microsoft.com/office/drawing/2014/main" id="{660D6C77-AE05-476E-875C-27166E714B0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 name="Freeform 509">
                      <a:extLst>
                        <a:ext uri="{FF2B5EF4-FFF2-40B4-BE49-F238E27FC236}">
                          <a16:creationId xmlns:a16="http://schemas.microsoft.com/office/drawing/2014/main" id="{B533F9E4-3D5F-409B-8842-329ADA97477D}"/>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 name="Freeform 510">
                      <a:extLst>
                        <a:ext uri="{FF2B5EF4-FFF2-40B4-BE49-F238E27FC236}">
                          <a16:creationId xmlns:a16="http://schemas.microsoft.com/office/drawing/2014/main" id="{35755364-1382-4B78-A9AC-231EFDD3E312}"/>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 name="Freeform 511">
                      <a:extLst>
                        <a:ext uri="{FF2B5EF4-FFF2-40B4-BE49-F238E27FC236}">
                          <a16:creationId xmlns:a16="http://schemas.microsoft.com/office/drawing/2014/main" id="{1B58291E-3694-4C15-888F-BC5155C6EB5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 name="Freeform 512">
                      <a:extLst>
                        <a:ext uri="{FF2B5EF4-FFF2-40B4-BE49-F238E27FC236}">
                          <a16:creationId xmlns:a16="http://schemas.microsoft.com/office/drawing/2014/main" id="{4C457668-E3C3-4B4C-89E7-BD47B44C6FA2}"/>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 name="Freeform 513">
                      <a:extLst>
                        <a:ext uri="{FF2B5EF4-FFF2-40B4-BE49-F238E27FC236}">
                          <a16:creationId xmlns:a16="http://schemas.microsoft.com/office/drawing/2014/main" id="{5C687AB2-4BE0-4533-A552-21E6EBC59C3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 name="Freeform 514">
                      <a:extLst>
                        <a:ext uri="{FF2B5EF4-FFF2-40B4-BE49-F238E27FC236}">
                          <a16:creationId xmlns:a16="http://schemas.microsoft.com/office/drawing/2014/main" id="{4701C051-B9A9-4B76-A48F-072BFBE5A6CE}"/>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 name="Oval 515">
                    <a:extLst>
                      <a:ext uri="{FF2B5EF4-FFF2-40B4-BE49-F238E27FC236}">
                        <a16:creationId xmlns:a16="http://schemas.microsoft.com/office/drawing/2014/main" id="{57F77DC4-7817-4F1E-B657-68A5D811ED6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 name="Oval 516">
                    <a:extLst>
                      <a:ext uri="{FF2B5EF4-FFF2-40B4-BE49-F238E27FC236}">
                        <a16:creationId xmlns:a16="http://schemas.microsoft.com/office/drawing/2014/main" id="{9D65D4BE-D09B-4E52-96A8-36674C8161A8}"/>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 name="Oval 517">
                    <a:extLst>
                      <a:ext uri="{FF2B5EF4-FFF2-40B4-BE49-F238E27FC236}">
                        <a16:creationId xmlns:a16="http://schemas.microsoft.com/office/drawing/2014/main" id="{D51E0EA1-D667-4A7A-8AC7-5A20A1A1E4EF}"/>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 name="Oval 518">
                    <a:extLst>
                      <a:ext uri="{FF2B5EF4-FFF2-40B4-BE49-F238E27FC236}">
                        <a16:creationId xmlns:a16="http://schemas.microsoft.com/office/drawing/2014/main" id="{8DC9FB43-6BC4-476C-8557-C993DBBFC80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 name="Oval 519">
                    <a:extLst>
                      <a:ext uri="{FF2B5EF4-FFF2-40B4-BE49-F238E27FC236}">
                        <a16:creationId xmlns:a16="http://schemas.microsoft.com/office/drawing/2014/main" id="{FA2F3136-C261-49A7-A45E-B98784F32E4C}"/>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 name="Oval 520">
                    <a:extLst>
                      <a:ext uri="{FF2B5EF4-FFF2-40B4-BE49-F238E27FC236}">
                        <a16:creationId xmlns:a16="http://schemas.microsoft.com/office/drawing/2014/main" id="{1618C2FD-E9C5-462B-817F-B4B1A4DBACB7}"/>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 name="Oval 521">
                    <a:extLst>
                      <a:ext uri="{FF2B5EF4-FFF2-40B4-BE49-F238E27FC236}">
                        <a16:creationId xmlns:a16="http://schemas.microsoft.com/office/drawing/2014/main" id="{63BFA841-D05E-4E65-A59B-30E63F38D139}"/>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 name="Oval 522">
                    <a:extLst>
                      <a:ext uri="{FF2B5EF4-FFF2-40B4-BE49-F238E27FC236}">
                        <a16:creationId xmlns:a16="http://schemas.microsoft.com/office/drawing/2014/main" id="{19719BED-3FB9-4EB3-A19A-7C074367E809}"/>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 name="Oval 523">
                    <a:extLst>
                      <a:ext uri="{FF2B5EF4-FFF2-40B4-BE49-F238E27FC236}">
                        <a16:creationId xmlns:a16="http://schemas.microsoft.com/office/drawing/2014/main" id="{196204F5-0654-4823-A38C-6D80C202AEC7}"/>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 name="Oval 524">
                    <a:extLst>
                      <a:ext uri="{FF2B5EF4-FFF2-40B4-BE49-F238E27FC236}">
                        <a16:creationId xmlns:a16="http://schemas.microsoft.com/office/drawing/2014/main" id="{4A68ED1E-7FE6-4913-ACF8-D4020F23FF8A}"/>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 name="Oval 525">
                    <a:extLst>
                      <a:ext uri="{FF2B5EF4-FFF2-40B4-BE49-F238E27FC236}">
                        <a16:creationId xmlns:a16="http://schemas.microsoft.com/office/drawing/2014/main" id="{979D0AF0-DE9E-4D8A-97DB-E0607DDD1F58}"/>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 name="Oval 526">
                    <a:extLst>
                      <a:ext uri="{FF2B5EF4-FFF2-40B4-BE49-F238E27FC236}">
                        <a16:creationId xmlns:a16="http://schemas.microsoft.com/office/drawing/2014/main" id="{5A9A457B-49E2-470F-AFC5-2E0DEB6257EB}"/>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 name="Oval 527">
                    <a:extLst>
                      <a:ext uri="{FF2B5EF4-FFF2-40B4-BE49-F238E27FC236}">
                        <a16:creationId xmlns:a16="http://schemas.microsoft.com/office/drawing/2014/main" id="{11A264D8-4D6B-4CC8-A225-07126CA231CB}"/>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 name="Oval 528">
                    <a:extLst>
                      <a:ext uri="{FF2B5EF4-FFF2-40B4-BE49-F238E27FC236}">
                        <a16:creationId xmlns:a16="http://schemas.microsoft.com/office/drawing/2014/main" id="{C55254B1-24CD-4570-B202-3F3D2BC6D14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 name="Oval 529">
                    <a:extLst>
                      <a:ext uri="{FF2B5EF4-FFF2-40B4-BE49-F238E27FC236}">
                        <a16:creationId xmlns:a16="http://schemas.microsoft.com/office/drawing/2014/main" id="{2B8A72D9-F9EF-4B89-90A1-0A48E6E94FB1}"/>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 name="Oval 530">
                    <a:extLst>
                      <a:ext uri="{FF2B5EF4-FFF2-40B4-BE49-F238E27FC236}">
                        <a16:creationId xmlns:a16="http://schemas.microsoft.com/office/drawing/2014/main" id="{5C083AB6-B3DF-4CAF-A66F-479460D0614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 name="Oval 531">
                    <a:extLst>
                      <a:ext uri="{FF2B5EF4-FFF2-40B4-BE49-F238E27FC236}">
                        <a16:creationId xmlns:a16="http://schemas.microsoft.com/office/drawing/2014/main" id="{6CF527E9-39D4-4FD6-B150-D9EC502D5D84}"/>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 name="Oval 532">
                    <a:extLst>
                      <a:ext uri="{FF2B5EF4-FFF2-40B4-BE49-F238E27FC236}">
                        <a16:creationId xmlns:a16="http://schemas.microsoft.com/office/drawing/2014/main" id="{24EE75A7-E77F-4829-830C-16528F5E4F5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 name="Oval 533">
                    <a:extLst>
                      <a:ext uri="{FF2B5EF4-FFF2-40B4-BE49-F238E27FC236}">
                        <a16:creationId xmlns:a16="http://schemas.microsoft.com/office/drawing/2014/main" id="{CFD1A4CA-BEC0-41FD-93A1-C2C272137DDE}"/>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 name="Oval 534">
                    <a:extLst>
                      <a:ext uri="{FF2B5EF4-FFF2-40B4-BE49-F238E27FC236}">
                        <a16:creationId xmlns:a16="http://schemas.microsoft.com/office/drawing/2014/main" id="{7858AA34-36E1-499D-9297-1064528F7DC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 name="Oval 535">
                    <a:extLst>
                      <a:ext uri="{FF2B5EF4-FFF2-40B4-BE49-F238E27FC236}">
                        <a16:creationId xmlns:a16="http://schemas.microsoft.com/office/drawing/2014/main" id="{76C3C8A8-9B00-44E3-B354-20189950117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 name="Oval 536">
                    <a:extLst>
                      <a:ext uri="{FF2B5EF4-FFF2-40B4-BE49-F238E27FC236}">
                        <a16:creationId xmlns:a16="http://schemas.microsoft.com/office/drawing/2014/main" id="{700DBE47-D509-4BE3-9AE7-2BBF07FCB442}"/>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 name="Oval 537">
                    <a:extLst>
                      <a:ext uri="{FF2B5EF4-FFF2-40B4-BE49-F238E27FC236}">
                        <a16:creationId xmlns:a16="http://schemas.microsoft.com/office/drawing/2014/main" id="{E3FD4EA6-4385-4273-AE66-902B6BA7548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 name="Oval 538">
                    <a:extLst>
                      <a:ext uri="{FF2B5EF4-FFF2-40B4-BE49-F238E27FC236}">
                        <a16:creationId xmlns:a16="http://schemas.microsoft.com/office/drawing/2014/main" id="{2E664112-392B-46D0-BFC8-11D8F766B184}"/>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 name="Oval 539">
                    <a:extLst>
                      <a:ext uri="{FF2B5EF4-FFF2-40B4-BE49-F238E27FC236}">
                        <a16:creationId xmlns:a16="http://schemas.microsoft.com/office/drawing/2014/main" id="{E4FBBC72-11E3-4AEB-A721-B85D629D249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 name="Oval 540">
                    <a:extLst>
                      <a:ext uri="{FF2B5EF4-FFF2-40B4-BE49-F238E27FC236}">
                        <a16:creationId xmlns:a16="http://schemas.microsoft.com/office/drawing/2014/main" id="{4AD01DFF-72D1-495E-8CFF-8D183B567B12}"/>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 name="Oval 541">
                    <a:extLst>
                      <a:ext uri="{FF2B5EF4-FFF2-40B4-BE49-F238E27FC236}">
                        <a16:creationId xmlns:a16="http://schemas.microsoft.com/office/drawing/2014/main" id="{A8F8531C-3978-45E0-AE8E-6490DFDF69A1}"/>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 name="Oval 542">
                    <a:extLst>
                      <a:ext uri="{FF2B5EF4-FFF2-40B4-BE49-F238E27FC236}">
                        <a16:creationId xmlns:a16="http://schemas.microsoft.com/office/drawing/2014/main" id="{A5F33A48-F0CC-4775-8BFC-EDF09873C86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 name="Oval 543">
                    <a:extLst>
                      <a:ext uri="{FF2B5EF4-FFF2-40B4-BE49-F238E27FC236}">
                        <a16:creationId xmlns:a16="http://schemas.microsoft.com/office/drawing/2014/main" id="{586F25F9-6C15-48AA-8922-CBF2FBBDC36C}"/>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 name="Oval 544">
                    <a:extLst>
                      <a:ext uri="{FF2B5EF4-FFF2-40B4-BE49-F238E27FC236}">
                        <a16:creationId xmlns:a16="http://schemas.microsoft.com/office/drawing/2014/main" id="{B3F789DB-4922-46EE-9B69-B0909CBE920C}"/>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 name="Oval 545">
                    <a:extLst>
                      <a:ext uri="{FF2B5EF4-FFF2-40B4-BE49-F238E27FC236}">
                        <a16:creationId xmlns:a16="http://schemas.microsoft.com/office/drawing/2014/main" id="{52F7E1C3-6032-4EF2-983A-AA58B1120AFA}"/>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 name="Oval 546">
                    <a:extLst>
                      <a:ext uri="{FF2B5EF4-FFF2-40B4-BE49-F238E27FC236}">
                        <a16:creationId xmlns:a16="http://schemas.microsoft.com/office/drawing/2014/main" id="{C708FCC3-FCEA-422B-903D-E8D7162B11E4}"/>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 name="Oval 547">
                    <a:extLst>
                      <a:ext uri="{FF2B5EF4-FFF2-40B4-BE49-F238E27FC236}">
                        <a16:creationId xmlns:a16="http://schemas.microsoft.com/office/drawing/2014/main" id="{C7E2745D-0A7B-4322-9F7D-32EBEAA45B2B}"/>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 name="Oval 548">
                    <a:extLst>
                      <a:ext uri="{FF2B5EF4-FFF2-40B4-BE49-F238E27FC236}">
                        <a16:creationId xmlns:a16="http://schemas.microsoft.com/office/drawing/2014/main" id="{4360D37E-FD1B-406B-8BAF-D2224E0CB2C8}"/>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 name="Oval 549">
                    <a:extLst>
                      <a:ext uri="{FF2B5EF4-FFF2-40B4-BE49-F238E27FC236}">
                        <a16:creationId xmlns:a16="http://schemas.microsoft.com/office/drawing/2014/main" id="{099F3127-5B1F-4295-AE63-C60E01E2538F}"/>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 name="Oval 550">
                    <a:extLst>
                      <a:ext uri="{FF2B5EF4-FFF2-40B4-BE49-F238E27FC236}">
                        <a16:creationId xmlns:a16="http://schemas.microsoft.com/office/drawing/2014/main" id="{4E94EA58-4926-4A45-AD6E-1319130782CF}"/>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 name="Oval 551">
                    <a:extLst>
                      <a:ext uri="{FF2B5EF4-FFF2-40B4-BE49-F238E27FC236}">
                        <a16:creationId xmlns:a16="http://schemas.microsoft.com/office/drawing/2014/main" id="{EF4A878C-9FD6-4D95-A334-FBC4CC94AF1E}"/>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 name="Oval 552">
                    <a:extLst>
                      <a:ext uri="{FF2B5EF4-FFF2-40B4-BE49-F238E27FC236}">
                        <a16:creationId xmlns:a16="http://schemas.microsoft.com/office/drawing/2014/main" id="{503EA244-D7CA-4D4F-A86C-1CBEFA3DE18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 name="Oval 553">
                    <a:extLst>
                      <a:ext uri="{FF2B5EF4-FFF2-40B4-BE49-F238E27FC236}">
                        <a16:creationId xmlns:a16="http://schemas.microsoft.com/office/drawing/2014/main" id="{38C4AB28-CD8C-44D8-BE28-676FDE99CCB6}"/>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 name="Oval 554">
                    <a:extLst>
                      <a:ext uri="{FF2B5EF4-FFF2-40B4-BE49-F238E27FC236}">
                        <a16:creationId xmlns:a16="http://schemas.microsoft.com/office/drawing/2014/main" id="{085835CF-C97F-41C0-9538-57EB271164F4}"/>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 name="Oval 555">
                    <a:extLst>
                      <a:ext uri="{FF2B5EF4-FFF2-40B4-BE49-F238E27FC236}">
                        <a16:creationId xmlns:a16="http://schemas.microsoft.com/office/drawing/2014/main" id="{BE360F0D-7883-47F4-AC26-A98E63DD1489}"/>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 name="Oval 556">
                    <a:extLst>
                      <a:ext uri="{FF2B5EF4-FFF2-40B4-BE49-F238E27FC236}">
                        <a16:creationId xmlns:a16="http://schemas.microsoft.com/office/drawing/2014/main" id="{3C88936E-60FB-49E6-9F46-A46D35C9BFE5}"/>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 name="Oval 557">
                    <a:extLst>
                      <a:ext uri="{FF2B5EF4-FFF2-40B4-BE49-F238E27FC236}">
                        <a16:creationId xmlns:a16="http://schemas.microsoft.com/office/drawing/2014/main" id="{7817A251-9614-4184-A045-0A989E3A27C2}"/>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 name="Oval 558">
                    <a:extLst>
                      <a:ext uri="{FF2B5EF4-FFF2-40B4-BE49-F238E27FC236}">
                        <a16:creationId xmlns:a16="http://schemas.microsoft.com/office/drawing/2014/main" id="{BD39C283-4216-431D-9B30-4B51EDFD26C8}"/>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 name="Oval 559">
                    <a:extLst>
                      <a:ext uri="{FF2B5EF4-FFF2-40B4-BE49-F238E27FC236}">
                        <a16:creationId xmlns:a16="http://schemas.microsoft.com/office/drawing/2014/main" id="{F7721B10-9A5D-41C5-B24F-972C010B4885}"/>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 name="Oval 560">
                    <a:extLst>
                      <a:ext uri="{FF2B5EF4-FFF2-40B4-BE49-F238E27FC236}">
                        <a16:creationId xmlns:a16="http://schemas.microsoft.com/office/drawing/2014/main" id="{B0299DFF-1CF6-42D1-B119-2F25A64C6E4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 name="Oval 561">
                    <a:extLst>
                      <a:ext uri="{FF2B5EF4-FFF2-40B4-BE49-F238E27FC236}">
                        <a16:creationId xmlns:a16="http://schemas.microsoft.com/office/drawing/2014/main" id="{706848F3-8E08-4933-9AC1-63980D570FB9}"/>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 name="Oval 562">
                    <a:extLst>
                      <a:ext uri="{FF2B5EF4-FFF2-40B4-BE49-F238E27FC236}">
                        <a16:creationId xmlns:a16="http://schemas.microsoft.com/office/drawing/2014/main" id="{27E275DB-8376-43B1-9008-F1844DD7B0E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 name="Oval 563">
                    <a:extLst>
                      <a:ext uri="{FF2B5EF4-FFF2-40B4-BE49-F238E27FC236}">
                        <a16:creationId xmlns:a16="http://schemas.microsoft.com/office/drawing/2014/main" id="{7A9FBE37-F52B-43C5-8657-07165EA81720}"/>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 name="Oval 564">
                    <a:extLst>
                      <a:ext uri="{FF2B5EF4-FFF2-40B4-BE49-F238E27FC236}">
                        <a16:creationId xmlns:a16="http://schemas.microsoft.com/office/drawing/2014/main" id="{A9467BDB-BF0D-4A27-B9D1-A9128398FB13}"/>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 name="Oval 565">
                    <a:extLst>
                      <a:ext uri="{FF2B5EF4-FFF2-40B4-BE49-F238E27FC236}">
                        <a16:creationId xmlns:a16="http://schemas.microsoft.com/office/drawing/2014/main" id="{DB1FEE01-2D27-4C5F-B8C0-3A31B2006A43}"/>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 name="Oval 566">
                    <a:extLst>
                      <a:ext uri="{FF2B5EF4-FFF2-40B4-BE49-F238E27FC236}">
                        <a16:creationId xmlns:a16="http://schemas.microsoft.com/office/drawing/2014/main" id="{891E7981-AD97-4F8B-884B-AD9D292E291F}"/>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 name="Oval 567">
                    <a:extLst>
                      <a:ext uri="{FF2B5EF4-FFF2-40B4-BE49-F238E27FC236}">
                        <a16:creationId xmlns:a16="http://schemas.microsoft.com/office/drawing/2014/main" id="{A09CF834-8AAB-4564-BCE5-7458305FD2F5}"/>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 name="Oval 568">
                    <a:extLst>
                      <a:ext uri="{FF2B5EF4-FFF2-40B4-BE49-F238E27FC236}">
                        <a16:creationId xmlns:a16="http://schemas.microsoft.com/office/drawing/2014/main" id="{BBF292A7-FF2F-4D00-BBD5-E6E2EE11B983}"/>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 name="Oval 569">
                    <a:extLst>
                      <a:ext uri="{FF2B5EF4-FFF2-40B4-BE49-F238E27FC236}">
                        <a16:creationId xmlns:a16="http://schemas.microsoft.com/office/drawing/2014/main" id="{3C115466-5A5A-480B-8DEC-384C794A19DA}"/>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 name="Oval 570">
                    <a:extLst>
                      <a:ext uri="{FF2B5EF4-FFF2-40B4-BE49-F238E27FC236}">
                        <a16:creationId xmlns:a16="http://schemas.microsoft.com/office/drawing/2014/main" id="{5DCC5D15-56B2-47FF-894E-0636B4ADBDA6}"/>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 name="Oval 571">
                    <a:extLst>
                      <a:ext uri="{FF2B5EF4-FFF2-40B4-BE49-F238E27FC236}">
                        <a16:creationId xmlns:a16="http://schemas.microsoft.com/office/drawing/2014/main" id="{6AF37B2E-82C3-4FBE-8074-7FE4C0A882E7}"/>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 name="Oval 572">
                    <a:extLst>
                      <a:ext uri="{FF2B5EF4-FFF2-40B4-BE49-F238E27FC236}">
                        <a16:creationId xmlns:a16="http://schemas.microsoft.com/office/drawing/2014/main" id="{03501A07-E83E-44F1-9A6F-2859A265C735}"/>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 name="Oval 573">
                    <a:extLst>
                      <a:ext uri="{FF2B5EF4-FFF2-40B4-BE49-F238E27FC236}">
                        <a16:creationId xmlns:a16="http://schemas.microsoft.com/office/drawing/2014/main" id="{F730E1EA-512F-4463-B15C-0E121CB657D1}"/>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 name="Oval 574">
                    <a:extLst>
                      <a:ext uri="{FF2B5EF4-FFF2-40B4-BE49-F238E27FC236}">
                        <a16:creationId xmlns:a16="http://schemas.microsoft.com/office/drawing/2014/main" id="{64E36BF6-5EE7-4097-82C3-239955FF185D}"/>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 name="Oval 575">
                    <a:extLst>
                      <a:ext uri="{FF2B5EF4-FFF2-40B4-BE49-F238E27FC236}">
                        <a16:creationId xmlns:a16="http://schemas.microsoft.com/office/drawing/2014/main" id="{D7EC1745-C8FB-42C0-B11C-01EFD9B25A05}"/>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 name="Oval 576">
                    <a:extLst>
                      <a:ext uri="{FF2B5EF4-FFF2-40B4-BE49-F238E27FC236}">
                        <a16:creationId xmlns:a16="http://schemas.microsoft.com/office/drawing/2014/main" id="{DC1A8887-A3B7-486E-9B25-06307389E714}"/>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Oval 577">
                    <a:extLst>
                      <a:ext uri="{FF2B5EF4-FFF2-40B4-BE49-F238E27FC236}">
                        <a16:creationId xmlns:a16="http://schemas.microsoft.com/office/drawing/2014/main" id="{E95D7369-2494-423B-9657-C6629158E54D}"/>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 name="Oval 578">
                    <a:extLst>
                      <a:ext uri="{FF2B5EF4-FFF2-40B4-BE49-F238E27FC236}">
                        <a16:creationId xmlns:a16="http://schemas.microsoft.com/office/drawing/2014/main" id="{6CF6B7E2-D742-4D16-B4DB-D0DBC71A111C}"/>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 name="Oval 579">
                    <a:extLst>
                      <a:ext uri="{FF2B5EF4-FFF2-40B4-BE49-F238E27FC236}">
                        <a16:creationId xmlns:a16="http://schemas.microsoft.com/office/drawing/2014/main" id="{C9F9F338-ACF9-4095-B1AF-72B2518C3785}"/>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 name="Oval 580">
                    <a:extLst>
                      <a:ext uri="{FF2B5EF4-FFF2-40B4-BE49-F238E27FC236}">
                        <a16:creationId xmlns:a16="http://schemas.microsoft.com/office/drawing/2014/main" id="{1D52C524-594C-4C68-8160-1AC9E2B513D3}"/>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 name="Oval 581">
                    <a:extLst>
                      <a:ext uri="{FF2B5EF4-FFF2-40B4-BE49-F238E27FC236}">
                        <a16:creationId xmlns:a16="http://schemas.microsoft.com/office/drawing/2014/main" id="{09B2FA71-9F17-457D-92C6-F6597F84E226}"/>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 name="Oval 582">
                    <a:extLst>
                      <a:ext uri="{FF2B5EF4-FFF2-40B4-BE49-F238E27FC236}">
                        <a16:creationId xmlns:a16="http://schemas.microsoft.com/office/drawing/2014/main" id="{19970F84-CFE4-42CE-AF75-7C18F89CD9A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 name="Freeform 583">
                  <a:extLst>
                    <a:ext uri="{FF2B5EF4-FFF2-40B4-BE49-F238E27FC236}">
                      <a16:creationId xmlns:a16="http://schemas.microsoft.com/office/drawing/2014/main" id="{CBF68600-CE43-433F-ABD5-FE181DFFBCC3}"/>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571" name="Group 584">
            <a:extLst>
              <a:ext uri="{FF2B5EF4-FFF2-40B4-BE49-F238E27FC236}">
                <a16:creationId xmlns:a16="http://schemas.microsoft.com/office/drawing/2014/main" id="{ACFDBE79-8B3A-4292-9C39-4F14EE662546}"/>
              </a:ext>
            </a:extLst>
          </p:cNvPr>
          <p:cNvGrpSpPr>
            <a:grpSpLocks/>
          </p:cNvGrpSpPr>
          <p:nvPr/>
        </p:nvGrpSpPr>
        <p:grpSpPr bwMode="auto">
          <a:xfrm>
            <a:off x="-253147" y="2502975"/>
            <a:ext cx="1976438" cy="506413"/>
            <a:chOff x="2023" y="1419"/>
            <a:chExt cx="1653" cy="576"/>
          </a:xfrm>
        </p:grpSpPr>
        <p:grpSp>
          <p:nvGrpSpPr>
            <p:cNvPr id="572" name="Group 585">
              <a:extLst>
                <a:ext uri="{FF2B5EF4-FFF2-40B4-BE49-F238E27FC236}">
                  <a16:creationId xmlns:a16="http://schemas.microsoft.com/office/drawing/2014/main" id="{CA892A64-7FA7-4B72-8989-3CF442C44907}"/>
                </a:ext>
              </a:extLst>
            </p:cNvPr>
            <p:cNvGrpSpPr>
              <a:grpSpLocks/>
            </p:cNvGrpSpPr>
            <p:nvPr/>
          </p:nvGrpSpPr>
          <p:grpSpPr bwMode="auto">
            <a:xfrm>
              <a:off x="2023" y="1419"/>
              <a:ext cx="1653" cy="576"/>
              <a:chOff x="537" y="995"/>
              <a:chExt cx="1647" cy="1128"/>
            </a:xfrm>
          </p:grpSpPr>
          <p:grpSp>
            <p:nvGrpSpPr>
              <p:cNvPr id="574" name="Group 586">
                <a:extLst>
                  <a:ext uri="{FF2B5EF4-FFF2-40B4-BE49-F238E27FC236}">
                    <a16:creationId xmlns:a16="http://schemas.microsoft.com/office/drawing/2014/main" id="{A3B147F1-DF9F-4074-B412-EC6944ED2CDA}"/>
                  </a:ext>
                </a:extLst>
              </p:cNvPr>
              <p:cNvGrpSpPr>
                <a:grpSpLocks/>
              </p:cNvGrpSpPr>
              <p:nvPr/>
            </p:nvGrpSpPr>
            <p:grpSpPr bwMode="auto">
              <a:xfrm>
                <a:off x="537" y="995"/>
                <a:ext cx="1647" cy="1128"/>
                <a:chOff x="1887" y="1697"/>
                <a:chExt cx="1647" cy="1128"/>
              </a:xfrm>
            </p:grpSpPr>
            <p:sp>
              <p:nvSpPr>
                <p:cNvPr id="643" name="Freeform 587">
                  <a:extLst>
                    <a:ext uri="{FF2B5EF4-FFF2-40B4-BE49-F238E27FC236}">
                      <a16:creationId xmlns:a16="http://schemas.microsoft.com/office/drawing/2014/main" id="{279DEA99-F421-451D-8FF4-11107FD51F98}"/>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4" name="Freeform 588">
                  <a:extLst>
                    <a:ext uri="{FF2B5EF4-FFF2-40B4-BE49-F238E27FC236}">
                      <a16:creationId xmlns:a16="http://schemas.microsoft.com/office/drawing/2014/main" id="{9D01091D-F1B9-4F59-9FE5-D40A68AD9885}"/>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5" name="Freeform 589">
                  <a:extLst>
                    <a:ext uri="{FF2B5EF4-FFF2-40B4-BE49-F238E27FC236}">
                      <a16:creationId xmlns:a16="http://schemas.microsoft.com/office/drawing/2014/main" id="{E4D8A45C-34C6-44F6-AC03-7E58148E45FC}"/>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6" name="Freeform 590">
                  <a:extLst>
                    <a:ext uri="{FF2B5EF4-FFF2-40B4-BE49-F238E27FC236}">
                      <a16:creationId xmlns:a16="http://schemas.microsoft.com/office/drawing/2014/main" id="{2F6F1592-4B8E-4A4E-9C0B-2B196E5B4BA0}"/>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7" name="Freeform 591">
                  <a:extLst>
                    <a:ext uri="{FF2B5EF4-FFF2-40B4-BE49-F238E27FC236}">
                      <a16:creationId xmlns:a16="http://schemas.microsoft.com/office/drawing/2014/main" id="{CB8849AD-0894-49AF-9F53-38C52097BFD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8" name="Freeform 592">
                  <a:extLst>
                    <a:ext uri="{FF2B5EF4-FFF2-40B4-BE49-F238E27FC236}">
                      <a16:creationId xmlns:a16="http://schemas.microsoft.com/office/drawing/2014/main" id="{DD502F37-FD6C-40AB-BF28-C3889911A9E3}"/>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9" name="Freeform 593">
                  <a:extLst>
                    <a:ext uri="{FF2B5EF4-FFF2-40B4-BE49-F238E27FC236}">
                      <a16:creationId xmlns:a16="http://schemas.microsoft.com/office/drawing/2014/main" id="{F6569D7B-D3D7-490F-91E2-81865D6782E2}"/>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0" name="Freeform 594">
                  <a:extLst>
                    <a:ext uri="{FF2B5EF4-FFF2-40B4-BE49-F238E27FC236}">
                      <a16:creationId xmlns:a16="http://schemas.microsoft.com/office/drawing/2014/main" id="{680E81E2-0F33-427A-9E23-76DC9C551BF5}"/>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1" name="Freeform 595">
                  <a:extLst>
                    <a:ext uri="{FF2B5EF4-FFF2-40B4-BE49-F238E27FC236}">
                      <a16:creationId xmlns:a16="http://schemas.microsoft.com/office/drawing/2014/main" id="{97530506-BAB0-4978-B1EC-BC81C7B39B20}"/>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2" name="Freeform 596">
                  <a:extLst>
                    <a:ext uri="{FF2B5EF4-FFF2-40B4-BE49-F238E27FC236}">
                      <a16:creationId xmlns:a16="http://schemas.microsoft.com/office/drawing/2014/main" id="{716EA861-A0E6-44C6-933B-A29BBC423CFD}"/>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3" name="Freeform 597">
                  <a:extLst>
                    <a:ext uri="{FF2B5EF4-FFF2-40B4-BE49-F238E27FC236}">
                      <a16:creationId xmlns:a16="http://schemas.microsoft.com/office/drawing/2014/main" id="{83098496-3428-4D33-8B38-539C9509C37B}"/>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4" name="Freeform 598">
                  <a:extLst>
                    <a:ext uri="{FF2B5EF4-FFF2-40B4-BE49-F238E27FC236}">
                      <a16:creationId xmlns:a16="http://schemas.microsoft.com/office/drawing/2014/main" id="{8995115A-913E-4B9C-B245-A88870803D07}"/>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5" name="Freeform 599">
                  <a:extLst>
                    <a:ext uri="{FF2B5EF4-FFF2-40B4-BE49-F238E27FC236}">
                      <a16:creationId xmlns:a16="http://schemas.microsoft.com/office/drawing/2014/main" id="{43BA096F-5DC3-474B-A11B-13B86D85145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6" name="Freeform 600">
                  <a:extLst>
                    <a:ext uri="{FF2B5EF4-FFF2-40B4-BE49-F238E27FC236}">
                      <a16:creationId xmlns:a16="http://schemas.microsoft.com/office/drawing/2014/main" id="{B1E15A9E-130D-4817-AE4D-3E525647DDD7}"/>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7" name="Freeform 601">
                  <a:extLst>
                    <a:ext uri="{FF2B5EF4-FFF2-40B4-BE49-F238E27FC236}">
                      <a16:creationId xmlns:a16="http://schemas.microsoft.com/office/drawing/2014/main" id="{89D24699-38BB-4F33-8A3F-86EFE18F3D60}"/>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8" name="Freeform 602">
                  <a:extLst>
                    <a:ext uri="{FF2B5EF4-FFF2-40B4-BE49-F238E27FC236}">
                      <a16:creationId xmlns:a16="http://schemas.microsoft.com/office/drawing/2014/main" id="{61A756E5-4849-4538-9E17-2B44DAA9FDB4}"/>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9" name="Freeform 603">
                  <a:extLst>
                    <a:ext uri="{FF2B5EF4-FFF2-40B4-BE49-F238E27FC236}">
                      <a16:creationId xmlns:a16="http://schemas.microsoft.com/office/drawing/2014/main" id="{EEBD65AD-BF25-48C7-A1C5-6391D837AFE9}"/>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0" name="Freeform 604">
                  <a:extLst>
                    <a:ext uri="{FF2B5EF4-FFF2-40B4-BE49-F238E27FC236}">
                      <a16:creationId xmlns:a16="http://schemas.microsoft.com/office/drawing/2014/main" id="{B06C1BA2-5B14-4047-88D7-AF83375E2B7B}"/>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1" name="Freeform 605">
                  <a:extLst>
                    <a:ext uri="{FF2B5EF4-FFF2-40B4-BE49-F238E27FC236}">
                      <a16:creationId xmlns:a16="http://schemas.microsoft.com/office/drawing/2014/main" id="{E5744C40-B960-4182-BBBD-4121E8383DDD}"/>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2" name="Freeform 606">
                  <a:extLst>
                    <a:ext uri="{FF2B5EF4-FFF2-40B4-BE49-F238E27FC236}">
                      <a16:creationId xmlns:a16="http://schemas.microsoft.com/office/drawing/2014/main" id="{1C95156C-3A9B-42F2-BEFE-51BFC97486B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3" name="Freeform 607">
                  <a:extLst>
                    <a:ext uri="{FF2B5EF4-FFF2-40B4-BE49-F238E27FC236}">
                      <a16:creationId xmlns:a16="http://schemas.microsoft.com/office/drawing/2014/main" id="{2FAE0C0A-5472-4DA4-973D-6AF5753B702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4" name="Freeform 608">
                  <a:extLst>
                    <a:ext uri="{FF2B5EF4-FFF2-40B4-BE49-F238E27FC236}">
                      <a16:creationId xmlns:a16="http://schemas.microsoft.com/office/drawing/2014/main" id="{704E4FFD-C073-40B5-A6B2-7FE7009B40E5}"/>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5" name="Freeform 609">
                  <a:extLst>
                    <a:ext uri="{FF2B5EF4-FFF2-40B4-BE49-F238E27FC236}">
                      <a16:creationId xmlns:a16="http://schemas.microsoft.com/office/drawing/2014/main" id="{96B113F7-4C92-459E-9591-093C27686068}"/>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6" name="Freeform 610">
                  <a:extLst>
                    <a:ext uri="{FF2B5EF4-FFF2-40B4-BE49-F238E27FC236}">
                      <a16:creationId xmlns:a16="http://schemas.microsoft.com/office/drawing/2014/main" id="{CDAB6EE6-4667-423B-9C41-C370363AE9C8}"/>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7" name="Freeform 611">
                  <a:extLst>
                    <a:ext uri="{FF2B5EF4-FFF2-40B4-BE49-F238E27FC236}">
                      <a16:creationId xmlns:a16="http://schemas.microsoft.com/office/drawing/2014/main" id="{ED0CDFA8-42E7-4EBF-8D3F-D7D64DE184E7}"/>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8" name="Freeform 612">
                  <a:extLst>
                    <a:ext uri="{FF2B5EF4-FFF2-40B4-BE49-F238E27FC236}">
                      <a16:creationId xmlns:a16="http://schemas.microsoft.com/office/drawing/2014/main" id="{6EEC9E17-5526-4A4B-AD9B-DFFAE2A5ECA9}"/>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9" name="Freeform 613">
                  <a:extLst>
                    <a:ext uri="{FF2B5EF4-FFF2-40B4-BE49-F238E27FC236}">
                      <a16:creationId xmlns:a16="http://schemas.microsoft.com/office/drawing/2014/main" id="{1B78779A-1D67-4A2F-AAA6-6BEAB5281E56}"/>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0" name="Freeform 614">
                  <a:extLst>
                    <a:ext uri="{FF2B5EF4-FFF2-40B4-BE49-F238E27FC236}">
                      <a16:creationId xmlns:a16="http://schemas.microsoft.com/office/drawing/2014/main" id="{E5F86DCF-0182-4B8C-A526-1062C6A79275}"/>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1" name="Freeform 615">
                  <a:extLst>
                    <a:ext uri="{FF2B5EF4-FFF2-40B4-BE49-F238E27FC236}">
                      <a16:creationId xmlns:a16="http://schemas.microsoft.com/office/drawing/2014/main" id="{BE8BC21F-8FE2-4ECA-AFC8-8B9190AE36A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2" name="Freeform 616">
                  <a:extLst>
                    <a:ext uri="{FF2B5EF4-FFF2-40B4-BE49-F238E27FC236}">
                      <a16:creationId xmlns:a16="http://schemas.microsoft.com/office/drawing/2014/main" id="{C09D71F2-2E50-476F-B5AA-D9C149DBCFB3}"/>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3" name="Freeform 617">
                  <a:extLst>
                    <a:ext uri="{FF2B5EF4-FFF2-40B4-BE49-F238E27FC236}">
                      <a16:creationId xmlns:a16="http://schemas.microsoft.com/office/drawing/2014/main" id="{3519DC36-1979-49E4-BF9C-B7EF1C7A0CC3}"/>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4" name="Freeform 618">
                  <a:extLst>
                    <a:ext uri="{FF2B5EF4-FFF2-40B4-BE49-F238E27FC236}">
                      <a16:creationId xmlns:a16="http://schemas.microsoft.com/office/drawing/2014/main" id="{61C991E1-4F61-4075-B7A5-112405D962A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5" name="Freeform 619">
                  <a:extLst>
                    <a:ext uri="{FF2B5EF4-FFF2-40B4-BE49-F238E27FC236}">
                      <a16:creationId xmlns:a16="http://schemas.microsoft.com/office/drawing/2014/main" id="{5D247D6A-BF1D-4C31-AD11-B7D7E85E11BE}"/>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6" name="Freeform 620">
                  <a:extLst>
                    <a:ext uri="{FF2B5EF4-FFF2-40B4-BE49-F238E27FC236}">
                      <a16:creationId xmlns:a16="http://schemas.microsoft.com/office/drawing/2014/main" id="{9437CF42-35E3-4421-A004-31040F78589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7" name="Freeform 621">
                  <a:extLst>
                    <a:ext uri="{FF2B5EF4-FFF2-40B4-BE49-F238E27FC236}">
                      <a16:creationId xmlns:a16="http://schemas.microsoft.com/office/drawing/2014/main" id="{C566FF90-E9D1-4D72-9DB9-EAE89ABCE2FB}"/>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8" name="Freeform 622">
                  <a:extLst>
                    <a:ext uri="{FF2B5EF4-FFF2-40B4-BE49-F238E27FC236}">
                      <a16:creationId xmlns:a16="http://schemas.microsoft.com/office/drawing/2014/main" id="{9F94D5B0-9B37-470B-8F87-C3BBB67FE202}"/>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9" name="Freeform 623">
                  <a:extLst>
                    <a:ext uri="{FF2B5EF4-FFF2-40B4-BE49-F238E27FC236}">
                      <a16:creationId xmlns:a16="http://schemas.microsoft.com/office/drawing/2014/main" id="{A88AA57E-0E9E-4798-83E6-A03D09DB9047}"/>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0" name="Freeform 624">
                  <a:extLst>
                    <a:ext uri="{FF2B5EF4-FFF2-40B4-BE49-F238E27FC236}">
                      <a16:creationId xmlns:a16="http://schemas.microsoft.com/office/drawing/2014/main" id="{86DC3963-B4B1-4A29-8DA5-7EF31744A46D}"/>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1" name="Freeform 625">
                  <a:extLst>
                    <a:ext uri="{FF2B5EF4-FFF2-40B4-BE49-F238E27FC236}">
                      <a16:creationId xmlns:a16="http://schemas.microsoft.com/office/drawing/2014/main" id="{3CD7F11B-EC3A-4B4F-8543-DC1D55B8D45F}"/>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2" name="Freeform 626">
                  <a:extLst>
                    <a:ext uri="{FF2B5EF4-FFF2-40B4-BE49-F238E27FC236}">
                      <a16:creationId xmlns:a16="http://schemas.microsoft.com/office/drawing/2014/main" id="{7435BFDB-B18D-46D3-B29D-835374AA0443}"/>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3" name="Freeform 627">
                  <a:extLst>
                    <a:ext uri="{FF2B5EF4-FFF2-40B4-BE49-F238E27FC236}">
                      <a16:creationId xmlns:a16="http://schemas.microsoft.com/office/drawing/2014/main" id="{C15BDA1E-C649-4730-9647-B18EFCCDA81E}"/>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4" name="Freeform 628">
                  <a:extLst>
                    <a:ext uri="{FF2B5EF4-FFF2-40B4-BE49-F238E27FC236}">
                      <a16:creationId xmlns:a16="http://schemas.microsoft.com/office/drawing/2014/main" id="{51D271F3-B36C-49C6-9EF5-64E4ECCB33A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5" name="Freeform 629">
                  <a:extLst>
                    <a:ext uri="{FF2B5EF4-FFF2-40B4-BE49-F238E27FC236}">
                      <a16:creationId xmlns:a16="http://schemas.microsoft.com/office/drawing/2014/main" id="{F84BDC58-0C22-4B02-901D-AADE80CE8F1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6" name="Freeform 630">
                  <a:extLst>
                    <a:ext uri="{FF2B5EF4-FFF2-40B4-BE49-F238E27FC236}">
                      <a16:creationId xmlns:a16="http://schemas.microsoft.com/office/drawing/2014/main" id="{7105504F-8A6D-482D-8510-2E0EAA0603D6}"/>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7" name="Freeform 631">
                  <a:extLst>
                    <a:ext uri="{FF2B5EF4-FFF2-40B4-BE49-F238E27FC236}">
                      <a16:creationId xmlns:a16="http://schemas.microsoft.com/office/drawing/2014/main" id="{D1923F6D-5F54-4541-A5E3-5A3F0B28D244}"/>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8" name="Freeform 632">
                  <a:extLst>
                    <a:ext uri="{FF2B5EF4-FFF2-40B4-BE49-F238E27FC236}">
                      <a16:creationId xmlns:a16="http://schemas.microsoft.com/office/drawing/2014/main" id="{77A2BBEC-462A-4E1F-A1CF-E6EA2EA9330C}"/>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9" name="Freeform 633">
                  <a:extLst>
                    <a:ext uri="{FF2B5EF4-FFF2-40B4-BE49-F238E27FC236}">
                      <a16:creationId xmlns:a16="http://schemas.microsoft.com/office/drawing/2014/main" id="{C6723404-0673-4A87-ADFA-268B6F85DB01}"/>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0" name="Freeform 634">
                  <a:extLst>
                    <a:ext uri="{FF2B5EF4-FFF2-40B4-BE49-F238E27FC236}">
                      <a16:creationId xmlns:a16="http://schemas.microsoft.com/office/drawing/2014/main" id="{18337F1E-D981-42B0-B4B4-81EF91023CF7}"/>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1" name="Freeform 635">
                  <a:extLst>
                    <a:ext uri="{FF2B5EF4-FFF2-40B4-BE49-F238E27FC236}">
                      <a16:creationId xmlns:a16="http://schemas.microsoft.com/office/drawing/2014/main" id="{7E0272DE-AF13-4532-B92E-CBBAC4E2FD9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2" name="Freeform 636">
                  <a:extLst>
                    <a:ext uri="{FF2B5EF4-FFF2-40B4-BE49-F238E27FC236}">
                      <a16:creationId xmlns:a16="http://schemas.microsoft.com/office/drawing/2014/main" id="{2E826C22-7E62-498F-A844-1EA3A1CA4724}"/>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3" name="Freeform 637">
                  <a:extLst>
                    <a:ext uri="{FF2B5EF4-FFF2-40B4-BE49-F238E27FC236}">
                      <a16:creationId xmlns:a16="http://schemas.microsoft.com/office/drawing/2014/main" id="{298E00F4-B75E-430A-9FEE-1E2E2AA31399}"/>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4" name="Freeform 638">
                  <a:extLst>
                    <a:ext uri="{FF2B5EF4-FFF2-40B4-BE49-F238E27FC236}">
                      <a16:creationId xmlns:a16="http://schemas.microsoft.com/office/drawing/2014/main" id="{3222DA36-5B1B-4550-821C-9537FB396A29}"/>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5" name="Freeform 639">
                  <a:extLst>
                    <a:ext uri="{FF2B5EF4-FFF2-40B4-BE49-F238E27FC236}">
                      <a16:creationId xmlns:a16="http://schemas.microsoft.com/office/drawing/2014/main" id="{47E684AD-F15A-44D6-9CDD-3483164D23F1}"/>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6" name="Freeform 640">
                  <a:extLst>
                    <a:ext uri="{FF2B5EF4-FFF2-40B4-BE49-F238E27FC236}">
                      <a16:creationId xmlns:a16="http://schemas.microsoft.com/office/drawing/2014/main" id="{C0F252EC-5B6C-4478-9767-E4099AE65D86}"/>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7" name="Freeform 641">
                  <a:extLst>
                    <a:ext uri="{FF2B5EF4-FFF2-40B4-BE49-F238E27FC236}">
                      <a16:creationId xmlns:a16="http://schemas.microsoft.com/office/drawing/2014/main" id="{42CC948B-13CA-40BD-95FF-D95461D95F1C}"/>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8" name="Freeform 642">
                  <a:extLst>
                    <a:ext uri="{FF2B5EF4-FFF2-40B4-BE49-F238E27FC236}">
                      <a16:creationId xmlns:a16="http://schemas.microsoft.com/office/drawing/2014/main" id="{428D78DA-5D68-4458-96C5-DE475B43D915}"/>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9" name="Freeform 643">
                  <a:extLst>
                    <a:ext uri="{FF2B5EF4-FFF2-40B4-BE49-F238E27FC236}">
                      <a16:creationId xmlns:a16="http://schemas.microsoft.com/office/drawing/2014/main" id="{57B57CA5-8DB7-4F98-8996-1377FCFAA0C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0" name="Freeform 644">
                  <a:extLst>
                    <a:ext uri="{FF2B5EF4-FFF2-40B4-BE49-F238E27FC236}">
                      <a16:creationId xmlns:a16="http://schemas.microsoft.com/office/drawing/2014/main" id="{6D987D08-3FB6-47FE-B248-10851D5AD52B}"/>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1" name="Freeform 645">
                  <a:extLst>
                    <a:ext uri="{FF2B5EF4-FFF2-40B4-BE49-F238E27FC236}">
                      <a16:creationId xmlns:a16="http://schemas.microsoft.com/office/drawing/2014/main" id="{6039D6FD-BEBD-4CD4-A324-7E0F91103860}"/>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2" name="Freeform 646">
                  <a:extLst>
                    <a:ext uri="{FF2B5EF4-FFF2-40B4-BE49-F238E27FC236}">
                      <a16:creationId xmlns:a16="http://schemas.microsoft.com/office/drawing/2014/main" id="{ADC66C0A-A4E8-4BB6-8BF1-B0526A7C81F1}"/>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3" name="Freeform 647">
                  <a:extLst>
                    <a:ext uri="{FF2B5EF4-FFF2-40B4-BE49-F238E27FC236}">
                      <a16:creationId xmlns:a16="http://schemas.microsoft.com/office/drawing/2014/main" id="{B1EC82CF-344F-4449-A121-3AD1ADF1E838}"/>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4" name="Freeform 648">
                  <a:extLst>
                    <a:ext uri="{FF2B5EF4-FFF2-40B4-BE49-F238E27FC236}">
                      <a16:creationId xmlns:a16="http://schemas.microsoft.com/office/drawing/2014/main" id="{6DA50D1F-3B03-4A95-90F3-8B4745357A21}"/>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5" name="Freeform 649">
                  <a:extLst>
                    <a:ext uri="{FF2B5EF4-FFF2-40B4-BE49-F238E27FC236}">
                      <a16:creationId xmlns:a16="http://schemas.microsoft.com/office/drawing/2014/main" id="{37CBC913-6F55-4017-9E4B-40BE6E3C276E}"/>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6" name="Freeform 650">
                  <a:extLst>
                    <a:ext uri="{FF2B5EF4-FFF2-40B4-BE49-F238E27FC236}">
                      <a16:creationId xmlns:a16="http://schemas.microsoft.com/office/drawing/2014/main" id="{6B9B0D24-28BA-47B6-8E1E-72BF418EDD10}"/>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7" name="Freeform 651">
                  <a:extLst>
                    <a:ext uri="{FF2B5EF4-FFF2-40B4-BE49-F238E27FC236}">
                      <a16:creationId xmlns:a16="http://schemas.microsoft.com/office/drawing/2014/main" id="{E9DC4D55-13E0-4317-BF43-33FE30293B26}"/>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8" name="Freeform 652">
                  <a:extLst>
                    <a:ext uri="{FF2B5EF4-FFF2-40B4-BE49-F238E27FC236}">
                      <a16:creationId xmlns:a16="http://schemas.microsoft.com/office/drawing/2014/main" id="{416C8AB9-3B99-43CD-8132-6DAFE4278C6C}"/>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9" name="Freeform 653">
                  <a:extLst>
                    <a:ext uri="{FF2B5EF4-FFF2-40B4-BE49-F238E27FC236}">
                      <a16:creationId xmlns:a16="http://schemas.microsoft.com/office/drawing/2014/main" id="{7E9E8F5F-B9E9-47EA-B69C-01207F604F39}"/>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0" name="Freeform 654">
                  <a:extLst>
                    <a:ext uri="{FF2B5EF4-FFF2-40B4-BE49-F238E27FC236}">
                      <a16:creationId xmlns:a16="http://schemas.microsoft.com/office/drawing/2014/main" id="{BF18E6A8-BDAD-49FA-94D0-6B2E54E0D6F6}"/>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1" name="Freeform 655">
                  <a:extLst>
                    <a:ext uri="{FF2B5EF4-FFF2-40B4-BE49-F238E27FC236}">
                      <a16:creationId xmlns:a16="http://schemas.microsoft.com/office/drawing/2014/main" id="{26DD0591-C135-480A-84C8-8B8C2E8109AA}"/>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5" name="Oval 656">
                <a:extLst>
                  <a:ext uri="{FF2B5EF4-FFF2-40B4-BE49-F238E27FC236}">
                    <a16:creationId xmlns:a16="http://schemas.microsoft.com/office/drawing/2014/main" id="{6B2B2E58-E903-4C40-ABEF-F04955890510}"/>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6" name="Oval 657">
                <a:extLst>
                  <a:ext uri="{FF2B5EF4-FFF2-40B4-BE49-F238E27FC236}">
                    <a16:creationId xmlns:a16="http://schemas.microsoft.com/office/drawing/2014/main" id="{8F3E76B6-5735-4914-AA2B-AE8C66535324}"/>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Oval 658">
                <a:extLst>
                  <a:ext uri="{FF2B5EF4-FFF2-40B4-BE49-F238E27FC236}">
                    <a16:creationId xmlns:a16="http://schemas.microsoft.com/office/drawing/2014/main" id="{46849698-1D6E-417D-BD9B-90A47F402AAA}"/>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8" name="Oval 659">
                <a:extLst>
                  <a:ext uri="{FF2B5EF4-FFF2-40B4-BE49-F238E27FC236}">
                    <a16:creationId xmlns:a16="http://schemas.microsoft.com/office/drawing/2014/main" id="{4521A680-952B-46FF-8DCF-F7CF352FD422}"/>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9" name="Oval 660">
                <a:extLst>
                  <a:ext uri="{FF2B5EF4-FFF2-40B4-BE49-F238E27FC236}">
                    <a16:creationId xmlns:a16="http://schemas.microsoft.com/office/drawing/2014/main" id="{A48E2A1D-74B8-40A9-8327-0765F0ADF34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0" name="Oval 661">
                <a:extLst>
                  <a:ext uri="{FF2B5EF4-FFF2-40B4-BE49-F238E27FC236}">
                    <a16:creationId xmlns:a16="http://schemas.microsoft.com/office/drawing/2014/main" id="{8000C1A3-D467-4A3B-8DE2-163A1C6D5885}"/>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1" name="Oval 662">
                <a:extLst>
                  <a:ext uri="{FF2B5EF4-FFF2-40B4-BE49-F238E27FC236}">
                    <a16:creationId xmlns:a16="http://schemas.microsoft.com/office/drawing/2014/main" id="{34327002-157F-4AEF-A434-C23F5758FE81}"/>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2" name="Oval 663">
                <a:extLst>
                  <a:ext uri="{FF2B5EF4-FFF2-40B4-BE49-F238E27FC236}">
                    <a16:creationId xmlns:a16="http://schemas.microsoft.com/office/drawing/2014/main" id="{DB548E71-7BFB-4EF3-879D-F7D86BF561C8}"/>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3" name="Oval 664">
                <a:extLst>
                  <a:ext uri="{FF2B5EF4-FFF2-40B4-BE49-F238E27FC236}">
                    <a16:creationId xmlns:a16="http://schemas.microsoft.com/office/drawing/2014/main" id="{B34580E4-5E04-424D-B9DB-BDAB3116BDF0}"/>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Oval 665">
                <a:extLst>
                  <a:ext uri="{FF2B5EF4-FFF2-40B4-BE49-F238E27FC236}">
                    <a16:creationId xmlns:a16="http://schemas.microsoft.com/office/drawing/2014/main" id="{96E6E164-5FEB-4B4E-B8D7-90C045680BF6}"/>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5" name="Oval 666">
                <a:extLst>
                  <a:ext uri="{FF2B5EF4-FFF2-40B4-BE49-F238E27FC236}">
                    <a16:creationId xmlns:a16="http://schemas.microsoft.com/office/drawing/2014/main" id="{014D704E-CEC2-4F84-8703-DD7921877885}"/>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6" name="Oval 667">
                <a:extLst>
                  <a:ext uri="{FF2B5EF4-FFF2-40B4-BE49-F238E27FC236}">
                    <a16:creationId xmlns:a16="http://schemas.microsoft.com/office/drawing/2014/main" id="{1E236034-A5FC-4AD9-B1D5-C56CBFC0A1EF}"/>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7" name="Oval 668">
                <a:extLst>
                  <a:ext uri="{FF2B5EF4-FFF2-40B4-BE49-F238E27FC236}">
                    <a16:creationId xmlns:a16="http://schemas.microsoft.com/office/drawing/2014/main" id="{5D6E6581-9DEB-4774-B992-8B55A4356431}"/>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8" name="Oval 669">
                <a:extLst>
                  <a:ext uri="{FF2B5EF4-FFF2-40B4-BE49-F238E27FC236}">
                    <a16:creationId xmlns:a16="http://schemas.microsoft.com/office/drawing/2014/main" id="{AFC6CDA1-EFEB-460A-BFF7-A5F696E1F4F8}"/>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Oval 670">
                <a:extLst>
                  <a:ext uri="{FF2B5EF4-FFF2-40B4-BE49-F238E27FC236}">
                    <a16:creationId xmlns:a16="http://schemas.microsoft.com/office/drawing/2014/main" id="{FC60BEC1-18B7-4FD9-A578-5823411505AB}"/>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Oval 671">
                <a:extLst>
                  <a:ext uri="{FF2B5EF4-FFF2-40B4-BE49-F238E27FC236}">
                    <a16:creationId xmlns:a16="http://schemas.microsoft.com/office/drawing/2014/main" id="{E9BB86F5-4D41-4E6B-8F17-1837D82FEE4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Oval 672">
                <a:extLst>
                  <a:ext uri="{FF2B5EF4-FFF2-40B4-BE49-F238E27FC236}">
                    <a16:creationId xmlns:a16="http://schemas.microsoft.com/office/drawing/2014/main" id="{67727578-8E66-4392-9DC9-8513C26AF8D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2" name="Oval 673">
                <a:extLst>
                  <a:ext uri="{FF2B5EF4-FFF2-40B4-BE49-F238E27FC236}">
                    <a16:creationId xmlns:a16="http://schemas.microsoft.com/office/drawing/2014/main" id="{4F535735-7BC3-493B-9C45-1EEC72BFE93E}"/>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3" name="Oval 674">
                <a:extLst>
                  <a:ext uri="{FF2B5EF4-FFF2-40B4-BE49-F238E27FC236}">
                    <a16:creationId xmlns:a16="http://schemas.microsoft.com/office/drawing/2014/main" id="{A94F48FF-EA5C-4A82-8508-B21A58E3AB74}"/>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4" name="Oval 675">
                <a:extLst>
                  <a:ext uri="{FF2B5EF4-FFF2-40B4-BE49-F238E27FC236}">
                    <a16:creationId xmlns:a16="http://schemas.microsoft.com/office/drawing/2014/main" id="{5522BBF0-91CC-4D5A-9D8A-5FDC3133561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5" name="Oval 676">
                <a:extLst>
                  <a:ext uri="{FF2B5EF4-FFF2-40B4-BE49-F238E27FC236}">
                    <a16:creationId xmlns:a16="http://schemas.microsoft.com/office/drawing/2014/main" id="{AC1676D4-AD77-47AC-A1B2-AA2945E3E345}"/>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6" name="Oval 677">
                <a:extLst>
                  <a:ext uri="{FF2B5EF4-FFF2-40B4-BE49-F238E27FC236}">
                    <a16:creationId xmlns:a16="http://schemas.microsoft.com/office/drawing/2014/main" id="{0234122C-65C6-4AF3-94D6-669651799A80}"/>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7" name="Oval 678">
                <a:extLst>
                  <a:ext uri="{FF2B5EF4-FFF2-40B4-BE49-F238E27FC236}">
                    <a16:creationId xmlns:a16="http://schemas.microsoft.com/office/drawing/2014/main" id="{C6EFEFE8-222D-41FC-83B4-E082255BAC0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8" name="Oval 679">
                <a:extLst>
                  <a:ext uri="{FF2B5EF4-FFF2-40B4-BE49-F238E27FC236}">
                    <a16:creationId xmlns:a16="http://schemas.microsoft.com/office/drawing/2014/main" id="{E496FB7F-FD4D-42D2-9AA5-798F571FFBF6}"/>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Oval 680">
                <a:extLst>
                  <a:ext uri="{FF2B5EF4-FFF2-40B4-BE49-F238E27FC236}">
                    <a16:creationId xmlns:a16="http://schemas.microsoft.com/office/drawing/2014/main" id="{249F9825-EB69-4EC9-A30C-6A68D54A61B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0" name="Oval 681">
                <a:extLst>
                  <a:ext uri="{FF2B5EF4-FFF2-40B4-BE49-F238E27FC236}">
                    <a16:creationId xmlns:a16="http://schemas.microsoft.com/office/drawing/2014/main" id="{9354930F-6EB8-4EEC-BF75-D937B12C273F}"/>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1" name="Oval 682">
                <a:extLst>
                  <a:ext uri="{FF2B5EF4-FFF2-40B4-BE49-F238E27FC236}">
                    <a16:creationId xmlns:a16="http://schemas.microsoft.com/office/drawing/2014/main" id="{29A2D556-A8B4-404E-ACE5-8073FE7CE0D2}"/>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2" name="Oval 683">
                <a:extLst>
                  <a:ext uri="{FF2B5EF4-FFF2-40B4-BE49-F238E27FC236}">
                    <a16:creationId xmlns:a16="http://schemas.microsoft.com/office/drawing/2014/main" id="{9E514BBA-4C05-40AE-A8E1-B8F04C862924}"/>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3" name="Oval 684">
                <a:extLst>
                  <a:ext uri="{FF2B5EF4-FFF2-40B4-BE49-F238E27FC236}">
                    <a16:creationId xmlns:a16="http://schemas.microsoft.com/office/drawing/2014/main" id="{CF1B7EDB-C5EE-4B7E-828A-A73C26677F6F}"/>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4" name="Oval 685">
                <a:extLst>
                  <a:ext uri="{FF2B5EF4-FFF2-40B4-BE49-F238E27FC236}">
                    <a16:creationId xmlns:a16="http://schemas.microsoft.com/office/drawing/2014/main" id="{2EE05026-AB44-4055-AAC3-CC6CE7E04300}"/>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5" name="Oval 686">
                <a:extLst>
                  <a:ext uri="{FF2B5EF4-FFF2-40B4-BE49-F238E27FC236}">
                    <a16:creationId xmlns:a16="http://schemas.microsoft.com/office/drawing/2014/main" id="{CA2B24A3-83E8-4EDA-BD60-B98BD07D1FE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Oval 687">
                <a:extLst>
                  <a:ext uri="{FF2B5EF4-FFF2-40B4-BE49-F238E27FC236}">
                    <a16:creationId xmlns:a16="http://schemas.microsoft.com/office/drawing/2014/main" id="{537E8B87-C594-485A-AFCA-F0723634B01F}"/>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7" name="Oval 688">
                <a:extLst>
                  <a:ext uri="{FF2B5EF4-FFF2-40B4-BE49-F238E27FC236}">
                    <a16:creationId xmlns:a16="http://schemas.microsoft.com/office/drawing/2014/main" id="{153FA8BD-16F4-4134-80A3-3B9A13881D0C}"/>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8" name="Oval 689">
                <a:extLst>
                  <a:ext uri="{FF2B5EF4-FFF2-40B4-BE49-F238E27FC236}">
                    <a16:creationId xmlns:a16="http://schemas.microsoft.com/office/drawing/2014/main" id="{4A7EDFE5-A5A3-4117-8BD0-CAD779EA5A9E}"/>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9" name="Oval 690">
                <a:extLst>
                  <a:ext uri="{FF2B5EF4-FFF2-40B4-BE49-F238E27FC236}">
                    <a16:creationId xmlns:a16="http://schemas.microsoft.com/office/drawing/2014/main" id="{1301E454-DC9A-4544-9633-69D096B608E3}"/>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0" name="Oval 691">
                <a:extLst>
                  <a:ext uri="{FF2B5EF4-FFF2-40B4-BE49-F238E27FC236}">
                    <a16:creationId xmlns:a16="http://schemas.microsoft.com/office/drawing/2014/main" id="{1C005D04-E7E6-4BD0-96FC-7279E08DCDD6}"/>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1" name="Oval 692">
                <a:extLst>
                  <a:ext uri="{FF2B5EF4-FFF2-40B4-BE49-F238E27FC236}">
                    <a16:creationId xmlns:a16="http://schemas.microsoft.com/office/drawing/2014/main" id="{E569B222-5787-49E5-86EB-3D6114A7CF4B}"/>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2" name="Oval 693">
                <a:extLst>
                  <a:ext uri="{FF2B5EF4-FFF2-40B4-BE49-F238E27FC236}">
                    <a16:creationId xmlns:a16="http://schemas.microsoft.com/office/drawing/2014/main" id="{34367428-F37D-4E17-8769-78D6E84EAB2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3" name="Oval 694">
                <a:extLst>
                  <a:ext uri="{FF2B5EF4-FFF2-40B4-BE49-F238E27FC236}">
                    <a16:creationId xmlns:a16="http://schemas.microsoft.com/office/drawing/2014/main" id="{171F33A4-A010-44EE-B67E-7EA5ED0C40EF}"/>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4" name="Oval 695">
                <a:extLst>
                  <a:ext uri="{FF2B5EF4-FFF2-40B4-BE49-F238E27FC236}">
                    <a16:creationId xmlns:a16="http://schemas.microsoft.com/office/drawing/2014/main" id="{7D6A703C-CC28-4412-B7B7-13AEFE34D929}"/>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5" name="Oval 696">
                <a:extLst>
                  <a:ext uri="{FF2B5EF4-FFF2-40B4-BE49-F238E27FC236}">
                    <a16:creationId xmlns:a16="http://schemas.microsoft.com/office/drawing/2014/main" id="{26D76D74-22BD-4E43-8F6F-C66EC1E6138F}"/>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6" name="Oval 697">
                <a:extLst>
                  <a:ext uri="{FF2B5EF4-FFF2-40B4-BE49-F238E27FC236}">
                    <a16:creationId xmlns:a16="http://schemas.microsoft.com/office/drawing/2014/main" id="{035E1BD4-879B-40E2-9295-D588105C6257}"/>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7" name="Oval 698">
                <a:extLst>
                  <a:ext uri="{FF2B5EF4-FFF2-40B4-BE49-F238E27FC236}">
                    <a16:creationId xmlns:a16="http://schemas.microsoft.com/office/drawing/2014/main" id="{31DBCE6E-721E-4FE2-AB54-F76C3EAD3EB5}"/>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8" name="Oval 699">
                <a:extLst>
                  <a:ext uri="{FF2B5EF4-FFF2-40B4-BE49-F238E27FC236}">
                    <a16:creationId xmlns:a16="http://schemas.microsoft.com/office/drawing/2014/main" id="{C7723368-A048-421A-97E5-FF7AD88FF031}"/>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9" name="Oval 700">
                <a:extLst>
                  <a:ext uri="{FF2B5EF4-FFF2-40B4-BE49-F238E27FC236}">
                    <a16:creationId xmlns:a16="http://schemas.microsoft.com/office/drawing/2014/main" id="{FC259626-DC5D-450A-A482-8C0B2C8D7CE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0" name="Oval 701">
                <a:extLst>
                  <a:ext uri="{FF2B5EF4-FFF2-40B4-BE49-F238E27FC236}">
                    <a16:creationId xmlns:a16="http://schemas.microsoft.com/office/drawing/2014/main" id="{756CEB8A-C506-4B1B-ADA2-D1101EB956F6}"/>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1" name="Oval 702">
                <a:extLst>
                  <a:ext uri="{FF2B5EF4-FFF2-40B4-BE49-F238E27FC236}">
                    <a16:creationId xmlns:a16="http://schemas.microsoft.com/office/drawing/2014/main" id="{B2708BDD-9050-4C90-9EA9-616FF168C46F}"/>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2" name="Oval 703">
                <a:extLst>
                  <a:ext uri="{FF2B5EF4-FFF2-40B4-BE49-F238E27FC236}">
                    <a16:creationId xmlns:a16="http://schemas.microsoft.com/office/drawing/2014/main" id="{E722F7CC-C0D4-469D-8A88-6CBC8894DDB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3" name="Oval 704">
                <a:extLst>
                  <a:ext uri="{FF2B5EF4-FFF2-40B4-BE49-F238E27FC236}">
                    <a16:creationId xmlns:a16="http://schemas.microsoft.com/office/drawing/2014/main" id="{CCE6A763-DD7C-4588-BB1B-4D1A963188B9}"/>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4" name="Oval 705">
                <a:extLst>
                  <a:ext uri="{FF2B5EF4-FFF2-40B4-BE49-F238E27FC236}">
                    <a16:creationId xmlns:a16="http://schemas.microsoft.com/office/drawing/2014/main" id="{CB2C5FB3-3ABA-4F68-82CD-AD35976DA9A1}"/>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5" name="Oval 706">
                <a:extLst>
                  <a:ext uri="{FF2B5EF4-FFF2-40B4-BE49-F238E27FC236}">
                    <a16:creationId xmlns:a16="http://schemas.microsoft.com/office/drawing/2014/main" id="{99DA9C72-92B6-4C07-9DDD-1ACE9C320BDA}"/>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6" name="Oval 707">
                <a:extLst>
                  <a:ext uri="{FF2B5EF4-FFF2-40B4-BE49-F238E27FC236}">
                    <a16:creationId xmlns:a16="http://schemas.microsoft.com/office/drawing/2014/main" id="{F17406E1-ABBF-4834-A714-AF91D6FDB942}"/>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7" name="Oval 708">
                <a:extLst>
                  <a:ext uri="{FF2B5EF4-FFF2-40B4-BE49-F238E27FC236}">
                    <a16:creationId xmlns:a16="http://schemas.microsoft.com/office/drawing/2014/main" id="{F1B397C4-EA6A-44C2-8B93-52012C1780A6}"/>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8" name="Oval 709">
                <a:extLst>
                  <a:ext uri="{FF2B5EF4-FFF2-40B4-BE49-F238E27FC236}">
                    <a16:creationId xmlns:a16="http://schemas.microsoft.com/office/drawing/2014/main" id="{BA65940D-7FFF-4DEF-8527-350F9DECACDA}"/>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9" name="Oval 710">
                <a:extLst>
                  <a:ext uri="{FF2B5EF4-FFF2-40B4-BE49-F238E27FC236}">
                    <a16:creationId xmlns:a16="http://schemas.microsoft.com/office/drawing/2014/main" id="{9165A509-D793-4C4C-8F7F-60631526BA5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0" name="Oval 711">
                <a:extLst>
                  <a:ext uri="{FF2B5EF4-FFF2-40B4-BE49-F238E27FC236}">
                    <a16:creationId xmlns:a16="http://schemas.microsoft.com/office/drawing/2014/main" id="{244EAD3F-B030-4520-ADBD-68B5D217F145}"/>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1" name="Oval 712">
                <a:extLst>
                  <a:ext uri="{FF2B5EF4-FFF2-40B4-BE49-F238E27FC236}">
                    <a16:creationId xmlns:a16="http://schemas.microsoft.com/office/drawing/2014/main" id="{12A7EC65-451D-4469-975B-392B96481706}"/>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2" name="Oval 713">
                <a:extLst>
                  <a:ext uri="{FF2B5EF4-FFF2-40B4-BE49-F238E27FC236}">
                    <a16:creationId xmlns:a16="http://schemas.microsoft.com/office/drawing/2014/main" id="{8F70BE3E-2906-4399-B803-F7D331B17B0E}"/>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3" name="Oval 714">
                <a:extLst>
                  <a:ext uri="{FF2B5EF4-FFF2-40B4-BE49-F238E27FC236}">
                    <a16:creationId xmlns:a16="http://schemas.microsoft.com/office/drawing/2014/main" id="{1EBDCBEC-D0C0-436C-AE7E-A51B0C80165B}"/>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4" name="Oval 715">
                <a:extLst>
                  <a:ext uri="{FF2B5EF4-FFF2-40B4-BE49-F238E27FC236}">
                    <a16:creationId xmlns:a16="http://schemas.microsoft.com/office/drawing/2014/main" id="{DE377E99-A502-4E4A-97C5-59243E005EF6}"/>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5" name="Oval 716">
                <a:extLst>
                  <a:ext uri="{FF2B5EF4-FFF2-40B4-BE49-F238E27FC236}">
                    <a16:creationId xmlns:a16="http://schemas.microsoft.com/office/drawing/2014/main" id="{94A9496F-5781-4C47-AAF9-548DBE33A6C5}"/>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6" name="Oval 717">
                <a:extLst>
                  <a:ext uri="{FF2B5EF4-FFF2-40B4-BE49-F238E27FC236}">
                    <a16:creationId xmlns:a16="http://schemas.microsoft.com/office/drawing/2014/main" id="{FA9B95E6-708F-4ED1-8E36-97F48298DD9B}"/>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7" name="Oval 718">
                <a:extLst>
                  <a:ext uri="{FF2B5EF4-FFF2-40B4-BE49-F238E27FC236}">
                    <a16:creationId xmlns:a16="http://schemas.microsoft.com/office/drawing/2014/main" id="{292ACB41-055C-4234-874F-0DF10D2F92C6}"/>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8" name="Oval 719">
                <a:extLst>
                  <a:ext uri="{FF2B5EF4-FFF2-40B4-BE49-F238E27FC236}">
                    <a16:creationId xmlns:a16="http://schemas.microsoft.com/office/drawing/2014/main" id="{2E58F58F-5C3D-4F62-8CA8-E72E93E2A70D}"/>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9" name="Oval 720">
                <a:extLst>
                  <a:ext uri="{FF2B5EF4-FFF2-40B4-BE49-F238E27FC236}">
                    <a16:creationId xmlns:a16="http://schemas.microsoft.com/office/drawing/2014/main" id="{D340D70F-BA6F-417D-BCB5-390804EFF034}"/>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0" name="Oval 721">
                <a:extLst>
                  <a:ext uri="{FF2B5EF4-FFF2-40B4-BE49-F238E27FC236}">
                    <a16:creationId xmlns:a16="http://schemas.microsoft.com/office/drawing/2014/main" id="{3E001D6C-76B9-4172-B618-5C433AB67F8D}"/>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1" name="Oval 722">
                <a:extLst>
                  <a:ext uri="{FF2B5EF4-FFF2-40B4-BE49-F238E27FC236}">
                    <a16:creationId xmlns:a16="http://schemas.microsoft.com/office/drawing/2014/main" id="{F2DEA153-1655-474F-A300-DA195978A04B}"/>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2" name="Oval 723">
                <a:extLst>
                  <a:ext uri="{FF2B5EF4-FFF2-40B4-BE49-F238E27FC236}">
                    <a16:creationId xmlns:a16="http://schemas.microsoft.com/office/drawing/2014/main" id="{5D2E0457-9E8C-471A-BF6E-7F1E12D0954F}"/>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3" name="Freeform 724">
              <a:extLst>
                <a:ext uri="{FF2B5EF4-FFF2-40B4-BE49-F238E27FC236}">
                  <a16:creationId xmlns:a16="http://schemas.microsoft.com/office/drawing/2014/main" id="{EBEF5BE2-1962-4DBE-8B3A-5305A9E6AC37}"/>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2" name="Group 725">
            <a:extLst>
              <a:ext uri="{FF2B5EF4-FFF2-40B4-BE49-F238E27FC236}">
                <a16:creationId xmlns:a16="http://schemas.microsoft.com/office/drawing/2014/main" id="{5885904E-B424-481D-A711-DA1391C44B5A}"/>
              </a:ext>
            </a:extLst>
          </p:cNvPr>
          <p:cNvGrpSpPr>
            <a:grpSpLocks/>
          </p:cNvGrpSpPr>
          <p:nvPr/>
        </p:nvGrpSpPr>
        <p:grpSpPr bwMode="auto">
          <a:xfrm rot="19566422">
            <a:off x="951970" y="3576578"/>
            <a:ext cx="519112" cy="422275"/>
            <a:chOff x="2249" y="1020"/>
            <a:chExt cx="724" cy="759"/>
          </a:xfrm>
        </p:grpSpPr>
        <p:sp>
          <p:nvSpPr>
            <p:cNvPr id="713" name="Freeform 726">
              <a:extLst>
                <a:ext uri="{FF2B5EF4-FFF2-40B4-BE49-F238E27FC236}">
                  <a16:creationId xmlns:a16="http://schemas.microsoft.com/office/drawing/2014/main" id="{F52BAA32-CEC3-421C-9B02-0BE04C02EC29}"/>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4" name="Freeform 727">
              <a:extLst>
                <a:ext uri="{FF2B5EF4-FFF2-40B4-BE49-F238E27FC236}">
                  <a16:creationId xmlns:a16="http://schemas.microsoft.com/office/drawing/2014/main" id="{D4DC9064-13DC-420E-9779-EADC7B444655}"/>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5" name="Group 728">
            <a:extLst>
              <a:ext uri="{FF2B5EF4-FFF2-40B4-BE49-F238E27FC236}">
                <a16:creationId xmlns:a16="http://schemas.microsoft.com/office/drawing/2014/main" id="{E12FCAD7-6445-47ED-9165-4C55AED56B82}"/>
              </a:ext>
            </a:extLst>
          </p:cNvPr>
          <p:cNvGrpSpPr>
            <a:grpSpLocks/>
          </p:cNvGrpSpPr>
          <p:nvPr/>
        </p:nvGrpSpPr>
        <p:grpSpPr bwMode="auto">
          <a:xfrm>
            <a:off x="3287153" y="3531373"/>
            <a:ext cx="546100" cy="519113"/>
            <a:chOff x="4293" y="2875"/>
            <a:chExt cx="708" cy="672"/>
          </a:xfrm>
        </p:grpSpPr>
        <p:sp>
          <p:nvSpPr>
            <p:cNvPr id="716" name="Freeform 729">
              <a:extLst>
                <a:ext uri="{FF2B5EF4-FFF2-40B4-BE49-F238E27FC236}">
                  <a16:creationId xmlns:a16="http://schemas.microsoft.com/office/drawing/2014/main" id="{7BACF66D-953D-4D6D-8B9F-F1E45E24A8FB}"/>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7" name="Freeform 730">
              <a:extLst>
                <a:ext uri="{FF2B5EF4-FFF2-40B4-BE49-F238E27FC236}">
                  <a16:creationId xmlns:a16="http://schemas.microsoft.com/office/drawing/2014/main" id="{EDAE64CB-FEE8-4DE8-B79B-512FC213240B}"/>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8" name="Oval 731">
              <a:extLst>
                <a:ext uri="{FF2B5EF4-FFF2-40B4-BE49-F238E27FC236}">
                  <a16:creationId xmlns:a16="http://schemas.microsoft.com/office/drawing/2014/main" id="{B3F18A85-0CDA-4124-A8B8-01A97CC00A0E}"/>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9" name="Oval 732">
              <a:extLst>
                <a:ext uri="{FF2B5EF4-FFF2-40B4-BE49-F238E27FC236}">
                  <a16:creationId xmlns:a16="http://schemas.microsoft.com/office/drawing/2014/main" id="{0A9FBD5F-AE80-4A90-B215-21B97C5E84D6}"/>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0" name="Oval 733">
              <a:extLst>
                <a:ext uri="{FF2B5EF4-FFF2-40B4-BE49-F238E27FC236}">
                  <a16:creationId xmlns:a16="http://schemas.microsoft.com/office/drawing/2014/main" id="{BAF7E201-C34D-49E0-86A1-2BA74D98BB00}"/>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1" name="Oval 734">
              <a:extLst>
                <a:ext uri="{FF2B5EF4-FFF2-40B4-BE49-F238E27FC236}">
                  <a16:creationId xmlns:a16="http://schemas.microsoft.com/office/drawing/2014/main" id="{398F9712-82A1-4FE1-BF33-A7AB010BEE88}"/>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2" name="Oval 735">
              <a:extLst>
                <a:ext uri="{FF2B5EF4-FFF2-40B4-BE49-F238E27FC236}">
                  <a16:creationId xmlns:a16="http://schemas.microsoft.com/office/drawing/2014/main" id="{859F7B16-3661-460C-979B-29BADBF9B7CF}"/>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3" name="Oval 736">
              <a:extLst>
                <a:ext uri="{FF2B5EF4-FFF2-40B4-BE49-F238E27FC236}">
                  <a16:creationId xmlns:a16="http://schemas.microsoft.com/office/drawing/2014/main" id="{C87A4F19-23BA-4475-B794-DB5A297AD113}"/>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4" name="Oval 737">
              <a:extLst>
                <a:ext uri="{FF2B5EF4-FFF2-40B4-BE49-F238E27FC236}">
                  <a16:creationId xmlns:a16="http://schemas.microsoft.com/office/drawing/2014/main" id="{9C7F6A1E-8F4E-4F69-8316-4ED41E72E9C0}"/>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25" name="Text Box 739">
            <a:extLst>
              <a:ext uri="{FF2B5EF4-FFF2-40B4-BE49-F238E27FC236}">
                <a16:creationId xmlns:a16="http://schemas.microsoft.com/office/drawing/2014/main" id="{9E571B8C-C9CE-4D87-A1F8-5FD8A574186E}"/>
              </a:ext>
            </a:extLst>
          </p:cNvPr>
          <p:cNvSpPr txBox="1">
            <a:spLocks noChangeArrowheads="1"/>
          </p:cNvSpPr>
          <p:nvPr/>
        </p:nvSpPr>
        <p:spPr bwMode="auto">
          <a:xfrm>
            <a:off x="684957" y="3201612"/>
            <a:ext cx="122110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000000"/>
                </a:solidFill>
                <a:latin typeface="Calibri Light" panose="020F0302020204030204" pitchFamily="34" charset="0"/>
                <a:cs typeface="Calibri Light" panose="020F0302020204030204" pitchFamily="34" charset="0"/>
              </a:rPr>
              <a:t>Macrophage</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726" name="Text Box 740">
            <a:extLst>
              <a:ext uri="{FF2B5EF4-FFF2-40B4-BE49-F238E27FC236}">
                <a16:creationId xmlns:a16="http://schemas.microsoft.com/office/drawing/2014/main" id="{76499B70-6573-44B6-979E-82080B9713FD}"/>
              </a:ext>
            </a:extLst>
          </p:cNvPr>
          <p:cNvSpPr txBox="1">
            <a:spLocks noChangeArrowheads="1"/>
          </p:cNvSpPr>
          <p:nvPr/>
        </p:nvSpPr>
        <p:spPr bwMode="auto">
          <a:xfrm>
            <a:off x="3219287" y="3201612"/>
            <a:ext cx="92275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Mast</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graphicFrame>
        <p:nvGraphicFramePr>
          <p:cNvPr id="727" name="Object 2">
            <a:extLst>
              <a:ext uri="{FF2B5EF4-FFF2-40B4-BE49-F238E27FC236}">
                <a16:creationId xmlns:a16="http://schemas.microsoft.com/office/drawing/2014/main" id="{A249E881-E53F-422D-8FD2-181096B0D52F}"/>
              </a:ext>
            </a:extLst>
          </p:cNvPr>
          <p:cNvGraphicFramePr>
            <a:graphicFrameLocks noChangeAspect="1"/>
          </p:cNvGraphicFramePr>
          <p:nvPr>
            <p:extLst>
              <p:ext uri="{D42A27DB-BD31-4B8C-83A1-F6EECF244321}">
                <p14:modId xmlns:p14="http://schemas.microsoft.com/office/powerpoint/2010/main" val="188825847"/>
              </p:ext>
            </p:extLst>
          </p:nvPr>
        </p:nvGraphicFramePr>
        <p:xfrm>
          <a:off x="-15875" y="5600507"/>
          <a:ext cx="9698038" cy="1257494"/>
        </p:xfrm>
        <a:graphic>
          <a:graphicData uri="http://schemas.openxmlformats.org/presentationml/2006/ole">
            <mc:AlternateContent xmlns:mc="http://schemas.openxmlformats.org/markup-compatibility/2006">
              <mc:Choice xmlns:v="urn:schemas-microsoft-com:vml" Requires="v">
                <p:oleObj spid="_x0000_s8208" name="Image" r:id="rId3" imgW="8558730" imgH="1130159" progId="Photoshop.Image.8">
                  <p:embed/>
                </p:oleObj>
              </mc:Choice>
              <mc:Fallback>
                <p:oleObj name="Image" r:id="rId3" imgW="8558730" imgH="1130159" progId="Photoshop.Image.8">
                  <p:embed/>
                  <p:pic>
                    <p:nvPicPr>
                      <p:cNvPr id="727" name="Object 2">
                        <a:extLst>
                          <a:ext uri="{FF2B5EF4-FFF2-40B4-BE49-F238E27FC236}">
                            <a16:creationId xmlns:a16="http://schemas.microsoft.com/office/drawing/2014/main" id="{447E8BD4-932D-4273-A560-27BC2A599E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75" y="5600507"/>
                        <a:ext cx="9698038" cy="12574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728" name="Group 744">
            <a:extLst>
              <a:ext uri="{FF2B5EF4-FFF2-40B4-BE49-F238E27FC236}">
                <a16:creationId xmlns:a16="http://schemas.microsoft.com/office/drawing/2014/main" id="{A9AD741C-8D8A-410D-8776-2A5FF081EA16}"/>
              </a:ext>
            </a:extLst>
          </p:cNvPr>
          <p:cNvGrpSpPr>
            <a:grpSpLocks/>
          </p:cNvGrpSpPr>
          <p:nvPr/>
        </p:nvGrpSpPr>
        <p:grpSpPr bwMode="auto">
          <a:xfrm>
            <a:off x="4037763" y="6046039"/>
            <a:ext cx="449262" cy="465137"/>
            <a:chOff x="1443" y="1831"/>
            <a:chExt cx="661" cy="701"/>
          </a:xfrm>
        </p:grpSpPr>
        <p:sp>
          <p:nvSpPr>
            <p:cNvPr id="729" name="Oval 745">
              <a:extLst>
                <a:ext uri="{FF2B5EF4-FFF2-40B4-BE49-F238E27FC236}">
                  <a16:creationId xmlns:a16="http://schemas.microsoft.com/office/drawing/2014/main" id="{AD3F0BD0-9F53-40BA-8DD0-C95073927AE6}"/>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0" name="Oval 746">
              <a:extLst>
                <a:ext uri="{FF2B5EF4-FFF2-40B4-BE49-F238E27FC236}">
                  <a16:creationId xmlns:a16="http://schemas.microsoft.com/office/drawing/2014/main" id="{D59DF1B2-08F1-4115-9E8A-F76347B65499}"/>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1" name="Oval 747">
              <a:extLst>
                <a:ext uri="{FF2B5EF4-FFF2-40B4-BE49-F238E27FC236}">
                  <a16:creationId xmlns:a16="http://schemas.microsoft.com/office/drawing/2014/main" id="{D9D5E152-F105-4BC5-9ED4-0DE067DE46B9}"/>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2" name="Oval 748">
              <a:extLst>
                <a:ext uri="{FF2B5EF4-FFF2-40B4-BE49-F238E27FC236}">
                  <a16:creationId xmlns:a16="http://schemas.microsoft.com/office/drawing/2014/main" id="{9856A17E-6B6E-4FEC-9644-6BF5D004FC55}"/>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3" name="Oval 749">
              <a:extLst>
                <a:ext uri="{FF2B5EF4-FFF2-40B4-BE49-F238E27FC236}">
                  <a16:creationId xmlns:a16="http://schemas.microsoft.com/office/drawing/2014/main" id="{57F1F507-D154-4F18-BB73-95859EFC535F}"/>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4" name="Oval 750">
              <a:extLst>
                <a:ext uri="{FF2B5EF4-FFF2-40B4-BE49-F238E27FC236}">
                  <a16:creationId xmlns:a16="http://schemas.microsoft.com/office/drawing/2014/main" id="{6ABA9925-AB2D-4D39-AACC-81AEA22090FD}"/>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5" name="Oval 751">
              <a:extLst>
                <a:ext uri="{FF2B5EF4-FFF2-40B4-BE49-F238E27FC236}">
                  <a16:creationId xmlns:a16="http://schemas.microsoft.com/office/drawing/2014/main" id="{BFC39B9D-F193-4677-8F65-B350C606628D}"/>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6" name="Group 752">
            <a:extLst>
              <a:ext uri="{FF2B5EF4-FFF2-40B4-BE49-F238E27FC236}">
                <a16:creationId xmlns:a16="http://schemas.microsoft.com/office/drawing/2014/main" id="{67DFBBFC-8F8D-42F8-B402-036905828BD6}"/>
              </a:ext>
            </a:extLst>
          </p:cNvPr>
          <p:cNvGrpSpPr>
            <a:grpSpLocks/>
          </p:cNvGrpSpPr>
          <p:nvPr/>
        </p:nvGrpSpPr>
        <p:grpSpPr bwMode="auto">
          <a:xfrm>
            <a:off x="2943975" y="6046039"/>
            <a:ext cx="412750" cy="454025"/>
            <a:chOff x="3160" y="1869"/>
            <a:chExt cx="650" cy="694"/>
          </a:xfrm>
        </p:grpSpPr>
        <p:sp>
          <p:nvSpPr>
            <p:cNvPr id="737" name="Oval 753">
              <a:extLst>
                <a:ext uri="{FF2B5EF4-FFF2-40B4-BE49-F238E27FC236}">
                  <a16:creationId xmlns:a16="http://schemas.microsoft.com/office/drawing/2014/main" id="{473FB98F-7425-43E7-A7BE-2BA761FB90F7}"/>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8" name="Freeform 754">
              <a:extLst>
                <a:ext uri="{FF2B5EF4-FFF2-40B4-BE49-F238E27FC236}">
                  <a16:creationId xmlns:a16="http://schemas.microsoft.com/office/drawing/2014/main" id="{39DCFF67-A9D8-4320-846F-982F10EE8A5B}"/>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9" name="Oval 755">
              <a:extLst>
                <a:ext uri="{FF2B5EF4-FFF2-40B4-BE49-F238E27FC236}">
                  <a16:creationId xmlns:a16="http://schemas.microsoft.com/office/drawing/2014/main" id="{BEEFD3D8-E0EC-46FD-96AB-E45D03FA0D6B}"/>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0" name="Oval 756">
              <a:extLst>
                <a:ext uri="{FF2B5EF4-FFF2-40B4-BE49-F238E27FC236}">
                  <a16:creationId xmlns:a16="http://schemas.microsoft.com/office/drawing/2014/main" id="{B3164581-509F-4F47-B547-42045777EA13}"/>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1" name="Oval 757">
              <a:extLst>
                <a:ext uri="{FF2B5EF4-FFF2-40B4-BE49-F238E27FC236}">
                  <a16:creationId xmlns:a16="http://schemas.microsoft.com/office/drawing/2014/main" id="{AD8CC59F-DDEF-41F2-9DEA-0324956A32AF}"/>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2" name="Oval 758">
              <a:extLst>
                <a:ext uri="{FF2B5EF4-FFF2-40B4-BE49-F238E27FC236}">
                  <a16:creationId xmlns:a16="http://schemas.microsoft.com/office/drawing/2014/main" id="{B3FD0665-2CC9-430D-82DC-52B96FA93B62}"/>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3" name="Oval 759">
              <a:extLst>
                <a:ext uri="{FF2B5EF4-FFF2-40B4-BE49-F238E27FC236}">
                  <a16:creationId xmlns:a16="http://schemas.microsoft.com/office/drawing/2014/main" id="{11B32B87-3416-4EDF-A86C-458A9B60F17C}"/>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4" name="Oval 760">
              <a:extLst>
                <a:ext uri="{FF2B5EF4-FFF2-40B4-BE49-F238E27FC236}">
                  <a16:creationId xmlns:a16="http://schemas.microsoft.com/office/drawing/2014/main" id="{C33EEDDD-B3E3-40FC-A04B-58508CBC4137}"/>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45" name="Group 761">
            <a:extLst>
              <a:ext uri="{FF2B5EF4-FFF2-40B4-BE49-F238E27FC236}">
                <a16:creationId xmlns:a16="http://schemas.microsoft.com/office/drawing/2014/main" id="{1572255D-9CB0-431D-B131-A6FADF40BD2F}"/>
              </a:ext>
            </a:extLst>
          </p:cNvPr>
          <p:cNvGrpSpPr>
            <a:grpSpLocks/>
          </p:cNvGrpSpPr>
          <p:nvPr/>
        </p:nvGrpSpPr>
        <p:grpSpPr bwMode="auto">
          <a:xfrm>
            <a:off x="1991475" y="6046039"/>
            <a:ext cx="430213" cy="436563"/>
            <a:chOff x="1468" y="2890"/>
            <a:chExt cx="661" cy="701"/>
          </a:xfrm>
        </p:grpSpPr>
        <p:sp>
          <p:nvSpPr>
            <p:cNvPr id="746" name="Oval 762">
              <a:extLst>
                <a:ext uri="{FF2B5EF4-FFF2-40B4-BE49-F238E27FC236}">
                  <a16:creationId xmlns:a16="http://schemas.microsoft.com/office/drawing/2014/main" id="{3F0D6778-B346-43E5-97AE-59045EDAD3B0}"/>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7" name="Freeform 763">
              <a:extLst>
                <a:ext uri="{FF2B5EF4-FFF2-40B4-BE49-F238E27FC236}">
                  <a16:creationId xmlns:a16="http://schemas.microsoft.com/office/drawing/2014/main" id="{43F04539-312B-46F3-88EB-0D67516D1E28}"/>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49" name="Group 767">
            <a:extLst>
              <a:ext uri="{FF2B5EF4-FFF2-40B4-BE49-F238E27FC236}">
                <a16:creationId xmlns:a16="http://schemas.microsoft.com/office/drawing/2014/main" id="{88FD925D-B9AC-462C-B3DF-48FFFF37ABFE}"/>
              </a:ext>
            </a:extLst>
          </p:cNvPr>
          <p:cNvGrpSpPr>
            <a:grpSpLocks/>
          </p:cNvGrpSpPr>
          <p:nvPr/>
        </p:nvGrpSpPr>
        <p:grpSpPr bwMode="auto">
          <a:xfrm>
            <a:off x="8054241" y="2541075"/>
            <a:ext cx="1976437" cy="506413"/>
            <a:chOff x="2023" y="1419"/>
            <a:chExt cx="1653" cy="576"/>
          </a:xfrm>
        </p:grpSpPr>
        <p:grpSp>
          <p:nvGrpSpPr>
            <p:cNvPr id="750" name="Group 768">
              <a:extLst>
                <a:ext uri="{FF2B5EF4-FFF2-40B4-BE49-F238E27FC236}">
                  <a16:creationId xmlns:a16="http://schemas.microsoft.com/office/drawing/2014/main" id="{88DBBE85-CDCC-419C-9A29-23551C43C405}"/>
                </a:ext>
              </a:extLst>
            </p:cNvPr>
            <p:cNvGrpSpPr>
              <a:grpSpLocks/>
            </p:cNvGrpSpPr>
            <p:nvPr/>
          </p:nvGrpSpPr>
          <p:grpSpPr bwMode="auto">
            <a:xfrm>
              <a:off x="2023" y="1419"/>
              <a:ext cx="1653" cy="576"/>
              <a:chOff x="537" y="995"/>
              <a:chExt cx="1647" cy="1128"/>
            </a:xfrm>
          </p:grpSpPr>
          <p:grpSp>
            <p:nvGrpSpPr>
              <p:cNvPr id="752" name="Group 769">
                <a:extLst>
                  <a:ext uri="{FF2B5EF4-FFF2-40B4-BE49-F238E27FC236}">
                    <a16:creationId xmlns:a16="http://schemas.microsoft.com/office/drawing/2014/main" id="{7AE9D6A8-1FC7-4F10-B52A-4C05691392D8}"/>
                  </a:ext>
                </a:extLst>
              </p:cNvPr>
              <p:cNvGrpSpPr>
                <a:grpSpLocks/>
              </p:cNvGrpSpPr>
              <p:nvPr/>
            </p:nvGrpSpPr>
            <p:grpSpPr bwMode="auto">
              <a:xfrm>
                <a:off x="537" y="995"/>
                <a:ext cx="1647" cy="1128"/>
                <a:chOff x="1887" y="1697"/>
                <a:chExt cx="1647" cy="1128"/>
              </a:xfrm>
            </p:grpSpPr>
            <p:sp>
              <p:nvSpPr>
                <p:cNvPr id="821" name="Freeform 770">
                  <a:extLst>
                    <a:ext uri="{FF2B5EF4-FFF2-40B4-BE49-F238E27FC236}">
                      <a16:creationId xmlns:a16="http://schemas.microsoft.com/office/drawing/2014/main" id="{6B0140D0-CAC5-4ECB-AE49-A818BE35D9BE}"/>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2" name="Freeform 771">
                  <a:extLst>
                    <a:ext uri="{FF2B5EF4-FFF2-40B4-BE49-F238E27FC236}">
                      <a16:creationId xmlns:a16="http://schemas.microsoft.com/office/drawing/2014/main" id="{3F11109F-D510-4612-A885-67AA2BC484D9}"/>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3" name="Freeform 772">
                  <a:extLst>
                    <a:ext uri="{FF2B5EF4-FFF2-40B4-BE49-F238E27FC236}">
                      <a16:creationId xmlns:a16="http://schemas.microsoft.com/office/drawing/2014/main" id="{0A0F85A9-F88D-464E-B6E3-5C4415C66726}"/>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4" name="Freeform 773">
                  <a:extLst>
                    <a:ext uri="{FF2B5EF4-FFF2-40B4-BE49-F238E27FC236}">
                      <a16:creationId xmlns:a16="http://schemas.microsoft.com/office/drawing/2014/main" id="{97B63D92-7907-4B2A-BD7D-F98AC9620B47}"/>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5" name="Freeform 774">
                  <a:extLst>
                    <a:ext uri="{FF2B5EF4-FFF2-40B4-BE49-F238E27FC236}">
                      <a16:creationId xmlns:a16="http://schemas.microsoft.com/office/drawing/2014/main" id="{01F54D7E-6F0A-41F5-A289-922F4219948D}"/>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6" name="Freeform 775">
                  <a:extLst>
                    <a:ext uri="{FF2B5EF4-FFF2-40B4-BE49-F238E27FC236}">
                      <a16:creationId xmlns:a16="http://schemas.microsoft.com/office/drawing/2014/main" id="{C0DB39B1-12D3-44C9-B04E-28C4277FE24D}"/>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7" name="Freeform 776">
                  <a:extLst>
                    <a:ext uri="{FF2B5EF4-FFF2-40B4-BE49-F238E27FC236}">
                      <a16:creationId xmlns:a16="http://schemas.microsoft.com/office/drawing/2014/main" id="{EE26A562-EFCA-4E26-AD9E-5AD52A2EA729}"/>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8" name="Freeform 777">
                  <a:extLst>
                    <a:ext uri="{FF2B5EF4-FFF2-40B4-BE49-F238E27FC236}">
                      <a16:creationId xmlns:a16="http://schemas.microsoft.com/office/drawing/2014/main" id="{15DE952B-34CD-4E04-90C7-E0A2DD044F5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9" name="Freeform 778">
                  <a:extLst>
                    <a:ext uri="{FF2B5EF4-FFF2-40B4-BE49-F238E27FC236}">
                      <a16:creationId xmlns:a16="http://schemas.microsoft.com/office/drawing/2014/main" id="{BC16E4C1-25C8-475D-B24E-F5C9E2455ADC}"/>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0" name="Freeform 779">
                  <a:extLst>
                    <a:ext uri="{FF2B5EF4-FFF2-40B4-BE49-F238E27FC236}">
                      <a16:creationId xmlns:a16="http://schemas.microsoft.com/office/drawing/2014/main" id="{E3ED71EF-299F-44B6-BADF-17D2DEA7C1E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1" name="Freeform 780">
                  <a:extLst>
                    <a:ext uri="{FF2B5EF4-FFF2-40B4-BE49-F238E27FC236}">
                      <a16:creationId xmlns:a16="http://schemas.microsoft.com/office/drawing/2014/main" id="{78A9F5D6-7E68-4A0B-BB3C-907D482F41FB}"/>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2" name="Freeform 781">
                  <a:extLst>
                    <a:ext uri="{FF2B5EF4-FFF2-40B4-BE49-F238E27FC236}">
                      <a16:creationId xmlns:a16="http://schemas.microsoft.com/office/drawing/2014/main" id="{FCF108F4-CAD7-4BDC-A04A-86501370D952}"/>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3" name="Freeform 782">
                  <a:extLst>
                    <a:ext uri="{FF2B5EF4-FFF2-40B4-BE49-F238E27FC236}">
                      <a16:creationId xmlns:a16="http://schemas.microsoft.com/office/drawing/2014/main" id="{37718DF6-2381-43A6-80F1-0005206A175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4" name="Freeform 783">
                  <a:extLst>
                    <a:ext uri="{FF2B5EF4-FFF2-40B4-BE49-F238E27FC236}">
                      <a16:creationId xmlns:a16="http://schemas.microsoft.com/office/drawing/2014/main" id="{D3BBB913-A232-43D1-A45F-4D8C27FF0561}"/>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5" name="Freeform 784">
                  <a:extLst>
                    <a:ext uri="{FF2B5EF4-FFF2-40B4-BE49-F238E27FC236}">
                      <a16:creationId xmlns:a16="http://schemas.microsoft.com/office/drawing/2014/main" id="{EC93D44B-E8F5-4EF7-A4FF-4AE926BF2137}"/>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6" name="Freeform 785">
                  <a:extLst>
                    <a:ext uri="{FF2B5EF4-FFF2-40B4-BE49-F238E27FC236}">
                      <a16:creationId xmlns:a16="http://schemas.microsoft.com/office/drawing/2014/main" id="{BB7C74BC-149F-4D41-8211-728344428FC1}"/>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7" name="Freeform 786">
                  <a:extLst>
                    <a:ext uri="{FF2B5EF4-FFF2-40B4-BE49-F238E27FC236}">
                      <a16:creationId xmlns:a16="http://schemas.microsoft.com/office/drawing/2014/main" id="{00D1676D-DA02-490D-A415-744B523186F1}"/>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8" name="Freeform 787">
                  <a:extLst>
                    <a:ext uri="{FF2B5EF4-FFF2-40B4-BE49-F238E27FC236}">
                      <a16:creationId xmlns:a16="http://schemas.microsoft.com/office/drawing/2014/main" id="{C0DF7B26-E88F-4234-B1BD-F806FB5D5479}"/>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9" name="Freeform 788">
                  <a:extLst>
                    <a:ext uri="{FF2B5EF4-FFF2-40B4-BE49-F238E27FC236}">
                      <a16:creationId xmlns:a16="http://schemas.microsoft.com/office/drawing/2014/main" id="{1EAF9E0A-B1D7-41CB-8DF5-CC71E4F7BF8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0" name="Freeform 789">
                  <a:extLst>
                    <a:ext uri="{FF2B5EF4-FFF2-40B4-BE49-F238E27FC236}">
                      <a16:creationId xmlns:a16="http://schemas.microsoft.com/office/drawing/2014/main" id="{0D0F73F1-5681-4017-9ED5-83D4A37629B8}"/>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1" name="Freeform 790">
                  <a:extLst>
                    <a:ext uri="{FF2B5EF4-FFF2-40B4-BE49-F238E27FC236}">
                      <a16:creationId xmlns:a16="http://schemas.microsoft.com/office/drawing/2014/main" id="{7ECCA708-69EF-42CB-B931-6EC7F4A20DED}"/>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2" name="Freeform 791">
                  <a:extLst>
                    <a:ext uri="{FF2B5EF4-FFF2-40B4-BE49-F238E27FC236}">
                      <a16:creationId xmlns:a16="http://schemas.microsoft.com/office/drawing/2014/main" id="{33B52FE1-1F9C-46FB-BCC0-58C34D9546B0}"/>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3" name="Freeform 792">
                  <a:extLst>
                    <a:ext uri="{FF2B5EF4-FFF2-40B4-BE49-F238E27FC236}">
                      <a16:creationId xmlns:a16="http://schemas.microsoft.com/office/drawing/2014/main" id="{2D99C155-B5F9-4046-9885-754A0A605B5F}"/>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4" name="Freeform 793">
                  <a:extLst>
                    <a:ext uri="{FF2B5EF4-FFF2-40B4-BE49-F238E27FC236}">
                      <a16:creationId xmlns:a16="http://schemas.microsoft.com/office/drawing/2014/main" id="{436E7759-F78F-443A-A38E-52D1C2272EF1}"/>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5" name="Freeform 794">
                  <a:extLst>
                    <a:ext uri="{FF2B5EF4-FFF2-40B4-BE49-F238E27FC236}">
                      <a16:creationId xmlns:a16="http://schemas.microsoft.com/office/drawing/2014/main" id="{E196FC40-80BE-434C-BE6E-1FCC1FDCD4B9}"/>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6" name="Freeform 795">
                  <a:extLst>
                    <a:ext uri="{FF2B5EF4-FFF2-40B4-BE49-F238E27FC236}">
                      <a16:creationId xmlns:a16="http://schemas.microsoft.com/office/drawing/2014/main" id="{C728EE14-A8AD-472B-87CB-4BD6549F801F}"/>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7" name="Freeform 796">
                  <a:extLst>
                    <a:ext uri="{FF2B5EF4-FFF2-40B4-BE49-F238E27FC236}">
                      <a16:creationId xmlns:a16="http://schemas.microsoft.com/office/drawing/2014/main" id="{8AADAE48-CF8A-488A-B4D7-6E5B0A0BCF22}"/>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8" name="Freeform 797">
                  <a:extLst>
                    <a:ext uri="{FF2B5EF4-FFF2-40B4-BE49-F238E27FC236}">
                      <a16:creationId xmlns:a16="http://schemas.microsoft.com/office/drawing/2014/main" id="{678C69FF-FBDA-4853-898C-9BE6C42741F5}"/>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9" name="Freeform 798">
                  <a:extLst>
                    <a:ext uri="{FF2B5EF4-FFF2-40B4-BE49-F238E27FC236}">
                      <a16:creationId xmlns:a16="http://schemas.microsoft.com/office/drawing/2014/main" id="{5581D5B3-0414-4929-AE9F-A9F51A4F691E}"/>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0" name="Freeform 799">
                  <a:extLst>
                    <a:ext uri="{FF2B5EF4-FFF2-40B4-BE49-F238E27FC236}">
                      <a16:creationId xmlns:a16="http://schemas.microsoft.com/office/drawing/2014/main" id="{489E9C38-021D-45F5-B620-B325E21D8ADF}"/>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1" name="Freeform 800">
                  <a:extLst>
                    <a:ext uri="{FF2B5EF4-FFF2-40B4-BE49-F238E27FC236}">
                      <a16:creationId xmlns:a16="http://schemas.microsoft.com/office/drawing/2014/main" id="{769F5B89-940F-472A-9A70-67BEEE60F922}"/>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2" name="Freeform 801">
                  <a:extLst>
                    <a:ext uri="{FF2B5EF4-FFF2-40B4-BE49-F238E27FC236}">
                      <a16:creationId xmlns:a16="http://schemas.microsoft.com/office/drawing/2014/main" id="{940F1346-93D0-4F28-994E-C636D28A064C}"/>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3" name="Freeform 802">
                  <a:extLst>
                    <a:ext uri="{FF2B5EF4-FFF2-40B4-BE49-F238E27FC236}">
                      <a16:creationId xmlns:a16="http://schemas.microsoft.com/office/drawing/2014/main" id="{FCC148E0-66DD-42F5-8055-DFDF426AF325}"/>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4" name="Freeform 803">
                  <a:extLst>
                    <a:ext uri="{FF2B5EF4-FFF2-40B4-BE49-F238E27FC236}">
                      <a16:creationId xmlns:a16="http://schemas.microsoft.com/office/drawing/2014/main" id="{0420073A-59E4-45F5-848D-5BBBDD536876}"/>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5" name="Freeform 804">
                  <a:extLst>
                    <a:ext uri="{FF2B5EF4-FFF2-40B4-BE49-F238E27FC236}">
                      <a16:creationId xmlns:a16="http://schemas.microsoft.com/office/drawing/2014/main" id="{593450A8-1F21-469A-BED3-6B1D1D684FD3}"/>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6" name="Freeform 805">
                  <a:extLst>
                    <a:ext uri="{FF2B5EF4-FFF2-40B4-BE49-F238E27FC236}">
                      <a16:creationId xmlns:a16="http://schemas.microsoft.com/office/drawing/2014/main" id="{2A2326BA-80EC-45E0-9883-FD2106A0FC2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7" name="Freeform 806">
                  <a:extLst>
                    <a:ext uri="{FF2B5EF4-FFF2-40B4-BE49-F238E27FC236}">
                      <a16:creationId xmlns:a16="http://schemas.microsoft.com/office/drawing/2014/main" id="{952DDD9E-AE16-4B95-9238-7A29590FE4CE}"/>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8" name="Freeform 807">
                  <a:extLst>
                    <a:ext uri="{FF2B5EF4-FFF2-40B4-BE49-F238E27FC236}">
                      <a16:creationId xmlns:a16="http://schemas.microsoft.com/office/drawing/2014/main" id="{BFA21B58-ACCF-4993-A618-E17531757C9D}"/>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9" name="Freeform 808">
                  <a:extLst>
                    <a:ext uri="{FF2B5EF4-FFF2-40B4-BE49-F238E27FC236}">
                      <a16:creationId xmlns:a16="http://schemas.microsoft.com/office/drawing/2014/main" id="{D8B74C11-C927-405F-98C2-12026475BE8A}"/>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0" name="Freeform 809">
                  <a:extLst>
                    <a:ext uri="{FF2B5EF4-FFF2-40B4-BE49-F238E27FC236}">
                      <a16:creationId xmlns:a16="http://schemas.microsoft.com/office/drawing/2014/main" id="{99F2D307-DA4C-4F2F-AD51-D6C5DB3C6B7D}"/>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1" name="Freeform 810">
                  <a:extLst>
                    <a:ext uri="{FF2B5EF4-FFF2-40B4-BE49-F238E27FC236}">
                      <a16:creationId xmlns:a16="http://schemas.microsoft.com/office/drawing/2014/main" id="{8A32A6A7-B0EA-4CEB-B725-023764D790EA}"/>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2" name="Freeform 811">
                  <a:extLst>
                    <a:ext uri="{FF2B5EF4-FFF2-40B4-BE49-F238E27FC236}">
                      <a16:creationId xmlns:a16="http://schemas.microsoft.com/office/drawing/2014/main" id="{C49F144D-AA0E-4A75-ABAB-113E9F13FE1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3" name="Freeform 812">
                  <a:extLst>
                    <a:ext uri="{FF2B5EF4-FFF2-40B4-BE49-F238E27FC236}">
                      <a16:creationId xmlns:a16="http://schemas.microsoft.com/office/drawing/2014/main" id="{C0F4A851-EEF9-4C97-81D5-CA216BED6BB3}"/>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4" name="Freeform 813">
                  <a:extLst>
                    <a:ext uri="{FF2B5EF4-FFF2-40B4-BE49-F238E27FC236}">
                      <a16:creationId xmlns:a16="http://schemas.microsoft.com/office/drawing/2014/main" id="{FED8BE8A-5D44-4DAE-BF0A-A9C6ABBD21FE}"/>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5" name="Freeform 814">
                  <a:extLst>
                    <a:ext uri="{FF2B5EF4-FFF2-40B4-BE49-F238E27FC236}">
                      <a16:creationId xmlns:a16="http://schemas.microsoft.com/office/drawing/2014/main" id="{2C62AFA8-0271-4492-9F56-8CB032C11A56}"/>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6" name="Freeform 815">
                  <a:extLst>
                    <a:ext uri="{FF2B5EF4-FFF2-40B4-BE49-F238E27FC236}">
                      <a16:creationId xmlns:a16="http://schemas.microsoft.com/office/drawing/2014/main" id="{9D22A6AE-27F7-4E61-83B3-7276ECEA28F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7" name="Freeform 816">
                  <a:extLst>
                    <a:ext uri="{FF2B5EF4-FFF2-40B4-BE49-F238E27FC236}">
                      <a16:creationId xmlns:a16="http://schemas.microsoft.com/office/drawing/2014/main" id="{C461DE7C-3A32-4F26-BAA9-66428DF80CD4}"/>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8" name="Freeform 817">
                  <a:extLst>
                    <a:ext uri="{FF2B5EF4-FFF2-40B4-BE49-F238E27FC236}">
                      <a16:creationId xmlns:a16="http://schemas.microsoft.com/office/drawing/2014/main" id="{991603C5-9619-4DD4-8A10-F6C6E452608E}"/>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9" name="Freeform 818">
                  <a:extLst>
                    <a:ext uri="{FF2B5EF4-FFF2-40B4-BE49-F238E27FC236}">
                      <a16:creationId xmlns:a16="http://schemas.microsoft.com/office/drawing/2014/main" id="{F8531D67-32E0-485C-B8E2-A2533FA34579}"/>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0" name="Freeform 819">
                  <a:extLst>
                    <a:ext uri="{FF2B5EF4-FFF2-40B4-BE49-F238E27FC236}">
                      <a16:creationId xmlns:a16="http://schemas.microsoft.com/office/drawing/2014/main" id="{49F4302A-EA2B-4C60-9322-467CAED9CF98}"/>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1" name="Freeform 820">
                  <a:extLst>
                    <a:ext uri="{FF2B5EF4-FFF2-40B4-BE49-F238E27FC236}">
                      <a16:creationId xmlns:a16="http://schemas.microsoft.com/office/drawing/2014/main" id="{C3F8A174-293B-4158-82E8-455C44A46F70}"/>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2" name="Freeform 821">
                  <a:extLst>
                    <a:ext uri="{FF2B5EF4-FFF2-40B4-BE49-F238E27FC236}">
                      <a16:creationId xmlns:a16="http://schemas.microsoft.com/office/drawing/2014/main" id="{4D359430-C2B8-4F2D-B850-6D4AF32D597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3" name="Freeform 822">
                  <a:extLst>
                    <a:ext uri="{FF2B5EF4-FFF2-40B4-BE49-F238E27FC236}">
                      <a16:creationId xmlns:a16="http://schemas.microsoft.com/office/drawing/2014/main" id="{E0804CAC-0B83-4E87-B43A-C77BDF8B6751}"/>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4" name="Freeform 823">
                  <a:extLst>
                    <a:ext uri="{FF2B5EF4-FFF2-40B4-BE49-F238E27FC236}">
                      <a16:creationId xmlns:a16="http://schemas.microsoft.com/office/drawing/2014/main" id="{0BFB78E5-5EDB-4A39-BDDF-5F650017DD26}"/>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5" name="Freeform 824">
                  <a:extLst>
                    <a:ext uri="{FF2B5EF4-FFF2-40B4-BE49-F238E27FC236}">
                      <a16:creationId xmlns:a16="http://schemas.microsoft.com/office/drawing/2014/main" id="{69B1AE1A-F4F9-4E84-9BBB-1CC80B9E82B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6" name="Freeform 825">
                  <a:extLst>
                    <a:ext uri="{FF2B5EF4-FFF2-40B4-BE49-F238E27FC236}">
                      <a16:creationId xmlns:a16="http://schemas.microsoft.com/office/drawing/2014/main" id="{08DEE5F0-606E-49F5-8003-4AA92D1B9C95}"/>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7" name="Freeform 826">
                  <a:extLst>
                    <a:ext uri="{FF2B5EF4-FFF2-40B4-BE49-F238E27FC236}">
                      <a16:creationId xmlns:a16="http://schemas.microsoft.com/office/drawing/2014/main" id="{3B20AB4A-4D4B-4978-8262-3F58EC382ABD}"/>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8" name="Freeform 827">
                  <a:extLst>
                    <a:ext uri="{FF2B5EF4-FFF2-40B4-BE49-F238E27FC236}">
                      <a16:creationId xmlns:a16="http://schemas.microsoft.com/office/drawing/2014/main" id="{34B34573-C91E-46DC-A945-50043188EA48}"/>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9" name="Freeform 828">
                  <a:extLst>
                    <a:ext uri="{FF2B5EF4-FFF2-40B4-BE49-F238E27FC236}">
                      <a16:creationId xmlns:a16="http://schemas.microsoft.com/office/drawing/2014/main" id="{5367EB1D-C807-4401-A6FF-6AC902035FA9}"/>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0" name="Freeform 829">
                  <a:extLst>
                    <a:ext uri="{FF2B5EF4-FFF2-40B4-BE49-F238E27FC236}">
                      <a16:creationId xmlns:a16="http://schemas.microsoft.com/office/drawing/2014/main" id="{8AD4F2AD-4E91-4E28-AB29-35FCFFF84EA4}"/>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1" name="Freeform 830">
                  <a:extLst>
                    <a:ext uri="{FF2B5EF4-FFF2-40B4-BE49-F238E27FC236}">
                      <a16:creationId xmlns:a16="http://schemas.microsoft.com/office/drawing/2014/main" id="{741DF747-E490-475F-A375-318EF1EF73C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2" name="Freeform 831">
                  <a:extLst>
                    <a:ext uri="{FF2B5EF4-FFF2-40B4-BE49-F238E27FC236}">
                      <a16:creationId xmlns:a16="http://schemas.microsoft.com/office/drawing/2014/main" id="{58A7450F-B077-4863-AAF0-36C2453CB5AC}"/>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3" name="Freeform 832">
                  <a:extLst>
                    <a:ext uri="{FF2B5EF4-FFF2-40B4-BE49-F238E27FC236}">
                      <a16:creationId xmlns:a16="http://schemas.microsoft.com/office/drawing/2014/main" id="{5EBD5532-4C61-487C-A4B1-7E7DC794371D}"/>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4" name="Freeform 833">
                  <a:extLst>
                    <a:ext uri="{FF2B5EF4-FFF2-40B4-BE49-F238E27FC236}">
                      <a16:creationId xmlns:a16="http://schemas.microsoft.com/office/drawing/2014/main" id="{B786957F-C084-49FA-A7B0-8315DFB6B79D}"/>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5" name="Freeform 834">
                  <a:extLst>
                    <a:ext uri="{FF2B5EF4-FFF2-40B4-BE49-F238E27FC236}">
                      <a16:creationId xmlns:a16="http://schemas.microsoft.com/office/drawing/2014/main" id="{EBCEAEEB-F449-4591-A5EA-53A34E3ED63E}"/>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6" name="Freeform 835">
                  <a:extLst>
                    <a:ext uri="{FF2B5EF4-FFF2-40B4-BE49-F238E27FC236}">
                      <a16:creationId xmlns:a16="http://schemas.microsoft.com/office/drawing/2014/main" id="{2A022463-094D-4D3E-9235-F5C8971CF70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7" name="Freeform 836">
                  <a:extLst>
                    <a:ext uri="{FF2B5EF4-FFF2-40B4-BE49-F238E27FC236}">
                      <a16:creationId xmlns:a16="http://schemas.microsoft.com/office/drawing/2014/main" id="{605E38BB-B07B-45E1-A803-0DFE15E71FEC}"/>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8" name="Freeform 837">
                  <a:extLst>
                    <a:ext uri="{FF2B5EF4-FFF2-40B4-BE49-F238E27FC236}">
                      <a16:creationId xmlns:a16="http://schemas.microsoft.com/office/drawing/2014/main" id="{7B328CE6-6D05-4B71-81E1-8CB543AB1C0E}"/>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9" name="Freeform 838">
                  <a:extLst>
                    <a:ext uri="{FF2B5EF4-FFF2-40B4-BE49-F238E27FC236}">
                      <a16:creationId xmlns:a16="http://schemas.microsoft.com/office/drawing/2014/main" id="{2EF4BE52-F7D7-4505-BA67-E85D52F0B9DE}"/>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3" name="Oval 839">
                <a:extLst>
                  <a:ext uri="{FF2B5EF4-FFF2-40B4-BE49-F238E27FC236}">
                    <a16:creationId xmlns:a16="http://schemas.microsoft.com/office/drawing/2014/main" id="{56E8B94A-5946-4834-B7CB-34BCC13D13C2}"/>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4" name="Oval 840">
                <a:extLst>
                  <a:ext uri="{FF2B5EF4-FFF2-40B4-BE49-F238E27FC236}">
                    <a16:creationId xmlns:a16="http://schemas.microsoft.com/office/drawing/2014/main" id="{BE367DF8-4716-4AB5-A285-570C4A3FF218}"/>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5" name="Oval 841">
                <a:extLst>
                  <a:ext uri="{FF2B5EF4-FFF2-40B4-BE49-F238E27FC236}">
                    <a16:creationId xmlns:a16="http://schemas.microsoft.com/office/drawing/2014/main" id="{81E9E1A0-2966-400C-8172-13C6B0021007}"/>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6" name="Oval 842">
                <a:extLst>
                  <a:ext uri="{FF2B5EF4-FFF2-40B4-BE49-F238E27FC236}">
                    <a16:creationId xmlns:a16="http://schemas.microsoft.com/office/drawing/2014/main" id="{1C36A15C-B33E-49D6-8CA3-2268ED93E06C}"/>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7" name="Oval 843">
                <a:extLst>
                  <a:ext uri="{FF2B5EF4-FFF2-40B4-BE49-F238E27FC236}">
                    <a16:creationId xmlns:a16="http://schemas.microsoft.com/office/drawing/2014/main" id="{F028335C-6F7C-48A0-BDB7-2A5CF092EE9B}"/>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8" name="Oval 844">
                <a:extLst>
                  <a:ext uri="{FF2B5EF4-FFF2-40B4-BE49-F238E27FC236}">
                    <a16:creationId xmlns:a16="http://schemas.microsoft.com/office/drawing/2014/main" id="{BBBAD4DD-A76C-4301-9A1A-87D23B68B86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9" name="Oval 845">
                <a:extLst>
                  <a:ext uri="{FF2B5EF4-FFF2-40B4-BE49-F238E27FC236}">
                    <a16:creationId xmlns:a16="http://schemas.microsoft.com/office/drawing/2014/main" id="{ED1D7850-0E8C-4FB0-B30D-34F28DAF3E32}"/>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0" name="Oval 846">
                <a:extLst>
                  <a:ext uri="{FF2B5EF4-FFF2-40B4-BE49-F238E27FC236}">
                    <a16:creationId xmlns:a16="http://schemas.microsoft.com/office/drawing/2014/main" id="{C2DF43EA-1AB9-492C-8616-B1622BED3C93}"/>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1" name="Oval 847">
                <a:extLst>
                  <a:ext uri="{FF2B5EF4-FFF2-40B4-BE49-F238E27FC236}">
                    <a16:creationId xmlns:a16="http://schemas.microsoft.com/office/drawing/2014/main" id="{D02751FD-A4BC-43B0-B8F4-ACB9B6098524}"/>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2" name="Oval 848">
                <a:extLst>
                  <a:ext uri="{FF2B5EF4-FFF2-40B4-BE49-F238E27FC236}">
                    <a16:creationId xmlns:a16="http://schemas.microsoft.com/office/drawing/2014/main" id="{E9E85C6D-69A5-43D9-8D18-BDD4D83F857A}"/>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3" name="Oval 849">
                <a:extLst>
                  <a:ext uri="{FF2B5EF4-FFF2-40B4-BE49-F238E27FC236}">
                    <a16:creationId xmlns:a16="http://schemas.microsoft.com/office/drawing/2014/main" id="{7173694F-1A20-47FB-89C6-A7EA9234E38D}"/>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4" name="Oval 850">
                <a:extLst>
                  <a:ext uri="{FF2B5EF4-FFF2-40B4-BE49-F238E27FC236}">
                    <a16:creationId xmlns:a16="http://schemas.microsoft.com/office/drawing/2014/main" id="{4AB47A92-7249-4F8C-B264-0EE6E005A224}"/>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5" name="Oval 851">
                <a:extLst>
                  <a:ext uri="{FF2B5EF4-FFF2-40B4-BE49-F238E27FC236}">
                    <a16:creationId xmlns:a16="http://schemas.microsoft.com/office/drawing/2014/main" id="{62CD1B85-C776-4EE5-8E63-C4D91545C1A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6" name="Oval 852">
                <a:extLst>
                  <a:ext uri="{FF2B5EF4-FFF2-40B4-BE49-F238E27FC236}">
                    <a16:creationId xmlns:a16="http://schemas.microsoft.com/office/drawing/2014/main" id="{621B270B-7DB9-4749-90BC-8BB62B26E3EA}"/>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7" name="Oval 853">
                <a:extLst>
                  <a:ext uri="{FF2B5EF4-FFF2-40B4-BE49-F238E27FC236}">
                    <a16:creationId xmlns:a16="http://schemas.microsoft.com/office/drawing/2014/main" id="{C9591470-A570-4F7B-959D-416A26D0071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8" name="Oval 854">
                <a:extLst>
                  <a:ext uri="{FF2B5EF4-FFF2-40B4-BE49-F238E27FC236}">
                    <a16:creationId xmlns:a16="http://schemas.microsoft.com/office/drawing/2014/main" id="{CCC20C37-8A15-4A58-BD19-D8786590CCA7}"/>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9" name="Oval 855">
                <a:extLst>
                  <a:ext uri="{FF2B5EF4-FFF2-40B4-BE49-F238E27FC236}">
                    <a16:creationId xmlns:a16="http://schemas.microsoft.com/office/drawing/2014/main" id="{134132ED-AAB2-4B96-B2BB-06D10198564F}"/>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0" name="Oval 856">
                <a:extLst>
                  <a:ext uri="{FF2B5EF4-FFF2-40B4-BE49-F238E27FC236}">
                    <a16:creationId xmlns:a16="http://schemas.microsoft.com/office/drawing/2014/main" id="{4A8AC3E6-7579-4C4D-ADAF-C59547A93755}"/>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1" name="Oval 857">
                <a:extLst>
                  <a:ext uri="{FF2B5EF4-FFF2-40B4-BE49-F238E27FC236}">
                    <a16:creationId xmlns:a16="http://schemas.microsoft.com/office/drawing/2014/main" id="{CFC9D653-1111-4454-B155-33BB37D09866}"/>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2" name="Oval 858">
                <a:extLst>
                  <a:ext uri="{FF2B5EF4-FFF2-40B4-BE49-F238E27FC236}">
                    <a16:creationId xmlns:a16="http://schemas.microsoft.com/office/drawing/2014/main" id="{90913D17-20A8-4D29-9F3F-A7C50D96AD01}"/>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3" name="Oval 859">
                <a:extLst>
                  <a:ext uri="{FF2B5EF4-FFF2-40B4-BE49-F238E27FC236}">
                    <a16:creationId xmlns:a16="http://schemas.microsoft.com/office/drawing/2014/main" id="{8DAFC624-9E09-4161-9044-089E37FACF11}"/>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4" name="Oval 860">
                <a:extLst>
                  <a:ext uri="{FF2B5EF4-FFF2-40B4-BE49-F238E27FC236}">
                    <a16:creationId xmlns:a16="http://schemas.microsoft.com/office/drawing/2014/main" id="{DB76AAA0-E128-415C-B78D-49C526D8B674}"/>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5" name="Oval 861">
                <a:extLst>
                  <a:ext uri="{FF2B5EF4-FFF2-40B4-BE49-F238E27FC236}">
                    <a16:creationId xmlns:a16="http://schemas.microsoft.com/office/drawing/2014/main" id="{478FA512-6C3E-46D3-843F-758574D199A4}"/>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6" name="Oval 862">
                <a:extLst>
                  <a:ext uri="{FF2B5EF4-FFF2-40B4-BE49-F238E27FC236}">
                    <a16:creationId xmlns:a16="http://schemas.microsoft.com/office/drawing/2014/main" id="{1818AED6-9F10-413B-B502-B99418F9067C}"/>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7" name="Oval 863">
                <a:extLst>
                  <a:ext uri="{FF2B5EF4-FFF2-40B4-BE49-F238E27FC236}">
                    <a16:creationId xmlns:a16="http://schemas.microsoft.com/office/drawing/2014/main" id="{5ED8C593-7BD7-4537-AACC-29BCEEC0E8A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8" name="Oval 864">
                <a:extLst>
                  <a:ext uri="{FF2B5EF4-FFF2-40B4-BE49-F238E27FC236}">
                    <a16:creationId xmlns:a16="http://schemas.microsoft.com/office/drawing/2014/main" id="{DFCA3885-3508-4E37-91C8-7E5896583CC4}"/>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9" name="Oval 865">
                <a:extLst>
                  <a:ext uri="{FF2B5EF4-FFF2-40B4-BE49-F238E27FC236}">
                    <a16:creationId xmlns:a16="http://schemas.microsoft.com/office/drawing/2014/main" id="{F4B92248-070D-403D-958B-92D3B5B4F4D3}"/>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0" name="Oval 866">
                <a:extLst>
                  <a:ext uri="{FF2B5EF4-FFF2-40B4-BE49-F238E27FC236}">
                    <a16:creationId xmlns:a16="http://schemas.microsoft.com/office/drawing/2014/main" id="{8E4B9007-20F5-4D1A-9C37-B3F0C48C912B}"/>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1" name="Oval 867">
                <a:extLst>
                  <a:ext uri="{FF2B5EF4-FFF2-40B4-BE49-F238E27FC236}">
                    <a16:creationId xmlns:a16="http://schemas.microsoft.com/office/drawing/2014/main" id="{29F6DF63-179B-4881-8445-3BCB304E95B9}"/>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2" name="Oval 868">
                <a:extLst>
                  <a:ext uri="{FF2B5EF4-FFF2-40B4-BE49-F238E27FC236}">
                    <a16:creationId xmlns:a16="http://schemas.microsoft.com/office/drawing/2014/main" id="{C07655AA-D4F4-41A0-916C-E908554557AA}"/>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3" name="Oval 869">
                <a:extLst>
                  <a:ext uri="{FF2B5EF4-FFF2-40B4-BE49-F238E27FC236}">
                    <a16:creationId xmlns:a16="http://schemas.microsoft.com/office/drawing/2014/main" id="{E4B86F73-0A4E-49F9-98C7-2189EAED7910}"/>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4" name="Oval 870">
                <a:extLst>
                  <a:ext uri="{FF2B5EF4-FFF2-40B4-BE49-F238E27FC236}">
                    <a16:creationId xmlns:a16="http://schemas.microsoft.com/office/drawing/2014/main" id="{07D01730-E788-4CB1-A9DC-E453EB823A9C}"/>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5" name="Oval 871">
                <a:extLst>
                  <a:ext uri="{FF2B5EF4-FFF2-40B4-BE49-F238E27FC236}">
                    <a16:creationId xmlns:a16="http://schemas.microsoft.com/office/drawing/2014/main" id="{6AF8A549-C717-49E3-AD84-BE736153E6C8}"/>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6" name="Oval 872">
                <a:extLst>
                  <a:ext uri="{FF2B5EF4-FFF2-40B4-BE49-F238E27FC236}">
                    <a16:creationId xmlns:a16="http://schemas.microsoft.com/office/drawing/2014/main" id="{D307AE2D-C6B0-45FF-B830-31B098F6BAD5}"/>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7" name="Oval 873">
                <a:extLst>
                  <a:ext uri="{FF2B5EF4-FFF2-40B4-BE49-F238E27FC236}">
                    <a16:creationId xmlns:a16="http://schemas.microsoft.com/office/drawing/2014/main" id="{B8C70837-84BE-4775-B9AD-969BD8F3AEEE}"/>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8" name="Oval 874">
                <a:extLst>
                  <a:ext uri="{FF2B5EF4-FFF2-40B4-BE49-F238E27FC236}">
                    <a16:creationId xmlns:a16="http://schemas.microsoft.com/office/drawing/2014/main" id="{988D2657-2725-4039-BF80-3CCE9E0D4770}"/>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9" name="Oval 875">
                <a:extLst>
                  <a:ext uri="{FF2B5EF4-FFF2-40B4-BE49-F238E27FC236}">
                    <a16:creationId xmlns:a16="http://schemas.microsoft.com/office/drawing/2014/main" id="{846421B5-2F2E-43B0-8071-865ACD29BF1A}"/>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0" name="Oval 876">
                <a:extLst>
                  <a:ext uri="{FF2B5EF4-FFF2-40B4-BE49-F238E27FC236}">
                    <a16:creationId xmlns:a16="http://schemas.microsoft.com/office/drawing/2014/main" id="{76687BFD-ED39-4EFA-9498-B056CA2B57FC}"/>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1" name="Oval 877">
                <a:extLst>
                  <a:ext uri="{FF2B5EF4-FFF2-40B4-BE49-F238E27FC236}">
                    <a16:creationId xmlns:a16="http://schemas.microsoft.com/office/drawing/2014/main" id="{CA7F7FE0-A824-46F5-9A13-4D3D3BCB79E2}"/>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2" name="Oval 878">
                <a:extLst>
                  <a:ext uri="{FF2B5EF4-FFF2-40B4-BE49-F238E27FC236}">
                    <a16:creationId xmlns:a16="http://schemas.microsoft.com/office/drawing/2014/main" id="{4941AB12-E201-42D0-B6D1-7A712074F532}"/>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3" name="Oval 879">
                <a:extLst>
                  <a:ext uri="{FF2B5EF4-FFF2-40B4-BE49-F238E27FC236}">
                    <a16:creationId xmlns:a16="http://schemas.microsoft.com/office/drawing/2014/main" id="{CE5AA4F7-2B8C-45CE-A7C4-BB3B3EE17669}"/>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4" name="Oval 880">
                <a:extLst>
                  <a:ext uri="{FF2B5EF4-FFF2-40B4-BE49-F238E27FC236}">
                    <a16:creationId xmlns:a16="http://schemas.microsoft.com/office/drawing/2014/main" id="{5B409994-457A-46FF-8FA8-6472391E852F}"/>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5" name="Oval 881">
                <a:extLst>
                  <a:ext uri="{FF2B5EF4-FFF2-40B4-BE49-F238E27FC236}">
                    <a16:creationId xmlns:a16="http://schemas.microsoft.com/office/drawing/2014/main" id="{42F2000B-1910-4EFF-9637-1A8222C78ED9}"/>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6" name="Oval 882">
                <a:extLst>
                  <a:ext uri="{FF2B5EF4-FFF2-40B4-BE49-F238E27FC236}">
                    <a16:creationId xmlns:a16="http://schemas.microsoft.com/office/drawing/2014/main" id="{AA310C62-62F2-40CD-BF71-50A5C96ABA58}"/>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7" name="Oval 883">
                <a:extLst>
                  <a:ext uri="{FF2B5EF4-FFF2-40B4-BE49-F238E27FC236}">
                    <a16:creationId xmlns:a16="http://schemas.microsoft.com/office/drawing/2014/main" id="{9D6D9BF5-33B4-4273-9B22-23BE4911640C}"/>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8" name="Oval 884">
                <a:extLst>
                  <a:ext uri="{FF2B5EF4-FFF2-40B4-BE49-F238E27FC236}">
                    <a16:creationId xmlns:a16="http://schemas.microsoft.com/office/drawing/2014/main" id="{2FB09649-53AB-47B8-82FA-8FBA5EF801CF}"/>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9" name="Oval 885">
                <a:extLst>
                  <a:ext uri="{FF2B5EF4-FFF2-40B4-BE49-F238E27FC236}">
                    <a16:creationId xmlns:a16="http://schemas.microsoft.com/office/drawing/2014/main" id="{8D40F93F-40F7-4B61-B32D-0AE61A7D10BD}"/>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0" name="Oval 886">
                <a:extLst>
                  <a:ext uri="{FF2B5EF4-FFF2-40B4-BE49-F238E27FC236}">
                    <a16:creationId xmlns:a16="http://schemas.microsoft.com/office/drawing/2014/main" id="{9FF94E3D-9F9A-41EA-BC2E-9EF8F13272FF}"/>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1" name="Oval 887">
                <a:extLst>
                  <a:ext uri="{FF2B5EF4-FFF2-40B4-BE49-F238E27FC236}">
                    <a16:creationId xmlns:a16="http://schemas.microsoft.com/office/drawing/2014/main" id="{F405075A-3A1C-4353-B629-EDBAD02B724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2" name="Oval 888">
                <a:extLst>
                  <a:ext uri="{FF2B5EF4-FFF2-40B4-BE49-F238E27FC236}">
                    <a16:creationId xmlns:a16="http://schemas.microsoft.com/office/drawing/2014/main" id="{B9947F65-E47F-4ED3-85F5-B40534500375}"/>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3" name="Oval 889">
                <a:extLst>
                  <a:ext uri="{FF2B5EF4-FFF2-40B4-BE49-F238E27FC236}">
                    <a16:creationId xmlns:a16="http://schemas.microsoft.com/office/drawing/2014/main" id="{905391EE-D378-4B3C-AAB9-E8D3B4CD0DA3}"/>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4" name="Oval 890">
                <a:extLst>
                  <a:ext uri="{FF2B5EF4-FFF2-40B4-BE49-F238E27FC236}">
                    <a16:creationId xmlns:a16="http://schemas.microsoft.com/office/drawing/2014/main" id="{9BF74AB4-7DFA-4BDB-99EF-3E5CE7ADE21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5" name="Oval 891">
                <a:extLst>
                  <a:ext uri="{FF2B5EF4-FFF2-40B4-BE49-F238E27FC236}">
                    <a16:creationId xmlns:a16="http://schemas.microsoft.com/office/drawing/2014/main" id="{F556C757-0AA2-426F-916A-A8FA7D055DEC}"/>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6" name="Oval 892">
                <a:extLst>
                  <a:ext uri="{FF2B5EF4-FFF2-40B4-BE49-F238E27FC236}">
                    <a16:creationId xmlns:a16="http://schemas.microsoft.com/office/drawing/2014/main" id="{A06A1476-BE3F-495C-8A5F-B8349D9ECB51}"/>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7" name="Oval 893">
                <a:extLst>
                  <a:ext uri="{FF2B5EF4-FFF2-40B4-BE49-F238E27FC236}">
                    <a16:creationId xmlns:a16="http://schemas.microsoft.com/office/drawing/2014/main" id="{6D7E7868-168A-43C9-9A7A-8469943D8AB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8" name="Oval 894">
                <a:extLst>
                  <a:ext uri="{FF2B5EF4-FFF2-40B4-BE49-F238E27FC236}">
                    <a16:creationId xmlns:a16="http://schemas.microsoft.com/office/drawing/2014/main" id="{AAA698B6-A17F-4E3A-B150-63BDD53C14EC}"/>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9" name="Oval 895">
                <a:extLst>
                  <a:ext uri="{FF2B5EF4-FFF2-40B4-BE49-F238E27FC236}">
                    <a16:creationId xmlns:a16="http://schemas.microsoft.com/office/drawing/2014/main" id="{B3D64150-071B-4FE3-8CBA-8516F53DE189}"/>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0" name="Oval 896">
                <a:extLst>
                  <a:ext uri="{FF2B5EF4-FFF2-40B4-BE49-F238E27FC236}">
                    <a16:creationId xmlns:a16="http://schemas.microsoft.com/office/drawing/2014/main" id="{172F5D13-8B06-449C-8333-029A10D4F249}"/>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1" name="Oval 897">
                <a:extLst>
                  <a:ext uri="{FF2B5EF4-FFF2-40B4-BE49-F238E27FC236}">
                    <a16:creationId xmlns:a16="http://schemas.microsoft.com/office/drawing/2014/main" id="{0DFF9F33-AFB2-4100-9484-F855AC962CD1}"/>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2" name="Oval 898">
                <a:extLst>
                  <a:ext uri="{FF2B5EF4-FFF2-40B4-BE49-F238E27FC236}">
                    <a16:creationId xmlns:a16="http://schemas.microsoft.com/office/drawing/2014/main" id="{B664913C-582E-4E0C-8580-9D2EECE7E415}"/>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3" name="Oval 899">
                <a:extLst>
                  <a:ext uri="{FF2B5EF4-FFF2-40B4-BE49-F238E27FC236}">
                    <a16:creationId xmlns:a16="http://schemas.microsoft.com/office/drawing/2014/main" id="{40A123FF-CD84-4FB5-B863-F4F274112010}"/>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4" name="Oval 900">
                <a:extLst>
                  <a:ext uri="{FF2B5EF4-FFF2-40B4-BE49-F238E27FC236}">
                    <a16:creationId xmlns:a16="http://schemas.microsoft.com/office/drawing/2014/main" id="{57D33863-AAC4-40ED-A37A-C29D092840A3}"/>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5" name="Oval 901">
                <a:extLst>
                  <a:ext uri="{FF2B5EF4-FFF2-40B4-BE49-F238E27FC236}">
                    <a16:creationId xmlns:a16="http://schemas.microsoft.com/office/drawing/2014/main" id="{9E808B7C-E816-49C6-A676-FB3EC2B518A7}"/>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6" name="Oval 902">
                <a:extLst>
                  <a:ext uri="{FF2B5EF4-FFF2-40B4-BE49-F238E27FC236}">
                    <a16:creationId xmlns:a16="http://schemas.microsoft.com/office/drawing/2014/main" id="{351E47D5-ECF0-45CC-9356-1657A69E2FE1}"/>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7" name="Oval 903">
                <a:extLst>
                  <a:ext uri="{FF2B5EF4-FFF2-40B4-BE49-F238E27FC236}">
                    <a16:creationId xmlns:a16="http://schemas.microsoft.com/office/drawing/2014/main" id="{E99A25D5-2C1B-4DD4-822E-7690977BBB78}"/>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8" name="Oval 904">
                <a:extLst>
                  <a:ext uri="{FF2B5EF4-FFF2-40B4-BE49-F238E27FC236}">
                    <a16:creationId xmlns:a16="http://schemas.microsoft.com/office/drawing/2014/main" id="{A5E3EFF1-A5ED-410C-B0E0-5962669BD055}"/>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9" name="Oval 905">
                <a:extLst>
                  <a:ext uri="{FF2B5EF4-FFF2-40B4-BE49-F238E27FC236}">
                    <a16:creationId xmlns:a16="http://schemas.microsoft.com/office/drawing/2014/main" id="{433CFCBD-1A8B-4235-9FA9-193215EC2D90}"/>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0" name="Oval 906">
                <a:extLst>
                  <a:ext uri="{FF2B5EF4-FFF2-40B4-BE49-F238E27FC236}">
                    <a16:creationId xmlns:a16="http://schemas.microsoft.com/office/drawing/2014/main" id="{2326974F-63B5-4A17-8BA5-4AAE14431AD9}"/>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1" name="Freeform 907">
              <a:extLst>
                <a:ext uri="{FF2B5EF4-FFF2-40B4-BE49-F238E27FC236}">
                  <a16:creationId xmlns:a16="http://schemas.microsoft.com/office/drawing/2014/main" id="{658D7A91-18C8-4702-AFFD-1A98A9B7D50A}"/>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0" name="Group 912">
            <a:extLst>
              <a:ext uri="{FF2B5EF4-FFF2-40B4-BE49-F238E27FC236}">
                <a16:creationId xmlns:a16="http://schemas.microsoft.com/office/drawing/2014/main" id="{2F6E30C9-2E56-415F-8670-1B902D33CEBB}"/>
              </a:ext>
            </a:extLst>
          </p:cNvPr>
          <p:cNvGrpSpPr>
            <a:grpSpLocks/>
          </p:cNvGrpSpPr>
          <p:nvPr/>
        </p:nvGrpSpPr>
        <p:grpSpPr bwMode="auto">
          <a:xfrm>
            <a:off x="6436475" y="6046039"/>
            <a:ext cx="374650" cy="358775"/>
            <a:chOff x="1106" y="102"/>
            <a:chExt cx="1364" cy="2044"/>
          </a:xfrm>
        </p:grpSpPr>
        <p:grpSp>
          <p:nvGrpSpPr>
            <p:cNvPr id="891" name="Group 913">
              <a:extLst>
                <a:ext uri="{FF2B5EF4-FFF2-40B4-BE49-F238E27FC236}">
                  <a16:creationId xmlns:a16="http://schemas.microsoft.com/office/drawing/2014/main" id="{B561E395-E55D-4CED-89DE-63EA16ABE71E}"/>
                </a:ext>
              </a:extLst>
            </p:cNvPr>
            <p:cNvGrpSpPr>
              <a:grpSpLocks/>
            </p:cNvGrpSpPr>
            <p:nvPr/>
          </p:nvGrpSpPr>
          <p:grpSpPr bwMode="auto">
            <a:xfrm flipH="1">
              <a:off x="1106" y="1216"/>
              <a:ext cx="701" cy="435"/>
              <a:chOff x="4305" y="2263"/>
              <a:chExt cx="701" cy="435"/>
            </a:xfrm>
          </p:grpSpPr>
          <p:grpSp>
            <p:nvGrpSpPr>
              <p:cNvPr id="923" name="Group 914">
                <a:extLst>
                  <a:ext uri="{FF2B5EF4-FFF2-40B4-BE49-F238E27FC236}">
                    <a16:creationId xmlns:a16="http://schemas.microsoft.com/office/drawing/2014/main" id="{C8199E7C-B6AC-4F02-8D5E-C3C8792645C6}"/>
                  </a:ext>
                </a:extLst>
              </p:cNvPr>
              <p:cNvGrpSpPr>
                <a:grpSpLocks/>
              </p:cNvGrpSpPr>
              <p:nvPr/>
            </p:nvGrpSpPr>
            <p:grpSpPr bwMode="auto">
              <a:xfrm>
                <a:off x="4707" y="2411"/>
                <a:ext cx="299" cy="287"/>
                <a:chOff x="4836" y="2537"/>
                <a:chExt cx="299" cy="287"/>
              </a:xfrm>
            </p:grpSpPr>
            <p:sp>
              <p:nvSpPr>
                <p:cNvPr id="925" name="Oval 915">
                  <a:extLst>
                    <a:ext uri="{FF2B5EF4-FFF2-40B4-BE49-F238E27FC236}">
                      <a16:creationId xmlns:a16="http://schemas.microsoft.com/office/drawing/2014/main" id="{2A4A57BD-7694-4CD4-8A45-D4F7621F7EF1}"/>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6" name="Group 916">
                  <a:extLst>
                    <a:ext uri="{FF2B5EF4-FFF2-40B4-BE49-F238E27FC236}">
                      <a16:creationId xmlns:a16="http://schemas.microsoft.com/office/drawing/2014/main" id="{5884077C-C615-43BF-8BDA-5DCB28F49C31}"/>
                    </a:ext>
                  </a:extLst>
                </p:cNvPr>
                <p:cNvGrpSpPr>
                  <a:grpSpLocks/>
                </p:cNvGrpSpPr>
                <p:nvPr/>
              </p:nvGrpSpPr>
              <p:grpSpPr bwMode="auto">
                <a:xfrm flipH="1">
                  <a:off x="5043" y="2730"/>
                  <a:ext cx="92" cy="72"/>
                  <a:chOff x="3499" y="2734"/>
                  <a:chExt cx="92" cy="72"/>
                </a:xfrm>
              </p:grpSpPr>
              <p:sp>
                <p:nvSpPr>
                  <p:cNvPr id="927" name="AutoShape 917">
                    <a:extLst>
                      <a:ext uri="{FF2B5EF4-FFF2-40B4-BE49-F238E27FC236}">
                        <a16:creationId xmlns:a16="http://schemas.microsoft.com/office/drawing/2014/main" id="{C3CD3B67-DC0F-47ED-89A2-97EF0C7E3F87}"/>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8" name="Oval 918">
                    <a:extLst>
                      <a:ext uri="{FF2B5EF4-FFF2-40B4-BE49-F238E27FC236}">
                        <a16:creationId xmlns:a16="http://schemas.microsoft.com/office/drawing/2014/main" id="{4DE2A31A-750C-4288-AECA-FB9FE3D47F74}"/>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24" name="Rectangle 919">
                <a:extLst>
                  <a:ext uri="{FF2B5EF4-FFF2-40B4-BE49-F238E27FC236}">
                    <a16:creationId xmlns:a16="http://schemas.microsoft.com/office/drawing/2014/main" id="{119DBAF5-C25F-490A-9BCF-43505F73FF20}"/>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2" name="Group 920">
              <a:extLst>
                <a:ext uri="{FF2B5EF4-FFF2-40B4-BE49-F238E27FC236}">
                  <a16:creationId xmlns:a16="http://schemas.microsoft.com/office/drawing/2014/main" id="{06F77BBE-6A9A-4B06-A504-F1A79F0B2BC3}"/>
                </a:ext>
              </a:extLst>
            </p:cNvPr>
            <p:cNvGrpSpPr>
              <a:grpSpLocks/>
            </p:cNvGrpSpPr>
            <p:nvPr/>
          </p:nvGrpSpPr>
          <p:grpSpPr bwMode="auto">
            <a:xfrm>
              <a:off x="2044" y="1734"/>
              <a:ext cx="277" cy="335"/>
              <a:chOff x="4612" y="3168"/>
              <a:chExt cx="277" cy="335"/>
            </a:xfrm>
          </p:grpSpPr>
          <p:sp>
            <p:nvSpPr>
              <p:cNvPr id="919" name="Oval 921">
                <a:extLst>
                  <a:ext uri="{FF2B5EF4-FFF2-40B4-BE49-F238E27FC236}">
                    <a16:creationId xmlns:a16="http://schemas.microsoft.com/office/drawing/2014/main" id="{E8947432-0709-4391-A71B-325587DF6A18}"/>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0" name="Group 922">
                <a:extLst>
                  <a:ext uri="{FF2B5EF4-FFF2-40B4-BE49-F238E27FC236}">
                    <a16:creationId xmlns:a16="http://schemas.microsoft.com/office/drawing/2014/main" id="{3C09C60F-4EBA-40F1-98F3-5F92A0DA4751}"/>
                  </a:ext>
                </a:extLst>
              </p:cNvPr>
              <p:cNvGrpSpPr>
                <a:grpSpLocks/>
              </p:cNvGrpSpPr>
              <p:nvPr/>
            </p:nvGrpSpPr>
            <p:grpSpPr bwMode="auto">
              <a:xfrm>
                <a:off x="4764" y="3381"/>
                <a:ext cx="74" cy="122"/>
                <a:chOff x="4764" y="3381"/>
                <a:chExt cx="74" cy="122"/>
              </a:xfrm>
            </p:grpSpPr>
            <p:sp>
              <p:nvSpPr>
                <p:cNvPr id="921" name="AutoShape 923">
                  <a:extLst>
                    <a:ext uri="{FF2B5EF4-FFF2-40B4-BE49-F238E27FC236}">
                      <a16:creationId xmlns:a16="http://schemas.microsoft.com/office/drawing/2014/main" id="{0629FFB4-39CA-402A-9FE4-941A4CEADAEF}"/>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2" name="Oval 924">
                  <a:extLst>
                    <a:ext uri="{FF2B5EF4-FFF2-40B4-BE49-F238E27FC236}">
                      <a16:creationId xmlns:a16="http://schemas.microsoft.com/office/drawing/2014/main" id="{45F07DB4-B557-4126-A5BB-C356F87D8557}"/>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3" name="Group 925">
              <a:extLst>
                <a:ext uri="{FF2B5EF4-FFF2-40B4-BE49-F238E27FC236}">
                  <a16:creationId xmlns:a16="http://schemas.microsoft.com/office/drawing/2014/main" id="{54F871BD-7BC6-47E1-B5C4-1589F48F48B4}"/>
                </a:ext>
              </a:extLst>
            </p:cNvPr>
            <p:cNvGrpSpPr>
              <a:grpSpLocks/>
            </p:cNvGrpSpPr>
            <p:nvPr/>
          </p:nvGrpSpPr>
          <p:grpSpPr bwMode="auto">
            <a:xfrm>
              <a:off x="1301" y="1786"/>
              <a:ext cx="278" cy="360"/>
              <a:chOff x="3746" y="3157"/>
              <a:chExt cx="278" cy="360"/>
            </a:xfrm>
          </p:grpSpPr>
          <p:sp>
            <p:nvSpPr>
              <p:cNvPr id="915" name="Oval 926">
                <a:extLst>
                  <a:ext uri="{FF2B5EF4-FFF2-40B4-BE49-F238E27FC236}">
                    <a16:creationId xmlns:a16="http://schemas.microsoft.com/office/drawing/2014/main" id="{AC696101-C1E1-4428-9223-29B735523420}"/>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16" name="Group 927">
                <a:extLst>
                  <a:ext uri="{FF2B5EF4-FFF2-40B4-BE49-F238E27FC236}">
                    <a16:creationId xmlns:a16="http://schemas.microsoft.com/office/drawing/2014/main" id="{A2C13CDC-F659-4D39-961E-F19BD9B2A385}"/>
                  </a:ext>
                </a:extLst>
              </p:cNvPr>
              <p:cNvGrpSpPr>
                <a:grpSpLocks/>
              </p:cNvGrpSpPr>
              <p:nvPr/>
            </p:nvGrpSpPr>
            <p:grpSpPr bwMode="auto">
              <a:xfrm rot="20348198" flipH="1">
                <a:off x="3821" y="3395"/>
                <a:ext cx="74" cy="122"/>
                <a:chOff x="4764" y="3381"/>
                <a:chExt cx="74" cy="122"/>
              </a:xfrm>
            </p:grpSpPr>
            <p:sp>
              <p:nvSpPr>
                <p:cNvPr id="917" name="AutoShape 928">
                  <a:extLst>
                    <a:ext uri="{FF2B5EF4-FFF2-40B4-BE49-F238E27FC236}">
                      <a16:creationId xmlns:a16="http://schemas.microsoft.com/office/drawing/2014/main" id="{0676FE17-A955-4AFB-95F3-92AE87F39F88}"/>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8" name="Oval 929">
                  <a:extLst>
                    <a:ext uri="{FF2B5EF4-FFF2-40B4-BE49-F238E27FC236}">
                      <a16:creationId xmlns:a16="http://schemas.microsoft.com/office/drawing/2014/main" id="{CA1A3E0C-A0C6-4210-881E-17887D43233B}"/>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4" name="Group 930">
              <a:extLst>
                <a:ext uri="{FF2B5EF4-FFF2-40B4-BE49-F238E27FC236}">
                  <a16:creationId xmlns:a16="http://schemas.microsoft.com/office/drawing/2014/main" id="{389307EB-5BE7-414C-B4A7-29D809FFDAFE}"/>
                </a:ext>
              </a:extLst>
            </p:cNvPr>
            <p:cNvGrpSpPr>
              <a:grpSpLocks/>
            </p:cNvGrpSpPr>
            <p:nvPr/>
          </p:nvGrpSpPr>
          <p:grpSpPr bwMode="auto">
            <a:xfrm>
              <a:off x="1720" y="102"/>
              <a:ext cx="62" cy="934"/>
              <a:chOff x="4174" y="1140"/>
              <a:chExt cx="62" cy="934"/>
            </a:xfrm>
          </p:grpSpPr>
          <p:sp>
            <p:nvSpPr>
              <p:cNvPr id="913" name="Rectangle 931">
                <a:extLst>
                  <a:ext uri="{FF2B5EF4-FFF2-40B4-BE49-F238E27FC236}">
                    <a16:creationId xmlns:a16="http://schemas.microsoft.com/office/drawing/2014/main" id="{FD54A6A4-C500-4113-BC57-57B72DC4CC79}"/>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4" name="Oval 932">
                <a:extLst>
                  <a:ext uri="{FF2B5EF4-FFF2-40B4-BE49-F238E27FC236}">
                    <a16:creationId xmlns:a16="http://schemas.microsoft.com/office/drawing/2014/main" id="{F6DA44E6-3DB7-43B9-A27A-289B139A65BA}"/>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5" name="Group 933">
              <a:extLst>
                <a:ext uri="{FF2B5EF4-FFF2-40B4-BE49-F238E27FC236}">
                  <a16:creationId xmlns:a16="http://schemas.microsoft.com/office/drawing/2014/main" id="{8CC43D99-3CE9-40A4-B9B2-6EA1D3BF9B7A}"/>
                </a:ext>
              </a:extLst>
            </p:cNvPr>
            <p:cNvGrpSpPr>
              <a:grpSpLocks/>
            </p:cNvGrpSpPr>
            <p:nvPr/>
          </p:nvGrpSpPr>
          <p:grpSpPr bwMode="auto">
            <a:xfrm>
              <a:off x="1726" y="137"/>
              <a:ext cx="62" cy="931"/>
              <a:chOff x="4258" y="1181"/>
              <a:chExt cx="62" cy="931"/>
            </a:xfrm>
          </p:grpSpPr>
          <p:sp>
            <p:nvSpPr>
              <p:cNvPr id="911" name="Rectangle 934">
                <a:extLst>
                  <a:ext uri="{FF2B5EF4-FFF2-40B4-BE49-F238E27FC236}">
                    <a16:creationId xmlns:a16="http://schemas.microsoft.com/office/drawing/2014/main" id="{22CCE27E-0029-4DB4-85BB-2A343A123D05}"/>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2" name="Oval 935">
                <a:extLst>
                  <a:ext uri="{FF2B5EF4-FFF2-40B4-BE49-F238E27FC236}">
                    <a16:creationId xmlns:a16="http://schemas.microsoft.com/office/drawing/2014/main" id="{41B3D9A1-4C00-4120-A6D1-080E8A31E54A}"/>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6" name="Group 936">
              <a:extLst>
                <a:ext uri="{FF2B5EF4-FFF2-40B4-BE49-F238E27FC236}">
                  <a16:creationId xmlns:a16="http://schemas.microsoft.com/office/drawing/2014/main" id="{5B866D9B-6294-44DB-A9AD-1EE39AED73B6}"/>
                </a:ext>
              </a:extLst>
            </p:cNvPr>
            <p:cNvGrpSpPr>
              <a:grpSpLocks/>
            </p:cNvGrpSpPr>
            <p:nvPr/>
          </p:nvGrpSpPr>
          <p:grpSpPr bwMode="auto">
            <a:xfrm flipH="1">
              <a:off x="1793" y="105"/>
              <a:ext cx="62" cy="934"/>
              <a:chOff x="4174" y="1140"/>
              <a:chExt cx="62" cy="934"/>
            </a:xfrm>
          </p:grpSpPr>
          <p:sp>
            <p:nvSpPr>
              <p:cNvPr id="909" name="Rectangle 937">
                <a:extLst>
                  <a:ext uri="{FF2B5EF4-FFF2-40B4-BE49-F238E27FC236}">
                    <a16:creationId xmlns:a16="http://schemas.microsoft.com/office/drawing/2014/main" id="{AFD1E9A4-D89A-453E-9070-380F8EBF1664}"/>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0" name="Oval 938">
                <a:extLst>
                  <a:ext uri="{FF2B5EF4-FFF2-40B4-BE49-F238E27FC236}">
                    <a16:creationId xmlns:a16="http://schemas.microsoft.com/office/drawing/2014/main" id="{EF76B0F7-C068-4CE8-A8FF-6809B719B01A}"/>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7" name="Group 939">
              <a:extLst>
                <a:ext uri="{FF2B5EF4-FFF2-40B4-BE49-F238E27FC236}">
                  <a16:creationId xmlns:a16="http://schemas.microsoft.com/office/drawing/2014/main" id="{1D95004F-09E5-4483-8A28-506B43819B7C}"/>
                </a:ext>
              </a:extLst>
            </p:cNvPr>
            <p:cNvGrpSpPr>
              <a:grpSpLocks/>
            </p:cNvGrpSpPr>
            <p:nvPr/>
          </p:nvGrpSpPr>
          <p:grpSpPr bwMode="auto">
            <a:xfrm>
              <a:off x="1769" y="1215"/>
              <a:ext cx="701" cy="435"/>
              <a:chOff x="4305" y="2263"/>
              <a:chExt cx="701" cy="435"/>
            </a:xfrm>
          </p:grpSpPr>
          <p:grpSp>
            <p:nvGrpSpPr>
              <p:cNvPr id="903" name="Group 940">
                <a:extLst>
                  <a:ext uri="{FF2B5EF4-FFF2-40B4-BE49-F238E27FC236}">
                    <a16:creationId xmlns:a16="http://schemas.microsoft.com/office/drawing/2014/main" id="{CA9A3339-C31C-4726-B482-91DD58946C4D}"/>
                  </a:ext>
                </a:extLst>
              </p:cNvPr>
              <p:cNvGrpSpPr>
                <a:grpSpLocks/>
              </p:cNvGrpSpPr>
              <p:nvPr/>
            </p:nvGrpSpPr>
            <p:grpSpPr bwMode="auto">
              <a:xfrm>
                <a:off x="4707" y="2411"/>
                <a:ext cx="299" cy="287"/>
                <a:chOff x="4836" y="2537"/>
                <a:chExt cx="299" cy="287"/>
              </a:xfrm>
            </p:grpSpPr>
            <p:sp>
              <p:nvSpPr>
                <p:cNvPr id="905" name="Oval 941">
                  <a:extLst>
                    <a:ext uri="{FF2B5EF4-FFF2-40B4-BE49-F238E27FC236}">
                      <a16:creationId xmlns:a16="http://schemas.microsoft.com/office/drawing/2014/main" id="{0064EE4E-8798-4C0B-97C4-E5E1810C24AF}"/>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06" name="Group 942">
                  <a:extLst>
                    <a:ext uri="{FF2B5EF4-FFF2-40B4-BE49-F238E27FC236}">
                      <a16:creationId xmlns:a16="http://schemas.microsoft.com/office/drawing/2014/main" id="{1AE72D67-1E74-4DCF-95D8-84DF334AD041}"/>
                    </a:ext>
                  </a:extLst>
                </p:cNvPr>
                <p:cNvGrpSpPr>
                  <a:grpSpLocks/>
                </p:cNvGrpSpPr>
                <p:nvPr/>
              </p:nvGrpSpPr>
              <p:grpSpPr bwMode="auto">
                <a:xfrm flipH="1">
                  <a:off x="5043" y="2730"/>
                  <a:ext cx="92" cy="72"/>
                  <a:chOff x="3499" y="2734"/>
                  <a:chExt cx="92" cy="72"/>
                </a:xfrm>
              </p:grpSpPr>
              <p:sp>
                <p:nvSpPr>
                  <p:cNvPr id="907" name="AutoShape 943">
                    <a:extLst>
                      <a:ext uri="{FF2B5EF4-FFF2-40B4-BE49-F238E27FC236}">
                        <a16:creationId xmlns:a16="http://schemas.microsoft.com/office/drawing/2014/main" id="{1FB18630-4128-45A9-8D9A-F93E289DC334}"/>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8" name="Oval 944">
                    <a:extLst>
                      <a:ext uri="{FF2B5EF4-FFF2-40B4-BE49-F238E27FC236}">
                        <a16:creationId xmlns:a16="http://schemas.microsoft.com/office/drawing/2014/main" id="{425704D3-0702-4DC0-8FE9-976ABA3F5D66}"/>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04" name="Rectangle 945">
                <a:extLst>
                  <a:ext uri="{FF2B5EF4-FFF2-40B4-BE49-F238E27FC236}">
                    <a16:creationId xmlns:a16="http://schemas.microsoft.com/office/drawing/2014/main" id="{DAB769FA-05B5-4BCB-AC92-9866388E055A}"/>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8" name="Group 946">
              <a:extLst>
                <a:ext uri="{FF2B5EF4-FFF2-40B4-BE49-F238E27FC236}">
                  <a16:creationId xmlns:a16="http://schemas.microsoft.com/office/drawing/2014/main" id="{08FA48BD-D396-415E-9B54-2EE4300BF0AF}"/>
                </a:ext>
              </a:extLst>
            </p:cNvPr>
            <p:cNvGrpSpPr>
              <a:grpSpLocks/>
            </p:cNvGrpSpPr>
            <p:nvPr/>
          </p:nvGrpSpPr>
          <p:grpSpPr bwMode="auto">
            <a:xfrm>
              <a:off x="1787" y="136"/>
              <a:ext cx="62" cy="937"/>
              <a:chOff x="4315" y="1180"/>
              <a:chExt cx="62" cy="937"/>
            </a:xfrm>
          </p:grpSpPr>
          <p:sp>
            <p:nvSpPr>
              <p:cNvPr id="901" name="Rectangle 947">
                <a:extLst>
                  <a:ext uri="{FF2B5EF4-FFF2-40B4-BE49-F238E27FC236}">
                    <a16:creationId xmlns:a16="http://schemas.microsoft.com/office/drawing/2014/main" id="{32632B63-E54C-4D80-9885-3F22D28351E4}"/>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2" name="Oval 948">
                <a:extLst>
                  <a:ext uri="{FF2B5EF4-FFF2-40B4-BE49-F238E27FC236}">
                    <a16:creationId xmlns:a16="http://schemas.microsoft.com/office/drawing/2014/main" id="{37E3F291-CFE9-44A4-9EA9-9B8CD7F96895}"/>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899" name="Rectangle 949">
              <a:extLst>
                <a:ext uri="{FF2B5EF4-FFF2-40B4-BE49-F238E27FC236}">
                  <a16:creationId xmlns:a16="http://schemas.microsoft.com/office/drawing/2014/main" id="{EE27F541-B517-4F9C-910F-EA4497EDD3FA}"/>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0" name="Rectangle 950">
              <a:extLst>
                <a:ext uri="{FF2B5EF4-FFF2-40B4-BE49-F238E27FC236}">
                  <a16:creationId xmlns:a16="http://schemas.microsoft.com/office/drawing/2014/main" id="{34894B73-B506-4349-BFAA-F2E3796322EF}"/>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29" name="Group 951">
            <a:extLst>
              <a:ext uri="{FF2B5EF4-FFF2-40B4-BE49-F238E27FC236}">
                <a16:creationId xmlns:a16="http://schemas.microsoft.com/office/drawing/2014/main" id="{2CA2DAC2-CFDF-44E8-BEF9-F5D0CBEBA457}"/>
              </a:ext>
            </a:extLst>
          </p:cNvPr>
          <p:cNvGrpSpPr>
            <a:grpSpLocks/>
          </p:cNvGrpSpPr>
          <p:nvPr/>
        </p:nvGrpSpPr>
        <p:grpSpPr bwMode="auto">
          <a:xfrm>
            <a:off x="7949654" y="6091719"/>
            <a:ext cx="320675" cy="246063"/>
            <a:chOff x="4417" y="1473"/>
            <a:chExt cx="202" cy="155"/>
          </a:xfrm>
        </p:grpSpPr>
        <p:grpSp>
          <p:nvGrpSpPr>
            <p:cNvPr id="930" name="Group 952">
              <a:extLst>
                <a:ext uri="{FF2B5EF4-FFF2-40B4-BE49-F238E27FC236}">
                  <a16:creationId xmlns:a16="http://schemas.microsoft.com/office/drawing/2014/main" id="{476C10B6-7E87-44E3-A43F-BD7AF91AD479}"/>
                </a:ext>
              </a:extLst>
            </p:cNvPr>
            <p:cNvGrpSpPr>
              <a:grpSpLocks/>
            </p:cNvGrpSpPr>
            <p:nvPr/>
          </p:nvGrpSpPr>
          <p:grpSpPr bwMode="auto">
            <a:xfrm rot="-7919999">
              <a:off x="4467" y="1466"/>
              <a:ext cx="100" cy="200"/>
              <a:chOff x="4064" y="1684"/>
              <a:chExt cx="100" cy="200"/>
            </a:xfrm>
          </p:grpSpPr>
          <p:sp>
            <p:nvSpPr>
              <p:cNvPr id="932" name="Freeform 953">
                <a:extLst>
                  <a:ext uri="{FF2B5EF4-FFF2-40B4-BE49-F238E27FC236}">
                    <a16:creationId xmlns:a16="http://schemas.microsoft.com/office/drawing/2014/main" id="{193C5F79-50AC-4D6C-BC88-45C1D69C54F5}"/>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3" name="Line 954">
                <a:extLst>
                  <a:ext uri="{FF2B5EF4-FFF2-40B4-BE49-F238E27FC236}">
                    <a16:creationId xmlns:a16="http://schemas.microsoft.com/office/drawing/2014/main" id="{0968CAFD-6BBA-43DC-87EC-59F67FFE127A}"/>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1" name="Text Box 955">
              <a:extLst>
                <a:ext uri="{FF2B5EF4-FFF2-40B4-BE49-F238E27FC236}">
                  <a16:creationId xmlns:a16="http://schemas.microsoft.com/office/drawing/2014/main" id="{928E6BEE-3511-47D3-82BE-C45D23947351}"/>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4" name="Text Box 971">
            <a:extLst>
              <a:ext uri="{FF2B5EF4-FFF2-40B4-BE49-F238E27FC236}">
                <a16:creationId xmlns:a16="http://schemas.microsoft.com/office/drawing/2014/main" id="{BE53F9DC-43C0-450D-9C06-2EEF21065164}"/>
              </a:ext>
            </a:extLst>
          </p:cNvPr>
          <p:cNvSpPr txBox="1">
            <a:spLocks noChangeArrowheads="1"/>
          </p:cNvSpPr>
          <p:nvPr/>
        </p:nvSpPr>
        <p:spPr bwMode="auto">
          <a:xfrm>
            <a:off x="1841394" y="3201612"/>
            <a:ext cx="126348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Dendritic</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935" name="Freeform 972">
            <a:extLst>
              <a:ext uri="{FF2B5EF4-FFF2-40B4-BE49-F238E27FC236}">
                <a16:creationId xmlns:a16="http://schemas.microsoft.com/office/drawing/2014/main" id="{F0052405-7A00-4764-BA42-DEB2CA7DE2ED}"/>
              </a:ext>
            </a:extLst>
          </p:cNvPr>
          <p:cNvSpPr>
            <a:spLocks/>
          </p:cNvSpPr>
          <p:nvPr/>
        </p:nvSpPr>
        <p:spPr bwMode="auto">
          <a:xfrm>
            <a:off x="2035452" y="3496607"/>
            <a:ext cx="471488" cy="568325"/>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36" name="Group 866">
            <a:extLst>
              <a:ext uri="{FF2B5EF4-FFF2-40B4-BE49-F238E27FC236}">
                <a16:creationId xmlns:a16="http://schemas.microsoft.com/office/drawing/2014/main" id="{532ACEB5-3D77-4C79-A00D-56011A75B65C}"/>
              </a:ext>
            </a:extLst>
          </p:cNvPr>
          <p:cNvGrpSpPr>
            <a:grpSpLocks/>
          </p:cNvGrpSpPr>
          <p:nvPr/>
        </p:nvGrpSpPr>
        <p:grpSpPr bwMode="auto">
          <a:xfrm>
            <a:off x="5142552" y="2260700"/>
            <a:ext cx="1114425" cy="1165225"/>
            <a:chOff x="2119" y="489"/>
            <a:chExt cx="702" cy="734"/>
          </a:xfrm>
        </p:grpSpPr>
        <p:sp>
          <p:nvSpPr>
            <p:cNvPr id="937" name="Freeform 867">
              <a:extLst>
                <a:ext uri="{FF2B5EF4-FFF2-40B4-BE49-F238E27FC236}">
                  <a16:creationId xmlns:a16="http://schemas.microsoft.com/office/drawing/2014/main" id="{9E63A50A-3F94-426D-9A1E-D25F63716265}"/>
                </a:ext>
              </a:extLst>
            </p:cNvPr>
            <p:cNvSpPr>
              <a:spLocks/>
            </p:cNvSpPr>
            <p:nvPr/>
          </p:nvSpPr>
          <p:spPr bwMode="auto">
            <a:xfrm>
              <a:off x="2119" y="489"/>
              <a:ext cx="702" cy="734"/>
            </a:xfrm>
            <a:custGeom>
              <a:avLst/>
              <a:gdLst>
                <a:gd name="T0" fmla="*/ 3 w 918"/>
                <a:gd name="T1" fmla="*/ 3 h 886"/>
                <a:gd name="T2" fmla="*/ 2 w 918"/>
                <a:gd name="T3" fmla="*/ 18 h 886"/>
                <a:gd name="T4" fmla="*/ 2 w 918"/>
                <a:gd name="T5" fmla="*/ 16 h 886"/>
                <a:gd name="T6" fmla="*/ 4 w 918"/>
                <a:gd name="T7" fmla="*/ 5 h 886"/>
                <a:gd name="T8" fmla="*/ 4 w 918"/>
                <a:gd name="T9" fmla="*/ 2 h 886"/>
                <a:gd name="T10" fmla="*/ 4 w 918"/>
                <a:gd name="T11" fmla="*/ 2 h 886"/>
                <a:gd name="T12" fmla="*/ 3 w 918"/>
                <a:gd name="T13" fmla="*/ 3 h 886"/>
                <a:gd name="T14" fmla="*/ 0 60000 65536"/>
                <a:gd name="T15" fmla="*/ 0 60000 65536"/>
                <a:gd name="T16" fmla="*/ 0 60000 65536"/>
                <a:gd name="T17" fmla="*/ 0 60000 65536"/>
                <a:gd name="T18" fmla="*/ 0 60000 65536"/>
                <a:gd name="T19" fmla="*/ 0 60000 65536"/>
                <a:gd name="T20" fmla="*/ 0 60000 65536"/>
                <a:gd name="T21" fmla="*/ 0 w 918"/>
                <a:gd name="T22" fmla="*/ 0 h 886"/>
                <a:gd name="T23" fmla="*/ 918 w 918"/>
                <a:gd name="T24" fmla="*/ 886 h 8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8" h="886">
                  <a:moveTo>
                    <a:pt x="645" y="129"/>
                  </a:moveTo>
                  <a:cubicBezTo>
                    <a:pt x="536" y="258"/>
                    <a:pt x="138" y="700"/>
                    <a:pt x="69" y="793"/>
                  </a:cubicBezTo>
                  <a:cubicBezTo>
                    <a:pt x="0" y="886"/>
                    <a:pt x="104" y="788"/>
                    <a:pt x="229" y="689"/>
                  </a:cubicBezTo>
                  <a:cubicBezTo>
                    <a:pt x="354" y="590"/>
                    <a:pt x="724" y="305"/>
                    <a:pt x="821" y="201"/>
                  </a:cubicBezTo>
                  <a:cubicBezTo>
                    <a:pt x="918" y="97"/>
                    <a:pt x="829" y="96"/>
                    <a:pt x="813" y="65"/>
                  </a:cubicBezTo>
                  <a:cubicBezTo>
                    <a:pt x="797" y="34"/>
                    <a:pt x="749" y="5"/>
                    <a:pt x="725" y="17"/>
                  </a:cubicBezTo>
                  <a:cubicBezTo>
                    <a:pt x="701" y="29"/>
                    <a:pt x="754" y="0"/>
                    <a:pt x="645" y="129"/>
                  </a:cubicBezTo>
                  <a:close/>
                </a:path>
              </a:pathLst>
            </a:custGeom>
            <a:solidFill>
              <a:srgbClr val="663300"/>
            </a:solidFill>
            <a:ln w="9525">
              <a:solidFill>
                <a:schemeClr val="tx1"/>
              </a:solidFill>
              <a:round/>
              <a:headEnd/>
              <a:tailEnd/>
            </a:ln>
          </p:spPr>
          <p:txBody>
            <a:bodyPr/>
            <a:lstStyle/>
            <a:p>
              <a:endParaRPr lang="en-US"/>
            </a:p>
          </p:txBody>
        </p:sp>
        <p:grpSp>
          <p:nvGrpSpPr>
            <p:cNvPr id="938" name="Group 868">
              <a:extLst>
                <a:ext uri="{FF2B5EF4-FFF2-40B4-BE49-F238E27FC236}">
                  <a16:creationId xmlns:a16="http://schemas.microsoft.com/office/drawing/2014/main" id="{E6C03762-32A5-462F-A9A0-AE418F2CD4DF}"/>
                </a:ext>
              </a:extLst>
            </p:cNvPr>
            <p:cNvGrpSpPr>
              <a:grpSpLocks/>
            </p:cNvGrpSpPr>
            <p:nvPr/>
          </p:nvGrpSpPr>
          <p:grpSpPr bwMode="auto">
            <a:xfrm rot="-3116008">
              <a:off x="2284" y="796"/>
              <a:ext cx="247" cy="40"/>
              <a:chOff x="3076" y="1300"/>
              <a:chExt cx="247" cy="40"/>
            </a:xfrm>
          </p:grpSpPr>
          <p:sp>
            <p:nvSpPr>
              <p:cNvPr id="942" name="Freeform 869">
                <a:extLst>
                  <a:ext uri="{FF2B5EF4-FFF2-40B4-BE49-F238E27FC236}">
                    <a16:creationId xmlns:a16="http://schemas.microsoft.com/office/drawing/2014/main" id="{239955A5-F13E-4785-9D69-693A9B3AF5ED}"/>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43" name="Oval 870">
                <a:extLst>
                  <a:ext uri="{FF2B5EF4-FFF2-40B4-BE49-F238E27FC236}">
                    <a16:creationId xmlns:a16="http://schemas.microsoft.com/office/drawing/2014/main" id="{91CFB7F1-AE15-4707-BBD1-4CDFB1DB0183}"/>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p>
            </p:txBody>
          </p:sp>
        </p:grpSp>
        <p:grpSp>
          <p:nvGrpSpPr>
            <p:cNvPr id="939" name="Group 871">
              <a:extLst>
                <a:ext uri="{FF2B5EF4-FFF2-40B4-BE49-F238E27FC236}">
                  <a16:creationId xmlns:a16="http://schemas.microsoft.com/office/drawing/2014/main" id="{44097D46-8CB7-4298-866D-7BD93F5A26B6}"/>
                </a:ext>
              </a:extLst>
            </p:cNvPr>
            <p:cNvGrpSpPr>
              <a:grpSpLocks/>
            </p:cNvGrpSpPr>
            <p:nvPr/>
          </p:nvGrpSpPr>
          <p:grpSpPr bwMode="auto">
            <a:xfrm rot="-2525103">
              <a:off x="2234" y="980"/>
              <a:ext cx="247" cy="40"/>
              <a:chOff x="3076" y="1300"/>
              <a:chExt cx="247" cy="40"/>
            </a:xfrm>
          </p:grpSpPr>
          <p:sp>
            <p:nvSpPr>
              <p:cNvPr id="940" name="Freeform 872">
                <a:extLst>
                  <a:ext uri="{FF2B5EF4-FFF2-40B4-BE49-F238E27FC236}">
                    <a16:creationId xmlns:a16="http://schemas.microsoft.com/office/drawing/2014/main" id="{81426AB0-B392-4C0B-B7D3-942015031BBC}"/>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41" name="Oval 873">
                <a:extLst>
                  <a:ext uri="{FF2B5EF4-FFF2-40B4-BE49-F238E27FC236}">
                    <a16:creationId xmlns:a16="http://schemas.microsoft.com/office/drawing/2014/main" id="{90499FE3-63AB-414A-BEED-4418C9A27F0F}"/>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p>
            </p:txBody>
          </p:sp>
        </p:grpSp>
      </p:grpSp>
      <p:grpSp>
        <p:nvGrpSpPr>
          <p:cNvPr id="944" name="Group 744">
            <a:extLst>
              <a:ext uri="{FF2B5EF4-FFF2-40B4-BE49-F238E27FC236}">
                <a16:creationId xmlns:a16="http://schemas.microsoft.com/office/drawing/2014/main" id="{259DE6EA-0021-4A75-8E9A-746EDD3E122B}"/>
              </a:ext>
            </a:extLst>
          </p:cNvPr>
          <p:cNvGrpSpPr>
            <a:grpSpLocks/>
          </p:cNvGrpSpPr>
          <p:nvPr/>
        </p:nvGrpSpPr>
        <p:grpSpPr bwMode="auto">
          <a:xfrm>
            <a:off x="3441631" y="4863058"/>
            <a:ext cx="449262" cy="465137"/>
            <a:chOff x="1443" y="1831"/>
            <a:chExt cx="661" cy="701"/>
          </a:xfrm>
        </p:grpSpPr>
        <p:sp>
          <p:nvSpPr>
            <p:cNvPr id="945" name="Oval 745">
              <a:extLst>
                <a:ext uri="{FF2B5EF4-FFF2-40B4-BE49-F238E27FC236}">
                  <a16:creationId xmlns:a16="http://schemas.microsoft.com/office/drawing/2014/main" id="{553C5B4B-311F-4DD3-AFA8-FF8FD96D86BA}"/>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6" name="Oval 746">
              <a:extLst>
                <a:ext uri="{FF2B5EF4-FFF2-40B4-BE49-F238E27FC236}">
                  <a16:creationId xmlns:a16="http://schemas.microsoft.com/office/drawing/2014/main" id="{5D7EFAA8-E4D5-43C3-ABB1-E53CAB52000B}"/>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7" name="Oval 747">
              <a:extLst>
                <a:ext uri="{FF2B5EF4-FFF2-40B4-BE49-F238E27FC236}">
                  <a16:creationId xmlns:a16="http://schemas.microsoft.com/office/drawing/2014/main" id="{6E7080BB-4D5E-4CBF-B4CE-108F5C8FFF90}"/>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8" name="Oval 748">
              <a:extLst>
                <a:ext uri="{FF2B5EF4-FFF2-40B4-BE49-F238E27FC236}">
                  <a16:creationId xmlns:a16="http://schemas.microsoft.com/office/drawing/2014/main" id="{AA954934-7108-4968-A76D-D6169DFEB52B}"/>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9" name="Oval 749">
              <a:extLst>
                <a:ext uri="{FF2B5EF4-FFF2-40B4-BE49-F238E27FC236}">
                  <a16:creationId xmlns:a16="http://schemas.microsoft.com/office/drawing/2014/main" id="{ED9FB631-C013-4DA7-8A39-F735240FA61A}"/>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0" name="Oval 750">
              <a:extLst>
                <a:ext uri="{FF2B5EF4-FFF2-40B4-BE49-F238E27FC236}">
                  <a16:creationId xmlns:a16="http://schemas.microsoft.com/office/drawing/2014/main" id="{F7DA89F5-CD5F-4BB0-A34E-793D387E005A}"/>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1" name="Oval 751">
              <a:extLst>
                <a:ext uri="{FF2B5EF4-FFF2-40B4-BE49-F238E27FC236}">
                  <a16:creationId xmlns:a16="http://schemas.microsoft.com/office/drawing/2014/main" id="{01EECD01-82C8-4ED2-A236-8A276968F1CB}"/>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52" name="Group 752">
            <a:extLst>
              <a:ext uri="{FF2B5EF4-FFF2-40B4-BE49-F238E27FC236}">
                <a16:creationId xmlns:a16="http://schemas.microsoft.com/office/drawing/2014/main" id="{2083855F-73ED-4612-904A-A069DA30CBDA}"/>
              </a:ext>
            </a:extLst>
          </p:cNvPr>
          <p:cNvGrpSpPr>
            <a:grpSpLocks/>
          </p:cNvGrpSpPr>
          <p:nvPr/>
        </p:nvGrpSpPr>
        <p:grpSpPr bwMode="auto">
          <a:xfrm>
            <a:off x="2347843" y="4863058"/>
            <a:ext cx="412750" cy="454025"/>
            <a:chOff x="3160" y="1869"/>
            <a:chExt cx="650" cy="694"/>
          </a:xfrm>
        </p:grpSpPr>
        <p:sp>
          <p:nvSpPr>
            <p:cNvPr id="953" name="Oval 753">
              <a:extLst>
                <a:ext uri="{FF2B5EF4-FFF2-40B4-BE49-F238E27FC236}">
                  <a16:creationId xmlns:a16="http://schemas.microsoft.com/office/drawing/2014/main" id="{A27E0CE3-32FB-4D1B-9CA3-3359375DE1C0}"/>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4" name="Freeform 754">
              <a:extLst>
                <a:ext uri="{FF2B5EF4-FFF2-40B4-BE49-F238E27FC236}">
                  <a16:creationId xmlns:a16="http://schemas.microsoft.com/office/drawing/2014/main" id="{C1B4ACEE-1E27-419C-9049-D165A119F0A7}"/>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5" name="Oval 755">
              <a:extLst>
                <a:ext uri="{FF2B5EF4-FFF2-40B4-BE49-F238E27FC236}">
                  <a16:creationId xmlns:a16="http://schemas.microsoft.com/office/drawing/2014/main" id="{9A4C26B4-3F46-47D1-9C58-C613A1DB81CB}"/>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6" name="Oval 756">
              <a:extLst>
                <a:ext uri="{FF2B5EF4-FFF2-40B4-BE49-F238E27FC236}">
                  <a16:creationId xmlns:a16="http://schemas.microsoft.com/office/drawing/2014/main" id="{488DB78A-5F7B-4FBD-B7E9-4302F7AE5D2A}"/>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7" name="Oval 757">
              <a:extLst>
                <a:ext uri="{FF2B5EF4-FFF2-40B4-BE49-F238E27FC236}">
                  <a16:creationId xmlns:a16="http://schemas.microsoft.com/office/drawing/2014/main" id="{9D43C093-B4FB-4272-B32C-6ED0B540C282}"/>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8" name="Oval 758">
              <a:extLst>
                <a:ext uri="{FF2B5EF4-FFF2-40B4-BE49-F238E27FC236}">
                  <a16:creationId xmlns:a16="http://schemas.microsoft.com/office/drawing/2014/main" id="{E5AFA718-C3CE-4F93-813D-4CFC7EB86342}"/>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9" name="Oval 759">
              <a:extLst>
                <a:ext uri="{FF2B5EF4-FFF2-40B4-BE49-F238E27FC236}">
                  <a16:creationId xmlns:a16="http://schemas.microsoft.com/office/drawing/2014/main" id="{AD9FFB54-A731-4A94-9802-C0DF10DEA448}"/>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0" name="Oval 760">
              <a:extLst>
                <a:ext uri="{FF2B5EF4-FFF2-40B4-BE49-F238E27FC236}">
                  <a16:creationId xmlns:a16="http://schemas.microsoft.com/office/drawing/2014/main" id="{D714A2DE-7AE3-4A72-9A65-0A9354441E68}"/>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61" name="Text Box 765">
            <a:extLst>
              <a:ext uri="{FF2B5EF4-FFF2-40B4-BE49-F238E27FC236}">
                <a16:creationId xmlns:a16="http://schemas.microsoft.com/office/drawing/2014/main" id="{B822681D-9DFE-4346-9421-5F27FC3B8A41}"/>
              </a:ext>
            </a:extLst>
          </p:cNvPr>
          <p:cNvSpPr txBox="1">
            <a:spLocks noChangeArrowheads="1"/>
          </p:cNvSpPr>
          <p:nvPr/>
        </p:nvSpPr>
        <p:spPr bwMode="auto">
          <a:xfrm>
            <a:off x="3322251" y="4569286"/>
            <a:ext cx="155882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latin typeface="Calibri Light" panose="020F0302020204030204" pitchFamily="34" charset="0"/>
                <a:cs typeface="Calibri Light" panose="020F0302020204030204" pitchFamily="34" charset="0"/>
              </a:rPr>
              <a:t>Natural killer </a:t>
            </a:r>
            <a:r>
              <a:rPr lang="fr-CH" sz="1600" dirty="0" err="1">
                <a:latin typeface="Calibri Light" panose="020F0302020204030204" pitchFamily="34" charset="0"/>
                <a:cs typeface="Calibri Light" panose="020F0302020204030204" pitchFamily="34" charset="0"/>
              </a:rPr>
              <a:t>cell</a:t>
            </a:r>
            <a:endParaRPr lang="fr-FR" sz="1600" dirty="0">
              <a:latin typeface="Calibri Light" panose="020F0302020204030204" pitchFamily="34" charset="0"/>
              <a:cs typeface="Calibri Light" panose="020F0302020204030204" pitchFamily="34" charset="0"/>
            </a:endParaRPr>
          </a:p>
        </p:txBody>
      </p:sp>
      <p:sp>
        <p:nvSpPr>
          <p:cNvPr id="962" name="Text Box 766">
            <a:extLst>
              <a:ext uri="{FF2B5EF4-FFF2-40B4-BE49-F238E27FC236}">
                <a16:creationId xmlns:a16="http://schemas.microsoft.com/office/drawing/2014/main" id="{41FD89F8-5024-4D3B-96BF-EB954A372242}"/>
              </a:ext>
            </a:extLst>
          </p:cNvPr>
          <p:cNvSpPr txBox="1">
            <a:spLocks noChangeArrowheads="1"/>
          </p:cNvSpPr>
          <p:nvPr/>
        </p:nvSpPr>
        <p:spPr bwMode="auto">
          <a:xfrm>
            <a:off x="2174418" y="4569286"/>
            <a:ext cx="107029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latin typeface="Calibri Light" panose="020F0302020204030204" pitchFamily="34" charset="0"/>
                <a:cs typeface="Calibri Light" panose="020F0302020204030204" pitchFamily="34" charset="0"/>
              </a:rPr>
              <a:t>Neutrophil</a:t>
            </a:r>
            <a:endParaRPr lang="fr-FR" sz="1600" dirty="0">
              <a:latin typeface="Calibri Light" panose="020F0302020204030204" pitchFamily="34" charset="0"/>
              <a:cs typeface="Calibri Light" panose="020F0302020204030204" pitchFamily="34" charset="0"/>
            </a:endParaRPr>
          </a:p>
        </p:txBody>
      </p:sp>
      <p:grpSp>
        <p:nvGrpSpPr>
          <p:cNvPr id="963" name="Group 912">
            <a:extLst>
              <a:ext uri="{FF2B5EF4-FFF2-40B4-BE49-F238E27FC236}">
                <a16:creationId xmlns:a16="http://schemas.microsoft.com/office/drawing/2014/main" id="{768B1D41-F6F2-455E-B483-6CA5D43CAC54}"/>
              </a:ext>
            </a:extLst>
          </p:cNvPr>
          <p:cNvGrpSpPr>
            <a:grpSpLocks/>
          </p:cNvGrpSpPr>
          <p:nvPr/>
        </p:nvGrpSpPr>
        <p:grpSpPr bwMode="auto">
          <a:xfrm>
            <a:off x="5840343" y="4863058"/>
            <a:ext cx="374650" cy="358775"/>
            <a:chOff x="1106" y="102"/>
            <a:chExt cx="1364" cy="2044"/>
          </a:xfrm>
        </p:grpSpPr>
        <p:grpSp>
          <p:nvGrpSpPr>
            <p:cNvPr id="964" name="Group 913">
              <a:extLst>
                <a:ext uri="{FF2B5EF4-FFF2-40B4-BE49-F238E27FC236}">
                  <a16:creationId xmlns:a16="http://schemas.microsoft.com/office/drawing/2014/main" id="{DCE57205-E23E-4DD6-B2A3-A6A99C418762}"/>
                </a:ext>
              </a:extLst>
            </p:cNvPr>
            <p:cNvGrpSpPr>
              <a:grpSpLocks/>
            </p:cNvGrpSpPr>
            <p:nvPr/>
          </p:nvGrpSpPr>
          <p:grpSpPr bwMode="auto">
            <a:xfrm flipH="1">
              <a:off x="1106" y="1216"/>
              <a:ext cx="701" cy="435"/>
              <a:chOff x="4305" y="2263"/>
              <a:chExt cx="701" cy="435"/>
            </a:xfrm>
          </p:grpSpPr>
          <p:grpSp>
            <p:nvGrpSpPr>
              <p:cNvPr id="996" name="Group 914">
                <a:extLst>
                  <a:ext uri="{FF2B5EF4-FFF2-40B4-BE49-F238E27FC236}">
                    <a16:creationId xmlns:a16="http://schemas.microsoft.com/office/drawing/2014/main" id="{921FF922-B808-4AA0-A738-101F108AB0D2}"/>
                  </a:ext>
                </a:extLst>
              </p:cNvPr>
              <p:cNvGrpSpPr>
                <a:grpSpLocks/>
              </p:cNvGrpSpPr>
              <p:nvPr/>
            </p:nvGrpSpPr>
            <p:grpSpPr bwMode="auto">
              <a:xfrm>
                <a:off x="4707" y="2411"/>
                <a:ext cx="299" cy="287"/>
                <a:chOff x="4836" y="2537"/>
                <a:chExt cx="299" cy="287"/>
              </a:xfrm>
            </p:grpSpPr>
            <p:sp>
              <p:nvSpPr>
                <p:cNvPr id="998" name="Oval 915">
                  <a:extLst>
                    <a:ext uri="{FF2B5EF4-FFF2-40B4-BE49-F238E27FC236}">
                      <a16:creationId xmlns:a16="http://schemas.microsoft.com/office/drawing/2014/main" id="{E8EE0D31-C77A-4F5A-B1DB-0EF757D3D40E}"/>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99" name="Group 916">
                  <a:extLst>
                    <a:ext uri="{FF2B5EF4-FFF2-40B4-BE49-F238E27FC236}">
                      <a16:creationId xmlns:a16="http://schemas.microsoft.com/office/drawing/2014/main" id="{498D89AE-3D63-4978-9AA4-F29221730F8F}"/>
                    </a:ext>
                  </a:extLst>
                </p:cNvPr>
                <p:cNvGrpSpPr>
                  <a:grpSpLocks/>
                </p:cNvGrpSpPr>
                <p:nvPr/>
              </p:nvGrpSpPr>
              <p:grpSpPr bwMode="auto">
                <a:xfrm flipH="1">
                  <a:off x="5043" y="2730"/>
                  <a:ext cx="92" cy="72"/>
                  <a:chOff x="3499" y="2734"/>
                  <a:chExt cx="92" cy="72"/>
                </a:xfrm>
              </p:grpSpPr>
              <p:sp>
                <p:nvSpPr>
                  <p:cNvPr id="1000" name="AutoShape 917">
                    <a:extLst>
                      <a:ext uri="{FF2B5EF4-FFF2-40B4-BE49-F238E27FC236}">
                        <a16:creationId xmlns:a16="http://schemas.microsoft.com/office/drawing/2014/main" id="{53F04AF1-5485-4E09-92FD-481A2902B986}"/>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1" name="Oval 918">
                    <a:extLst>
                      <a:ext uri="{FF2B5EF4-FFF2-40B4-BE49-F238E27FC236}">
                        <a16:creationId xmlns:a16="http://schemas.microsoft.com/office/drawing/2014/main" id="{B8CDBA3F-E98D-402A-BD26-04388CA476DE}"/>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97" name="Rectangle 919">
                <a:extLst>
                  <a:ext uri="{FF2B5EF4-FFF2-40B4-BE49-F238E27FC236}">
                    <a16:creationId xmlns:a16="http://schemas.microsoft.com/office/drawing/2014/main" id="{24688CCC-353A-4336-B635-313D667A874F}"/>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65" name="Group 920">
              <a:extLst>
                <a:ext uri="{FF2B5EF4-FFF2-40B4-BE49-F238E27FC236}">
                  <a16:creationId xmlns:a16="http://schemas.microsoft.com/office/drawing/2014/main" id="{F3EABC10-541E-4540-8AF7-58B9C9DB216C}"/>
                </a:ext>
              </a:extLst>
            </p:cNvPr>
            <p:cNvGrpSpPr>
              <a:grpSpLocks/>
            </p:cNvGrpSpPr>
            <p:nvPr/>
          </p:nvGrpSpPr>
          <p:grpSpPr bwMode="auto">
            <a:xfrm>
              <a:off x="2044" y="1734"/>
              <a:ext cx="277" cy="335"/>
              <a:chOff x="4612" y="3168"/>
              <a:chExt cx="277" cy="335"/>
            </a:xfrm>
          </p:grpSpPr>
          <p:sp>
            <p:nvSpPr>
              <p:cNvPr id="992" name="Oval 921">
                <a:extLst>
                  <a:ext uri="{FF2B5EF4-FFF2-40B4-BE49-F238E27FC236}">
                    <a16:creationId xmlns:a16="http://schemas.microsoft.com/office/drawing/2014/main" id="{EB9F4C97-5E38-42D7-85CF-661CF4EB1D06}"/>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93" name="Group 922">
                <a:extLst>
                  <a:ext uri="{FF2B5EF4-FFF2-40B4-BE49-F238E27FC236}">
                    <a16:creationId xmlns:a16="http://schemas.microsoft.com/office/drawing/2014/main" id="{BCC0F222-E42B-4DD5-A3E2-9335E23303C8}"/>
                  </a:ext>
                </a:extLst>
              </p:cNvPr>
              <p:cNvGrpSpPr>
                <a:grpSpLocks/>
              </p:cNvGrpSpPr>
              <p:nvPr/>
            </p:nvGrpSpPr>
            <p:grpSpPr bwMode="auto">
              <a:xfrm>
                <a:off x="4764" y="3381"/>
                <a:ext cx="74" cy="122"/>
                <a:chOff x="4764" y="3381"/>
                <a:chExt cx="74" cy="122"/>
              </a:xfrm>
            </p:grpSpPr>
            <p:sp>
              <p:nvSpPr>
                <p:cNvPr id="994" name="AutoShape 923">
                  <a:extLst>
                    <a:ext uri="{FF2B5EF4-FFF2-40B4-BE49-F238E27FC236}">
                      <a16:creationId xmlns:a16="http://schemas.microsoft.com/office/drawing/2014/main" id="{6AC2F82C-5C71-4FF3-AE65-9BECA23E8E7C}"/>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5" name="Oval 924">
                  <a:extLst>
                    <a:ext uri="{FF2B5EF4-FFF2-40B4-BE49-F238E27FC236}">
                      <a16:creationId xmlns:a16="http://schemas.microsoft.com/office/drawing/2014/main" id="{856702DD-6729-40D5-8FF5-93EA88E4B26D}"/>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66" name="Group 925">
              <a:extLst>
                <a:ext uri="{FF2B5EF4-FFF2-40B4-BE49-F238E27FC236}">
                  <a16:creationId xmlns:a16="http://schemas.microsoft.com/office/drawing/2014/main" id="{53F6A198-3942-454C-8EE7-25DDBE099BCD}"/>
                </a:ext>
              </a:extLst>
            </p:cNvPr>
            <p:cNvGrpSpPr>
              <a:grpSpLocks/>
            </p:cNvGrpSpPr>
            <p:nvPr/>
          </p:nvGrpSpPr>
          <p:grpSpPr bwMode="auto">
            <a:xfrm>
              <a:off x="1301" y="1786"/>
              <a:ext cx="278" cy="360"/>
              <a:chOff x="3746" y="3157"/>
              <a:chExt cx="278" cy="360"/>
            </a:xfrm>
          </p:grpSpPr>
          <p:sp>
            <p:nvSpPr>
              <p:cNvPr id="988" name="Oval 926">
                <a:extLst>
                  <a:ext uri="{FF2B5EF4-FFF2-40B4-BE49-F238E27FC236}">
                    <a16:creationId xmlns:a16="http://schemas.microsoft.com/office/drawing/2014/main" id="{D9163057-4D43-4815-9880-547B100AB71E}"/>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89" name="Group 927">
                <a:extLst>
                  <a:ext uri="{FF2B5EF4-FFF2-40B4-BE49-F238E27FC236}">
                    <a16:creationId xmlns:a16="http://schemas.microsoft.com/office/drawing/2014/main" id="{30F20F9B-E71F-4F91-8C93-9C1E30B0254A}"/>
                  </a:ext>
                </a:extLst>
              </p:cNvPr>
              <p:cNvGrpSpPr>
                <a:grpSpLocks/>
              </p:cNvGrpSpPr>
              <p:nvPr/>
            </p:nvGrpSpPr>
            <p:grpSpPr bwMode="auto">
              <a:xfrm rot="20348198" flipH="1">
                <a:off x="3821" y="3395"/>
                <a:ext cx="74" cy="122"/>
                <a:chOff x="4764" y="3381"/>
                <a:chExt cx="74" cy="122"/>
              </a:xfrm>
            </p:grpSpPr>
            <p:sp>
              <p:nvSpPr>
                <p:cNvPr id="990" name="AutoShape 928">
                  <a:extLst>
                    <a:ext uri="{FF2B5EF4-FFF2-40B4-BE49-F238E27FC236}">
                      <a16:creationId xmlns:a16="http://schemas.microsoft.com/office/drawing/2014/main" id="{D2ED94DA-2728-4D14-9D26-A768D5249779}"/>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1" name="Oval 929">
                  <a:extLst>
                    <a:ext uri="{FF2B5EF4-FFF2-40B4-BE49-F238E27FC236}">
                      <a16:creationId xmlns:a16="http://schemas.microsoft.com/office/drawing/2014/main" id="{71AC11D3-038C-4213-BA34-6D019A81A7C6}"/>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67" name="Group 930">
              <a:extLst>
                <a:ext uri="{FF2B5EF4-FFF2-40B4-BE49-F238E27FC236}">
                  <a16:creationId xmlns:a16="http://schemas.microsoft.com/office/drawing/2014/main" id="{4731701F-0156-4E62-9BDB-AF4AE93677C6}"/>
                </a:ext>
              </a:extLst>
            </p:cNvPr>
            <p:cNvGrpSpPr>
              <a:grpSpLocks/>
            </p:cNvGrpSpPr>
            <p:nvPr/>
          </p:nvGrpSpPr>
          <p:grpSpPr bwMode="auto">
            <a:xfrm>
              <a:off x="1720" y="102"/>
              <a:ext cx="62" cy="934"/>
              <a:chOff x="4174" y="1140"/>
              <a:chExt cx="62" cy="934"/>
            </a:xfrm>
          </p:grpSpPr>
          <p:sp>
            <p:nvSpPr>
              <p:cNvPr id="986" name="Rectangle 931">
                <a:extLst>
                  <a:ext uri="{FF2B5EF4-FFF2-40B4-BE49-F238E27FC236}">
                    <a16:creationId xmlns:a16="http://schemas.microsoft.com/office/drawing/2014/main" id="{F310AE1E-D8C9-4046-8626-185393A14EE5}"/>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7" name="Oval 932">
                <a:extLst>
                  <a:ext uri="{FF2B5EF4-FFF2-40B4-BE49-F238E27FC236}">
                    <a16:creationId xmlns:a16="http://schemas.microsoft.com/office/drawing/2014/main" id="{66B71BEF-BE79-4826-AC8C-6BB73AEFFD3E}"/>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68" name="Group 933">
              <a:extLst>
                <a:ext uri="{FF2B5EF4-FFF2-40B4-BE49-F238E27FC236}">
                  <a16:creationId xmlns:a16="http://schemas.microsoft.com/office/drawing/2014/main" id="{70739F56-864C-4B68-90AE-FD2DFC17E7AC}"/>
                </a:ext>
              </a:extLst>
            </p:cNvPr>
            <p:cNvGrpSpPr>
              <a:grpSpLocks/>
            </p:cNvGrpSpPr>
            <p:nvPr/>
          </p:nvGrpSpPr>
          <p:grpSpPr bwMode="auto">
            <a:xfrm>
              <a:off x="1726" y="137"/>
              <a:ext cx="62" cy="931"/>
              <a:chOff x="4258" y="1181"/>
              <a:chExt cx="62" cy="931"/>
            </a:xfrm>
          </p:grpSpPr>
          <p:sp>
            <p:nvSpPr>
              <p:cNvPr id="984" name="Rectangle 934">
                <a:extLst>
                  <a:ext uri="{FF2B5EF4-FFF2-40B4-BE49-F238E27FC236}">
                    <a16:creationId xmlns:a16="http://schemas.microsoft.com/office/drawing/2014/main" id="{84E66F37-AE92-457B-83E1-F533558D37D6}"/>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5" name="Oval 935">
                <a:extLst>
                  <a:ext uri="{FF2B5EF4-FFF2-40B4-BE49-F238E27FC236}">
                    <a16:creationId xmlns:a16="http://schemas.microsoft.com/office/drawing/2014/main" id="{18321397-8D08-4DCF-BE1C-6C7BAD5DDA5B}"/>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69" name="Group 936">
              <a:extLst>
                <a:ext uri="{FF2B5EF4-FFF2-40B4-BE49-F238E27FC236}">
                  <a16:creationId xmlns:a16="http://schemas.microsoft.com/office/drawing/2014/main" id="{79AD8852-7D2A-4346-B5BC-03A8DB6F15B5}"/>
                </a:ext>
              </a:extLst>
            </p:cNvPr>
            <p:cNvGrpSpPr>
              <a:grpSpLocks/>
            </p:cNvGrpSpPr>
            <p:nvPr/>
          </p:nvGrpSpPr>
          <p:grpSpPr bwMode="auto">
            <a:xfrm flipH="1">
              <a:off x="1793" y="105"/>
              <a:ext cx="62" cy="934"/>
              <a:chOff x="4174" y="1140"/>
              <a:chExt cx="62" cy="934"/>
            </a:xfrm>
          </p:grpSpPr>
          <p:sp>
            <p:nvSpPr>
              <p:cNvPr id="982" name="Rectangle 937">
                <a:extLst>
                  <a:ext uri="{FF2B5EF4-FFF2-40B4-BE49-F238E27FC236}">
                    <a16:creationId xmlns:a16="http://schemas.microsoft.com/office/drawing/2014/main" id="{EA52AA41-62AC-4787-8554-6BB6EE8BC755}"/>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3" name="Oval 938">
                <a:extLst>
                  <a:ext uri="{FF2B5EF4-FFF2-40B4-BE49-F238E27FC236}">
                    <a16:creationId xmlns:a16="http://schemas.microsoft.com/office/drawing/2014/main" id="{385F139A-45BC-436A-AEC7-8C0CF211AE8F}"/>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70" name="Group 939">
              <a:extLst>
                <a:ext uri="{FF2B5EF4-FFF2-40B4-BE49-F238E27FC236}">
                  <a16:creationId xmlns:a16="http://schemas.microsoft.com/office/drawing/2014/main" id="{05404848-BE73-4D78-9C46-913F9A51E755}"/>
                </a:ext>
              </a:extLst>
            </p:cNvPr>
            <p:cNvGrpSpPr>
              <a:grpSpLocks/>
            </p:cNvGrpSpPr>
            <p:nvPr/>
          </p:nvGrpSpPr>
          <p:grpSpPr bwMode="auto">
            <a:xfrm>
              <a:off x="1769" y="1215"/>
              <a:ext cx="701" cy="435"/>
              <a:chOff x="4305" y="2263"/>
              <a:chExt cx="701" cy="435"/>
            </a:xfrm>
          </p:grpSpPr>
          <p:grpSp>
            <p:nvGrpSpPr>
              <p:cNvPr id="976" name="Group 940">
                <a:extLst>
                  <a:ext uri="{FF2B5EF4-FFF2-40B4-BE49-F238E27FC236}">
                    <a16:creationId xmlns:a16="http://schemas.microsoft.com/office/drawing/2014/main" id="{BA122D7B-6842-46A1-A428-00B10504A517}"/>
                  </a:ext>
                </a:extLst>
              </p:cNvPr>
              <p:cNvGrpSpPr>
                <a:grpSpLocks/>
              </p:cNvGrpSpPr>
              <p:nvPr/>
            </p:nvGrpSpPr>
            <p:grpSpPr bwMode="auto">
              <a:xfrm>
                <a:off x="4707" y="2411"/>
                <a:ext cx="299" cy="287"/>
                <a:chOff x="4836" y="2537"/>
                <a:chExt cx="299" cy="287"/>
              </a:xfrm>
            </p:grpSpPr>
            <p:sp>
              <p:nvSpPr>
                <p:cNvPr id="978" name="Oval 941">
                  <a:extLst>
                    <a:ext uri="{FF2B5EF4-FFF2-40B4-BE49-F238E27FC236}">
                      <a16:creationId xmlns:a16="http://schemas.microsoft.com/office/drawing/2014/main" id="{2FABD1FD-D2F7-452F-8E3A-BD36029C552B}"/>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79" name="Group 942">
                  <a:extLst>
                    <a:ext uri="{FF2B5EF4-FFF2-40B4-BE49-F238E27FC236}">
                      <a16:creationId xmlns:a16="http://schemas.microsoft.com/office/drawing/2014/main" id="{8D7273F7-1646-4666-9984-74CEEF753133}"/>
                    </a:ext>
                  </a:extLst>
                </p:cNvPr>
                <p:cNvGrpSpPr>
                  <a:grpSpLocks/>
                </p:cNvGrpSpPr>
                <p:nvPr/>
              </p:nvGrpSpPr>
              <p:grpSpPr bwMode="auto">
                <a:xfrm flipH="1">
                  <a:off x="5043" y="2730"/>
                  <a:ext cx="92" cy="72"/>
                  <a:chOff x="3499" y="2734"/>
                  <a:chExt cx="92" cy="72"/>
                </a:xfrm>
              </p:grpSpPr>
              <p:sp>
                <p:nvSpPr>
                  <p:cNvPr id="980" name="AutoShape 943">
                    <a:extLst>
                      <a:ext uri="{FF2B5EF4-FFF2-40B4-BE49-F238E27FC236}">
                        <a16:creationId xmlns:a16="http://schemas.microsoft.com/office/drawing/2014/main" id="{B533CEEE-92A1-4434-A015-DA2B9701D31F}"/>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1" name="Oval 944">
                    <a:extLst>
                      <a:ext uri="{FF2B5EF4-FFF2-40B4-BE49-F238E27FC236}">
                        <a16:creationId xmlns:a16="http://schemas.microsoft.com/office/drawing/2014/main" id="{A1869A35-9D9B-4520-A07B-F460DEED5141}"/>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77" name="Rectangle 945">
                <a:extLst>
                  <a:ext uri="{FF2B5EF4-FFF2-40B4-BE49-F238E27FC236}">
                    <a16:creationId xmlns:a16="http://schemas.microsoft.com/office/drawing/2014/main" id="{327E4907-BEE3-4A2E-94AA-9051E08407E3}"/>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71" name="Group 946">
              <a:extLst>
                <a:ext uri="{FF2B5EF4-FFF2-40B4-BE49-F238E27FC236}">
                  <a16:creationId xmlns:a16="http://schemas.microsoft.com/office/drawing/2014/main" id="{5FC59B02-1579-41EA-AACD-022336617437}"/>
                </a:ext>
              </a:extLst>
            </p:cNvPr>
            <p:cNvGrpSpPr>
              <a:grpSpLocks/>
            </p:cNvGrpSpPr>
            <p:nvPr/>
          </p:nvGrpSpPr>
          <p:grpSpPr bwMode="auto">
            <a:xfrm>
              <a:off x="1787" y="136"/>
              <a:ext cx="62" cy="937"/>
              <a:chOff x="4315" y="1180"/>
              <a:chExt cx="62" cy="937"/>
            </a:xfrm>
          </p:grpSpPr>
          <p:sp>
            <p:nvSpPr>
              <p:cNvPr id="974" name="Rectangle 947">
                <a:extLst>
                  <a:ext uri="{FF2B5EF4-FFF2-40B4-BE49-F238E27FC236}">
                    <a16:creationId xmlns:a16="http://schemas.microsoft.com/office/drawing/2014/main" id="{D0815EB6-D56E-44B8-A1D2-D00942D3E7E6}"/>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5" name="Oval 948">
                <a:extLst>
                  <a:ext uri="{FF2B5EF4-FFF2-40B4-BE49-F238E27FC236}">
                    <a16:creationId xmlns:a16="http://schemas.microsoft.com/office/drawing/2014/main" id="{60F7ABE6-9A74-492D-96D3-7C4728FD700A}"/>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72" name="Rectangle 949">
              <a:extLst>
                <a:ext uri="{FF2B5EF4-FFF2-40B4-BE49-F238E27FC236}">
                  <a16:creationId xmlns:a16="http://schemas.microsoft.com/office/drawing/2014/main" id="{835F405D-33DF-4EE9-A1EF-20D070C29718}"/>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3" name="Rectangle 950">
              <a:extLst>
                <a:ext uri="{FF2B5EF4-FFF2-40B4-BE49-F238E27FC236}">
                  <a16:creationId xmlns:a16="http://schemas.microsoft.com/office/drawing/2014/main" id="{3A0CC3E3-3BB0-4626-B2E3-1A4B43C9A346}"/>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02" name="Group 951">
            <a:extLst>
              <a:ext uri="{FF2B5EF4-FFF2-40B4-BE49-F238E27FC236}">
                <a16:creationId xmlns:a16="http://schemas.microsoft.com/office/drawing/2014/main" id="{4ACA864B-6475-4A56-A312-69F2B6A42DD7}"/>
              </a:ext>
            </a:extLst>
          </p:cNvPr>
          <p:cNvGrpSpPr>
            <a:grpSpLocks/>
          </p:cNvGrpSpPr>
          <p:nvPr/>
        </p:nvGrpSpPr>
        <p:grpSpPr bwMode="auto">
          <a:xfrm>
            <a:off x="7353522" y="4908738"/>
            <a:ext cx="320675" cy="246063"/>
            <a:chOff x="4417" y="1473"/>
            <a:chExt cx="202" cy="155"/>
          </a:xfrm>
        </p:grpSpPr>
        <p:grpSp>
          <p:nvGrpSpPr>
            <p:cNvPr id="1003" name="Group 952">
              <a:extLst>
                <a:ext uri="{FF2B5EF4-FFF2-40B4-BE49-F238E27FC236}">
                  <a16:creationId xmlns:a16="http://schemas.microsoft.com/office/drawing/2014/main" id="{B77E7121-E97C-4ED7-B841-BE57A27EAFEB}"/>
                </a:ext>
              </a:extLst>
            </p:cNvPr>
            <p:cNvGrpSpPr>
              <a:grpSpLocks/>
            </p:cNvGrpSpPr>
            <p:nvPr/>
          </p:nvGrpSpPr>
          <p:grpSpPr bwMode="auto">
            <a:xfrm rot="-7919999">
              <a:off x="4467" y="1466"/>
              <a:ext cx="100" cy="200"/>
              <a:chOff x="4064" y="1684"/>
              <a:chExt cx="100" cy="200"/>
            </a:xfrm>
          </p:grpSpPr>
          <p:sp>
            <p:nvSpPr>
              <p:cNvPr id="1005" name="Freeform 953">
                <a:extLst>
                  <a:ext uri="{FF2B5EF4-FFF2-40B4-BE49-F238E27FC236}">
                    <a16:creationId xmlns:a16="http://schemas.microsoft.com/office/drawing/2014/main" id="{7DF9499F-F385-4F60-814B-8FD3B59E9612}"/>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6" name="Line 954">
                <a:extLst>
                  <a:ext uri="{FF2B5EF4-FFF2-40B4-BE49-F238E27FC236}">
                    <a16:creationId xmlns:a16="http://schemas.microsoft.com/office/drawing/2014/main" id="{63140D31-108E-4771-9DCA-C809770A7A33}"/>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04" name="Text Box 955">
              <a:extLst>
                <a:ext uri="{FF2B5EF4-FFF2-40B4-BE49-F238E27FC236}">
                  <a16:creationId xmlns:a16="http://schemas.microsoft.com/office/drawing/2014/main" id="{B3D7E1A8-CE34-41D5-8568-4D884B101C95}"/>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07" name="Text Box 956">
            <a:extLst>
              <a:ext uri="{FF2B5EF4-FFF2-40B4-BE49-F238E27FC236}">
                <a16:creationId xmlns:a16="http://schemas.microsoft.com/office/drawing/2014/main" id="{1FB077DF-5F13-4973-A730-78832AD0B5C8}"/>
              </a:ext>
            </a:extLst>
          </p:cNvPr>
          <p:cNvSpPr txBox="1">
            <a:spLocks noChangeArrowheads="1"/>
          </p:cNvSpPr>
          <p:nvPr/>
        </p:nvSpPr>
        <p:spPr bwMode="auto">
          <a:xfrm>
            <a:off x="4958616" y="4569286"/>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latin typeface="Calibri Light" panose="020F0302020204030204" pitchFamily="34" charset="0"/>
                <a:cs typeface="Calibri Light" panose="020F0302020204030204" pitchFamily="34" charset="0"/>
              </a:rPr>
              <a:t>Acute phase </a:t>
            </a:r>
            <a:r>
              <a:rPr lang="fr-CH" sz="1600" dirty="0" err="1">
                <a:latin typeface="Calibri Light" panose="020F0302020204030204" pitchFamily="34" charset="0"/>
                <a:cs typeface="Calibri Light" panose="020F0302020204030204" pitchFamily="34" charset="0"/>
              </a:rPr>
              <a:t>proteins</a:t>
            </a:r>
            <a:endParaRPr lang="fr-FR" sz="1600" dirty="0">
              <a:latin typeface="Calibri Light" panose="020F0302020204030204" pitchFamily="34" charset="0"/>
              <a:cs typeface="Calibri Light" panose="020F0302020204030204" pitchFamily="34" charset="0"/>
            </a:endParaRPr>
          </a:p>
        </p:txBody>
      </p:sp>
      <p:sp>
        <p:nvSpPr>
          <p:cNvPr id="1008" name="Text Box 957">
            <a:extLst>
              <a:ext uri="{FF2B5EF4-FFF2-40B4-BE49-F238E27FC236}">
                <a16:creationId xmlns:a16="http://schemas.microsoft.com/office/drawing/2014/main" id="{3F3A7875-2D90-434A-8B40-6F01E1F8BF62}"/>
              </a:ext>
            </a:extLst>
          </p:cNvPr>
          <p:cNvSpPr txBox="1">
            <a:spLocks noChangeArrowheads="1"/>
          </p:cNvSpPr>
          <p:nvPr/>
        </p:nvSpPr>
        <p:spPr bwMode="auto">
          <a:xfrm>
            <a:off x="7015267" y="4577521"/>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latin typeface="Calibri Light" panose="020F0302020204030204" pitchFamily="34" charset="0"/>
                <a:cs typeface="Calibri Light" panose="020F0302020204030204" pitchFamily="34" charset="0"/>
              </a:rPr>
              <a:t>Complement</a:t>
            </a:r>
            <a:endParaRPr lang="fr-FR" sz="1600" dirty="0">
              <a:latin typeface="Calibri Light" panose="020F0302020204030204" pitchFamily="34" charset="0"/>
              <a:cs typeface="Calibri Light" panose="020F0302020204030204" pitchFamily="34" charset="0"/>
            </a:endParaRPr>
          </a:p>
        </p:txBody>
      </p:sp>
      <p:sp>
        <p:nvSpPr>
          <p:cNvPr id="1009" name="Freeform 930">
            <a:extLst>
              <a:ext uri="{FF2B5EF4-FFF2-40B4-BE49-F238E27FC236}">
                <a16:creationId xmlns:a16="http://schemas.microsoft.com/office/drawing/2014/main" id="{ECB18F5F-22A9-4C87-A2EE-41AE406F6102}"/>
              </a:ext>
            </a:extLst>
          </p:cNvPr>
          <p:cNvSpPr>
            <a:spLocks/>
          </p:cNvSpPr>
          <p:nvPr/>
        </p:nvSpPr>
        <p:spPr bwMode="auto">
          <a:xfrm rot="21272543">
            <a:off x="2939023"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10" name="Freeform 930">
            <a:extLst>
              <a:ext uri="{FF2B5EF4-FFF2-40B4-BE49-F238E27FC236}">
                <a16:creationId xmlns:a16="http://schemas.microsoft.com/office/drawing/2014/main" id="{8F72A3BA-F03B-4E87-A926-C98DFE4859D0}"/>
              </a:ext>
            </a:extLst>
          </p:cNvPr>
          <p:cNvSpPr>
            <a:spLocks/>
          </p:cNvSpPr>
          <p:nvPr/>
        </p:nvSpPr>
        <p:spPr bwMode="auto">
          <a:xfrm rot="21272543">
            <a:off x="4093460"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11" name="Freeform 930">
            <a:extLst>
              <a:ext uri="{FF2B5EF4-FFF2-40B4-BE49-F238E27FC236}">
                <a16:creationId xmlns:a16="http://schemas.microsoft.com/office/drawing/2014/main" id="{D92A21F7-4761-4236-9418-455AFDA94D2E}"/>
              </a:ext>
            </a:extLst>
          </p:cNvPr>
          <p:cNvSpPr>
            <a:spLocks/>
          </p:cNvSpPr>
          <p:nvPr/>
        </p:nvSpPr>
        <p:spPr bwMode="auto">
          <a:xfrm rot="21272543">
            <a:off x="6414652"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12" name="Freeform 930">
            <a:extLst>
              <a:ext uri="{FF2B5EF4-FFF2-40B4-BE49-F238E27FC236}">
                <a16:creationId xmlns:a16="http://schemas.microsoft.com/office/drawing/2014/main" id="{06421B07-1D4E-4AA8-9B97-BB4087486347}"/>
              </a:ext>
            </a:extLst>
          </p:cNvPr>
          <p:cNvSpPr>
            <a:spLocks/>
          </p:cNvSpPr>
          <p:nvPr/>
        </p:nvSpPr>
        <p:spPr bwMode="auto">
          <a:xfrm rot="21272543">
            <a:off x="7870441" y="5165812"/>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nvGrpSpPr>
          <p:cNvPr id="1017" name="Group 761">
            <a:extLst>
              <a:ext uri="{FF2B5EF4-FFF2-40B4-BE49-F238E27FC236}">
                <a16:creationId xmlns:a16="http://schemas.microsoft.com/office/drawing/2014/main" id="{E2BB5FF4-7C64-4D4B-ACC2-9CC17F665A77}"/>
              </a:ext>
            </a:extLst>
          </p:cNvPr>
          <p:cNvGrpSpPr>
            <a:grpSpLocks/>
          </p:cNvGrpSpPr>
          <p:nvPr/>
        </p:nvGrpSpPr>
        <p:grpSpPr bwMode="auto">
          <a:xfrm>
            <a:off x="1215682" y="4877414"/>
            <a:ext cx="430213" cy="436563"/>
            <a:chOff x="1468" y="2890"/>
            <a:chExt cx="661" cy="701"/>
          </a:xfrm>
        </p:grpSpPr>
        <p:sp>
          <p:nvSpPr>
            <p:cNvPr id="1018" name="Oval 762">
              <a:extLst>
                <a:ext uri="{FF2B5EF4-FFF2-40B4-BE49-F238E27FC236}">
                  <a16:creationId xmlns:a16="http://schemas.microsoft.com/office/drawing/2014/main" id="{DF34844D-5CB8-4EB9-8487-2CABB5415A9B}"/>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9" name="Freeform 763">
              <a:extLst>
                <a:ext uri="{FF2B5EF4-FFF2-40B4-BE49-F238E27FC236}">
                  <a16:creationId xmlns:a16="http://schemas.microsoft.com/office/drawing/2014/main" id="{84602408-4C71-4A6F-8D3F-6E740167EB38}"/>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20" name="Text Box 764">
            <a:extLst>
              <a:ext uri="{FF2B5EF4-FFF2-40B4-BE49-F238E27FC236}">
                <a16:creationId xmlns:a16="http://schemas.microsoft.com/office/drawing/2014/main" id="{EAF06847-84F9-4479-B25E-6C104FDCD722}"/>
              </a:ext>
            </a:extLst>
          </p:cNvPr>
          <p:cNvSpPr txBox="1">
            <a:spLocks noChangeArrowheads="1"/>
          </p:cNvSpPr>
          <p:nvPr/>
        </p:nvSpPr>
        <p:spPr bwMode="auto">
          <a:xfrm>
            <a:off x="893539" y="4569286"/>
            <a:ext cx="10236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latin typeface="Calibri Light" panose="020F0302020204030204" pitchFamily="34" charset="0"/>
                <a:cs typeface="Calibri Light" panose="020F0302020204030204" pitchFamily="34" charset="0"/>
              </a:rPr>
              <a:t>Monocyte</a:t>
            </a:r>
            <a:endParaRPr lang="fr-FR" sz="1600" dirty="0">
              <a:latin typeface="Calibri Light" panose="020F0302020204030204" pitchFamily="34" charset="0"/>
              <a:cs typeface="Calibri Light" panose="020F0302020204030204" pitchFamily="34" charset="0"/>
            </a:endParaRPr>
          </a:p>
        </p:txBody>
      </p:sp>
      <p:sp>
        <p:nvSpPr>
          <p:cNvPr id="1021" name="Freeform 930">
            <a:extLst>
              <a:ext uri="{FF2B5EF4-FFF2-40B4-BE49-F238E27FC236}">
                <a16:creationId xmlns:a16="http://schemas.microsoft.com/office/drawing/2014/main" id="{F420E5F9-0183-4C96-B3A3-68CF6CD87EC2}"/>
              </a:ext>
            </a:extLst>
          </p:cNvPr>
          <p:cNvSpPr>
            <a:spLocks/>
          </p:cNvSpPr>
          <p:nvPr/>
        </p:nvSpPr>
        <p:spPr bwMode="auto">
          <a:xfrm rot="21272543">
            <a:off x="1712356" y="5173371"/>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2" name="Arc 1021">
            <a:extLst>
              <a:ext uri="{FF2B5EF4-FFF2-40B4-BE49-F238E27FC236}">
                <a16:creationId xmlns:a16="http://schemas.microsoft.com/office/drawing/2014/main" id="{6737E467-77B2-4012-B779-3FF2D445509B}"/>
              </a:ext>
            </a:extLst>
          </p:cNvPr>
          <p:cNvSpPr/>
          <p:nvPr/>
        </p:nvSpPr>
        <p:spPr>
          <a:xfrm rot="15904604">
            <a:off x="1582062" y="4209820"/>
            <a:ext cx="900122" cy="741966"/>
          </a:xfrm>
          <a:prstGeom prst="arc">
            <a:avLst>
              <a:gd name="adj1" fmla="val 16200000"/>
              <a:gd name="adj2" fmla="val 454507"/>
            </a:avLst>
          </a:prstGeom>
          <a:ln w="952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txBody>
          <a:bodyPr rtlCol="0" anchor="ctr"/>
          <a:lstStyle/>
          <a:p>
            <a:pPr algn="ctr"/>
            <a:endParaRPr lang="en-GB"/>
          </a:p>
        </p:txBody>
      </p:sp>
      <p:sp>
        <p:nvSpPr>
          <p:cNvPr id="1024" name="Arc 1023">
            <a:extLst>
              <a:ext uri="{FF2B5EF4-FFF2-40B4-BE49-F238E27FC236}">
                <a16:creationId xmlns:a16="http://schemas.microsoft.com/office/drawing/2014/main" id="{E4BB82BD-15E5-4ADC-B797-D6EF61229D12}"/>
              </a:ext>
            </a:extLst>
          </p:cNvPr>
          <p:cNvSpPr/>
          <p:nvPr/>
        </p:nvSpPr>
        <p:spPr>
          <a:xfrm rot="5104604" flipH="1">
            <a:off x="818178" y="4167103"/>
            <a:ext cx="900122" cy="741966"/>
          </a:xfrm>
          <a:prstGeom prst="arc">
            <a:avLst>
              <a:gd name="adj1" fmla="val 16200000"/>
              <a:gd name="adj2" fmla="val 21400992"/>
            </a:avLst>
          </a:prstGeom>
          <a:ln w="952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200127270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 name="Rectangle 969">
            <a:extLst>
              <a:ext uri="{FF2B5EF4-FFF2-40B4-BE49-F238E27FC236}">
                <a16:creationId xmlns:a16="http://schemas.microsoft.com/office/drawing/2014/main" id="{5CEE32E1-870F-430E-BA28-B432C0091175}"/>
              </a:ext>
            </a:extLst>
          </p:cNvPr>
          <p:cNvSpPr>
            <a:spLocks noChangeArrowheads="1"/>
          </p:cNvSpPr>
          <p:nvPr/>
        </p:nvSpPr>
        <p:spPr bwMode="auto">
          <a:xfrm>
            <a:off x="0" y="3494813"/>
            <a:ext cx="9144000" cy="2477362"/>
          </a:xfrm>
          <a:prstGeom prst="rect">
            <a:avLst/>
          </a:prstGeom>
          <a:solidFill>
            <a:srgbClr val="FFEFEF">
              <a:alpha val="40000"/>
            </a:srgbClr>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 name="Title 1">
            <a:extLst>
              <a:ext uri="{FF2B5EF4-FFF2-40B4-BE49-F238E27FC236}">
                <a16:creationId xmlns:a16="http://schemas.microsoft.com/office/drawing/2014/main" id="{E30FA8C2-8E36-44EC-AE8A-F1C317D277C8}"/>
              </a:ext>
            </a:extLst>
          </p:cNvPr>
          <p:cNvSpPr>
            <a:spLocks noGrp="1"/>
          </p:cNvSpPr>
          <p:nvPr>
            <p:ph type="title"/>
          </p:nvPr>
        </p:nvSpPr>
        <p:spPr/>
        <p:txBody>
          <a:bodyPr>
            <a:normAutofit/>
          </a:bodyPr>
          <a:lstStyle/>
          <a:p>
            <a:r>
              <a:rPr lang="en-GB" dirty="0"/>
              <a:t>Local inflammation: role of epithelial cells</a:t>
            </a:r>
          </a:p>
        </p:txBody>
      </p:sp>
      <p:sp>
        <p:nvSpPr>
          <p:cNvPr id="3" name="Content Placeholder 2">
            <a:extLst>
              <a:ext uri="{FF2B5EF4-FFF2-40B4-BE49-F238E27FC236}">
                <a16:creationId xmlns:a16="http://schemas.microsoft.com/office/drawing/2014/main" id="{2F738FAB-3B26-4C7E-9D65-21772A961237}"/>
              </a:ext>
            </a:extLst>
          </p:cNvPr>
          <p:cNvSpPr>
            <a:spLocks noGrp="1"/>
          </p:cNvSpPr>
          <p:nvPr>
            <p:ph idx="1"/>
          </p:nvPr>
        </p:nvSpPr>
        <p:spPr/>
        <p:txBody>
          <a:bodyPr>
            <a:normAutofit/>
          </a:bodyPr>
          <a:lstStyle/>
          <a:p>
            <a:r>
              <a:rPr lang="en-GB" sz="2000" dirty="0"/>
              <a:t>First cells to encounter pathogens </a:t>
            </a:r>
          </a:p>
          <a:p>
            <a:r>
              <a:rPr lang="en-GB" sz="2000" dirty="0"/>
              <a:t>Secrete a </a:t>
            </a:r>
            <a:r>
              <a:rPr lang="en-GB" sz="2000" b="1" dirty="0"/>
              <a:t>battery of antimicrobial factors </a:t>
            </a:r>
            <a:r>
              <a:rPr lang="en-GB" sz="2000" dirty="0"/>
              <a:t>at their apical surface</a:t>
            </a:r>
          </a:p>
          <a:p>
            <a:r>
              <a:rPr lang="en-GB" sz="2000" dirty="0"/>
              <a:t>Send out </a:t>
            </a:r>
            <a:r>
              <a:rPr lang="en-GB" sz="2000" b="1" dirty="0"/>
              <a:t>pro-inflammatory molecules </a:t>
            </a:r>
            <a:r>
              <a:rPr lang="en-GB" sz="2000" dirty="0"/>
              <a:t>at their basolateral surface to alert underlying immune cells</a:t>
            </a:r>
          </a:p>
          <a:p>
            <a:r>
              <a:rPr lang="en-GB" sz="2000" dirty="0"/>
              <a:t>Cause macrophages and mast cells to release soluble mediators that set up a local inflammation</a:t>
            </a:r>
          </a:p>
          <a:p>
            <a:endParaRPr lang="en-GB" sz="2000" dirty="0"/>
          </a:p>
        </p:txBody>
      </p:sp>
      <p:grpSp>
        <p:nvGrpSpPr>
          <p:cNvPr id="5" name="Group 3">
            <a:extLst>
              <a:ext uri="{FF2B5EF4-FFF2-40B4-BE49-F238E27FC236}">
                <a16:creationId xmlns:a16="http://schemas.microsoft.com/office/drawing/2014/main" id="{AAB99ADF-49E9-42FE-B875-A2B94419261B}"/>
              </a:ext>
            </a:extLst>
          </p:cNvPr>
          <p:cNvGrpSpPr>
            <a:grpSpLocks/>
          </p:cNvGrpSpPr>
          <p:nvPr/>
        </p:nvGrpSpPr>
        <p:grpSpPr bwMode="auto">
          <a:xfrm>
            <a:off x="1539875" y="3214688"/>
            <a:ext cx="7038975" cy="531812"/>
            <a:chOff x="1746" y="3249"/>
            <a:chExt cx="4434" cy="335"/>
          </a:xfrm>
        </p:grpSpPr>
        <p:grpSp>
          <p:nvGrpSpPr>
            <p:cNvPr id="6" name="Group 4">
              <a:extLst>
                <a:ext uri="{FF2B5EF4-FFF2-40B4-BE49-F238E27FC236}">
                  <a16:creationId xmlns:a16="http://schemas.microsoft.com/office/drawing/2014/main" id="{FF370627-178D-461C-8C04-437E4E6FD2F1}"/>
                </a:ext>
              </a:extLst>
            </p:cNvPr>
            <p:cNvGrpSpPr>
              <a:grpSpLocks/>
            </p:cNvGrpSpPr>
            <p:nvPr/>
          </p:nvGrpSpPr>
          <p:grpSpPr bwMode="auto">
            <a:xfrm>
              <a:off x="1746" y="3249"/>
              <a:ext cx="1245" cy="319"/>
              <a:chOff x="2023" y="1419"/>
              <a:chExt cx="1653" cy="576"/>
            </a:xfrm>
          </p:grpSpPr>
          <p:grpSp>
            <p:nvGrpSpPr>
              <p:cNvPr id="431" name="Group 5">
                <a:extLst>
                  <a:ext uri="{FF2B5EF4-FFF2-40B4-BE49-F238E27FC236}">
                    <a16:creationId xmlns:a16="http://schemas.microsoft.com/office/drawing/2014/main" id="{D6EA8D5A-87EA-4687-BB3E-E534F5063643}"/>
                  </a:ext>
                </a:extLst>
              </p:cNvPr>
              <p:cNvGrpSpPr>
                <a:grpSpLocks/>
              </p:cNvGrpSpPr>
              <p:nvPr/>
            </p:nvGrpSpPr>
            <p:grpSpPr bwMode="auto">
              <a:xfrm>
                <a:off x="2023" y="1419"/>
                <a:ext cx="1653" cy="576"/>
                <a:chOff x="537" y="995"/>
                <a:chExt cx="1647" cy="1128"/>
              </a:xfrm>
            </p:grpSpPr>
            <p:grpSp>
              <p:nvGrpSpPr>
                <p:cNvPr id="433" name="Group 6">
                  <a:extLst>
                    <a:ext uri="{FF2B5EF4-FFF2-40B4-BE49-F238E27FC236}">
                      <a16:creationId xmlns:a16="http://schemas.microsoft.com/office/drawing/2014/main" id="{F467EE0D-109F-4C7C-B0E1-8E4BB0B5FDC1}"/>
                    </a:ext>
                  </a:extLst>
                </p:cNvPr>
                <p:cNvGrpSpPr>
                  <a:grpSpLocks/>
                </p:cNvGrpSpPr>
                <p:nvPr/>
              </p:nvGrpSpPr>
              <p:grpSpPr bwMode="auto">
                <a:xfrm>
                  <a:off x="537" y="995"/>
                  <a:ext cx="1647" cy="1128"/>
                  <a:chOff x="1887" y="1697"/>
                  <a:chExt cx="1647" cy="1128"/>
                </a:xfrm>
              </p:grpSpPr>
              <p:sp>
                <p:nvSpPr>
                  <p:cNvPr id="502" name="Freeform 7">
                    <a:extLst>
                      <a:ext uri="{FF2B5EF4-FFF2-40B4-BE49-F238E27FC236}">
                        <a16:creationId xmlns:a16="http://schemas.microsoft.com/office/drawing/2014/main" id="{F42E3FE2-9430-457B-81A6-421B676E9F99}"/>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3" name="Freeform 8">
                    <a:extLst>
                      <a:ext uri="{FF2B5EF4-FFF2-40B4-BE49-F238E27FC236}">
                        <a16:creationId xmlns:a16="http://schemas.microsoft.com/office/drawing/2014/main" id="{A0A1F405-B211-451B-9B43-E457E2C6D4FB}"/>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4" name="Freeform 9">
                    <a:extLst>
                      <a:ext uri="{FF2B5EF4-FFF2-40B4-BE49-F238E27FC236}">
                        <a16:creationId xmlns:a16="http://schemas.microsoft.com/office/drawing/2014/main" id="{C2A0E738-A6CD-43F8-85D6-B536D377947F}"/>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5" name="Freeform 10">
                    <a:extLst>
                      <a:ext uri="{FF2B5EF4-FFF2-40B4-BE49-F238E27FC236}">
                        <a16:creationId xmlns:a16="http://schemas.microsoft.com/office/drawing/2014/main" id="{72C083D3-1AE3-4D15-9157-9E33D7793A7B}"/>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6" name="Freeform 11">
                    <a:extLst>
                      <a:ext uri="{FF2B5EF4-FFF2-40B4-BE49-F238E27FC236}">
                        <a16:creationId xmlns:a16="http://schemas.microsoft.com/office/drawing/2014/main" id="{B9F94EC6-3BAB-4197-8F64-8811F17847E5}"/>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7" name="Freeform 12">
                    <a:extLst>
                      <a:ext uri="{FF2B5EF4-FFF2-40B4-BE49-F238E27FC236}">
                        <a16:creationId xmlns:a16="http://schemas.microsoft.com/office/drawing/2014/main" id="{E6809D94-FA6C-4C5D-87D5-229B0D583D67}"/>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8" name="Freeform 13">
                    <a:extLst>
                      <a:ext uri="{FF2B5EF4-FFF2-40B4-BE49-F238E27FC236}">
                        <a16:creationId xmlns:a16="http://schemas.microsoft.com/office/drawing/2014/main" id="{7339CC47-5A47-4081-B7D5-E9EAAF9B8DE0}"/>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9" name="Freeform 14">
                    <a:extLst>
                      <a:ext uri="{FF2B5EF4-FFF2-40B4-BE49-F238E27FC236}">
                        <a16:creationId xmlns:a16="http://schemas.microsoft.com/office/drawing/2014/main" id="{FC279E03-47E1-4DE1-8ECA-1BF89CA18639}"/>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0" name="Freeform 15">
                    <a:extLst>
                      <a:ext uri="{FF2B5EF4-FFF2-40B4-BE49-F238E27FC236}">
                        <a16:creationId xmlns:a16="http://schemas.microsoft.com/office/drawing/2014/main" id="{62A0B0B8-BF4B-4618-9DDA-51AACF97B09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1" name="Freeform 16">
                    <a:extLst>
                      <a:ext uri="{FF2B5EF4-FFF2-40B4-BE49-F238E27FC236}">
                        <a16:creationId xmlns:a16="http://schemas.microsoft.com/office/drawing/2014/main" id="{9A0EFDAB-BCCD-4B56-B146-F1053C035B73}"/>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2" name="Freeform 17">
                    <a:extLst>
                      <a:ext uri="{FF2B5EF4-FFF2-40B4-BE49-F238E27FC236}">
                        <a16:creationId xmlns:a16="http://schemas.microsoft.com/office/drawing/2014/main" id="{9362F625-02A0-484C-94E9-A5E3401EA22E}"/>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3" name="Freeform 18">
                    <a:extLst>
                      <a:ext uri="{FF2B5EF4-FFF2-40B4-BE49-F238E27FC236}">
                        <a16:creationId xmlns:a16="http://schemas.microsoft.com/office/drawing/2014/main" id="{5EC1CFBC-B8AD-4FE8-A844-A67527D9A4E5}"/>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4" name="Freeform 19">
                    <a:extLst>
                      <a:ext uri="{FF2B5EF4-FFF2-40B4-BE49-F238E27FC236}">
                        <a16:creationId xmlns:a16="http://schemas.microsoft.com/office/drawing/2014/main" id="{0D069B0A-6207-4E90-A79B-94019D1411AD}"/>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5" name="Freeform 20">
                    <a:extLst>
                      <a:ext uri="{FF2B5EF4-FFF2-40B4-BE49-F238E27FC236}">
                        <a16:creationId xmlns:a16="http://schemas.microsoft.com/office/drawing/2014/main" id="{9C29BD3F-B974-4ABF-B7A7-B7E5B340F4D6}"/>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6" name="Freeform 21">
                    <a:extLst>
                      <a:ext uri="{FF2B5EF4-FFF2-40B4-BE49-F238E27FC236}">
                        <a16:creationId xmlns:a16="http://schemas.microsoft.com/office/drawing/2014/main" id="{8D8F7338-35F2-4DB6-B38C-202C52C2841E}"/>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7" name="Freeform 22">
                    <a:extLst>
                      <a:ext uri="{FF2B5EF4-FFF2-40B4-BE49-F238E27FC236}">
                        <a16:creationId xmlns:a16="http://schemas.microsoft.com/office/drawing/2014/main" id="{50297325-2783-4659-B084-243FFB1CC1B9}"/>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8" name="Freeform 23">
                    <a:extLst>
                      <a:ext uri="{FF2B5EF4-FFF2-40B4-BE49-F238E27FC236}">
                        <a16:creationId xmlns:a16="http://schemas.microsoft.com/office/drawing/2014/main" id="{E7FCC6F5-E800-4612-8E86-BAC3034CE944}"/>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9" name="Freeform 24">
                    <a:extLst>
                      <a:ext uri="{FF2B5EF4-FFF2-40B4-BE49-F238E27FC236}">
                        <a16:creationId xmlns:a16="http://schemas.microsoft.com/office/drawing/2014/main" id="{452021BB-38EE-4512-B90E-A533F54DD2C9}"/>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0" name="Freeform 25">
                    <a:extLst>
                      <a:ext uri="{FF2B5EF4-FFF2-40B4-BE49-F238E27FC236}">
                        <a16:creationId xmlns:a16="http://schemas.microsoft.com/office/drawing/2014/main" id="{AA8C5736-7E62-4EC3-9B41-729F3F69B16B}"/>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1" name="Freeform 26">
                    <a:extLst>
                      <a:ext uri="{FF2B5EF4-FFF2-40B4-BE49-F238E27FC236}">
                        <a16:creationId xmlns:a16="http://schemas.microsoft.com/office/drawing/2014/main" id="{3DC4DB7A-5623-4464-AE37-0046240317FB}"/>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2" name="Freeform 27">
                    <a:extLst>
                      <a:ext uri="{FF2B5EF4-FFF2-40B4-BE49-F238E27FC236}">
                        <a16:creationId xmlns:a16="http://schemas.microsoft.com/office/drawing/2014/main" id="{BAB9FEBA-10CF-4239-BEE4-1F6944EAA274}"/>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3" name="Freeform 28">
                    <a:extLst>
                      <a:ext uri="{FF2B5EF4-FFF2-40B4-BE49-F238E27FC236}">
                        <a16:creationId xmlns:a16="http://schemas.microsoft.com/office/drawing/2014/main" id="{AE639853-B446-4062-8099-075AC5871266}"/>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4" name="Freeform 29">
                    <a:extLst>
                      <a:ext uri="{FF2B5EF4-FFF2-40B4-BE49-F238E27FC236}">
                        <a16:creationId xmlns:a16="http://schemas.microsoft.com/office/drawing/2014/main" id="{9D998DA9-49DC-4766-8944-22CFA3888B64}"/>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5" name="Freeform 30">
                    <a:extLst>
                      <a:ext uri="{FF2B5EF4-FFF2-40B4-BE49-F238E27FC236}">
                        <a16:creationId xmlns:a16="http://schemas.microsoft.com/office/drawing/2014/main" id="{E059AF5D-F8D0-4B9D-806F-CA0C21B3697A}"/>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6" name="Freeform 31">
                    <a:extLst>
                      <a:ext uri="{FF2B5EF4-FFF2-40B4-BE49-F238E27FC236}">
                        <a16:creationId xmlns:a16="http://schemas.microsoft.com/office/drawing/2014/main" id="{9424AC5A-1B11-4835-A414-6ECCA00DA0F4}"/>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7" name="Freeform 32">
                    <a:extLst>
                      <a:ext uri="{FF2B5EF4-FFF2-40B4-BE49-F238E27FC236}">
                        <a16:creationId xmlns:a16="http://schemas.microsoft.com/office/drawing/2014/main" id="{745BACC5-6A76-4058-A568-ADA0B2DD4E44}"/>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8" name="Freeform 33">
                    <a:extLst>
                      <a:ext uri="{FF2B5EF4-FFF2-40B4-BE49-F238E27FC236}">
                        <a16:creationId xmlns:a16="http://schemas.microsoft.com/office/drawing/2014/main" id="{4F20FC3E-6D33-4BAE-A44F-4D417BD05D46}"/>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9" name="Freeform 34">
                    <a:extLst>
                      <a:ext uri="{FF2B5EF4-FFF2-40B4-BE49-F238E27FC236}">
                        <a16:creationId xmlns:a16="http://schemas.microsoft.com/office/drawing/2014/main" id="{B55A0F26-DFF1-4A33-A116-7DC2A8FF2932}"/>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0" name="Freeform 35">
                    <a:extLst>
                      <a:ext uri="{FF2B5EF4-FFF2-40B4-BE49-F238E27FC236}">
                        <a16:creationId xmlns:a16="http://schemas.microsoft.com/office/drawing/2014/main" id="{9391C498-8860-472D-A2CF-CA8603875F9C}"/>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1" name="Freeform 36">
                    <a:extLst>
                      <a:ext uri="{FF2B5EF4-FFF2-40B4-BE49-F238E27FC236}">
                        <a16:creationId xmlns:a16="http://schemas.microsoft.com/office/drawing/2014/main" id="{46B979E3-FBB7-493D-96E6-1CB9F80FB2AD}"/>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2" name="Freeform 37">
                    <a:extLst>
                      <a:ext uri="{FF2B5EF4-FFF2-40B4-BE49-F238E27FC236}">
                        <a16:creationId xmlns:a16="http://schemas.microsoft.com/office/drawing/2014/main" id="{E7D304FE-AA6C-47A7-9C28-A6E108A1BAA2}"/>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3" name="Freeform 38">
                    <a:extLst>
                      <a:ext uri="{FF2B5EF4-FFF2-40B4-BE49-F238E27FC236}">
                        <a16:creationId xmlns:a16="http://schemas.microsoft.com/office/drawing/2014/main" id="{9D55089D-B61F-4775-9572-28C242CB169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4" name="Freeform 39">
                    <a:extLst>
                      <a:ext uri="{FF2B5EF4-FFF2-40B4-BE49-F238E27FC236}">
                        <a16:creationId xmlns:a16="http://schemas.microsoft.com/office/drawing/2014/main" id="{3D8AE125-6C57-4213-B062-CDC75667A5DD}"/>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5" name="Freeform 40">
                    <a:extLst>
                      <a:ext uri="{FF2B5EF4-FFF2-40B4-BE49-F238E27FC236}">
                        <a16:creationId xmlns:a16="http://schemas.microsoft.com/office/drawing/2014/main" id="{0BCAAE43-8CBA-47F6-A0FC-2F1D656BD19B}"/>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6" name="Freeform 41">
                    <a:extLst>
                      <a:ext uri="{FF2B5EF4-FFF2-40B4-BE49-F238E27FC236}">
                        <a16:creationId xmlns:a16="http://schemas.microsoft.com/office/drawing/2014/main" id="{6ED841CE-4FD5-4B70-9A04-6E707F6EC6AE}"/>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7" name="Freeform 42">
                    <a:extLst>
                      <a:ext uri="{FF2B5EF4-FFF2-40B4-BE49-F238E27FC236}">
                        <a16:creationId xmlns:a16="http://schemas.microsoft.com/office/drawing/2014/main" id="{C2A54268-51C0-40E8-8A29-BC2F6EFCAA23}"/>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8" name="Freeform 43">
                    <a:extLst>
                      <a:ext uri="{FF2B5EF4-FFF2-40B4-BE49-F238E27FC236}">
                        <a16:creationId xmlns:a16="http://schemas.microsoft.com/office/drawing/2014/main" id="{34B682D9-030A-4114-A201-06F4DAF13146}"/>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9" name="Freeform 44">
                    <a:extLst>
                      <a:ext uri="{FF2B5EF4-FFF2-40B4-BE49-F238E27FC236}">
                        <a16:creationId xmlns:a16="http://schemas.microsoft.com/office/drawing/2014/main" id="{8084076F-351E-4DEB-AEB9-37D5DC49E168}"/>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0" name="Freeform 45">
                    <a:extLst>
                      <a:ext uri="{FF2B5EF4-FFF2-40B4-BE49-F238E27FC236}">
                        <a16:creationId xmlns:a16="http://schemas.microsoft.com/office/drawing/2014/main" id="{9DAB07EE-83F9-46A5-ADF4-801FFAD267DB}"/>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Freeform 46">
                    <a:extLst>
                      <a:ext uri="{FF2B5EF4-FFF2-40B4-BE49-F238E27FC236}">
                        <a16:creationId xmlns:a16="http://schemas.microsoft.com/office/drawing/2014/main" id="{99AE55C8-9EAC-49FE-B6FC-DE80A36A2197}"/>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2" name="Freeform 47">
                    <a:extLst>
                      <a:ext uri="{FF2B5EF4-FFF2-40B4-BE49-F238E27FC236}">
                        <a16:creationId xmlns:a16="http://schemas.microsoft.com/office/drawing/2014/main" id="{44E74B36-77AD-4F1A-84A9-00ABBAA4104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3" name="Freeform 48">
                    <a:extLst>
                      <a:ext uri="{FF2B5EF4-FFF2-40B4-BE49-F238E27FC236}">
                        <a16:creationId xmlns:a16="http://schemas.microsoft.com/office/drawing/2014/main" id="{6CF68D98-2AAE-4D8C-BB50-493A16B01378}"/>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4" name="Freeform 49">
                    <a:extLst>
                      <a:ext uri="{FF2B5EF4-FFF2-40B4-BE49-F238E27FC236}">
                        <a16:creationId xmlns:a16="http://schemas.microsoft.com/office/drawing/2014/main" id="{C821DB07-C858-4576-AC86-C43F957B072C}"/>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5" name="Freeform 50">
                    <a:extLst>
                      <a:ext uri="{FF2B5EF4-FFF2-40B4-BE49-F238E27FC236}">
                        <a16:creationId xmlns:a16="http://schemas.microsoft.com/office/drawing/2014/main" id="{DEB94B8C-082C-48C7-9C8B-B4975A6CC7D0}"/>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6" name="Freeform 51">
                    <a:extLst>
                      <a:ext uri="{FF2B5EF4-FFF2-40B4-BE49-F238E27FC236}">
                        <a16:creationId xmlns:a16="http://schemas.microsoft.com/office/drawing/2014/main" id="{F48CE9E5-5A5F-45D8-9EBF-10E75ACD528E}"/>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7" name="Freeform 52">
                    <a:extLst>
                      <a:ext uri="{FF2B5EF4-FFF2-40B4-BE49-F238E27FC236}">
                        <a16:creationId xmlns:a16="http://schemas.microsoft.com/office/drawing/2014/main" id="{2A3A1BA5-DCC9-46DF-960A-B1BB9E65A1E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8" name="Freeform 53">
                    <a:extLst>
                      <a:ext uri="{FF2B5EF4-FFF2-40B4-BE49-F238E27FC236}">
                        <a16:creationId xmlns:a16="http://schemas.microsoft.com/office/drawing/2014/main" id="{CB6F74E6-773C-4B33-95EE-6D751E411D56}"/>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9" name="Freeform 54">
                    <a:extLst>
                      <a:ext uri="{FF2B5EF4-FFF2-40B4-BE49-F238E27FC236}">
                        <a16:creationId xmlns:a16="http://schemas.microsoft.com/office/drawing/2014/main" id="{B4180AE9-FF60-4BD6-8CF4-2681960F38A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0" name="Freeform 55">
                    <a:extLst>
                      <a:ext uri="{FF2B5EF4-FFF2-40B4-BE49-F238E27FC236}">
                        <a16:creationId xmlns:a16="http://schemas.microsoft.com/office/drawing/2014/main" id="{1DB3A61A-E991-4CF1-B1D7-30B6572A5F1C}"/>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Freeform 56">
                    <a:extLst>
                      <a:ext uri="{FF2B5EF4-FFF2-40B4-BE49-F238E27FC236}">
                        <a16:creationId xmlns:a16="http://schemas.microsoft.com/office/drawing/2014/main" id="{513FC7B4-7225-4CC9-B8BC-749ECCDB5DC8}"/>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Freeform 57">
                    <a:extLst>
                      <a:ext uri="{FF2B5EF4-FFF2-40B4-BE49-F238E27FC236}">
                        <a16:creationId xmlns:a16="http://schemas.microsoft.com/office/drawing/2014/main" id="{87F611B0-72B6-4A4F-A7A2-CCA7ED4CCB2B}"/>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Freeform 58">
                    <a:extLst>
                      <a:ext uri="{FF2B5EF4-FFF2-40B4-BE49-F238E27FC236}">
                        <a16:creationId xmlns:a16="http://schemas.microsoft.com/office/drawing/2014/main" id="{681792F3-2AB9-4C11-AADA-5522581714F8}"/>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4" name="Freeform 59">
                    <a:extLst>
                      <a:ext uri="{FF2B5EF4-FFF2-40B4-BE49-F238E27FC236}">
                        <a16:creationId xmlns:a16="http://schemas.microsoft.com/office/drawing/2014/main" id="{3FBD0815-CF54-4C9C-A6D9-21FE73544406}"/>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5" name="Freeform 60">
                    <a:extLst>
                      <a:ext uri="{FF2B5EF4-FFF2-40B4-BE49-F238E27FC236}">
                        <a16:creationId xmlns:a16="http://schemas.microsoft.com/office/drawing/2014/main" id="{2C03FFCF-7A69-4F10-A38A-E5B08363F994}"/>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6" name="Freeform 61">
                    <a:extLst>
                      <a:ext uri="{FF2B5EF4-FFF2-40B4-BE49-F238E27FC236}">
                        <a16:creationId xmlns:a16="http://schemas.microsoft.com/office/drawing/2014/main" id="{907E7819-00F0-4BF8-BCF6-D49090C3FA13}"/>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7" name="Freeform 62">
                    <a:extLst>
                      <a:ext uri="{FF2B5EF4-FFF2-40B4-BE49-F238E27FC236}">
                        <a16:creationId xmlns:a16="http://schemas.microsoft.com/office/drawing/2014/main" id="{CDEEA74D-FE7A-4E06-8117-25FB9E7C0C5B}"/>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8" name="Freeform 63">
                    <a:extLst>
                      <a:ext uri="{FF2B5EF4-FFF2-40B4-BE49-F238E27FC236}">
                        <a16:creationId xmlns:a16="http://schemas.microsoft.com/office/drawing/2014/main" id="{46FDC183-F8DE-44E1-A936-2DC9FA93A398}"/>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9" name="Freeform 64">
                    <a:extLst>
                      <a:ext uri="{FF2B5EF4-FFF2-40B4-BE49-F238E27FC236}">
                        <a16:creationId xmlns:a16="http://schemas.microsoft.com/office/drawing/2014/main" id="{8AD10FEC-9C02-4868-8306-E1EA840AE72D}"/>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0" name="Freeform 65">
                    <a:extLst>
                      <a:ext uri="{FF2B5EF4-FFF2-40B4-BE49-F238E27FC236}">
                        <a16:creationId xmlns:a16="http://schemas.microsoft.com/office/drawing/2014/main" id="{86B832EA-5F2E-4C9A-B268-050978562CDB}"/>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Freeform 66">
                    <a:extLst>
                      <a:ext uri="{FF2B5EF4-FFF2-40B4-BE49-F238E27FC236}">
                        <a16:creationId xmlns:a16="http://schemas.microsoft.com/office/drawing/2014/main" id="{9F79376F-8D44-476D-AE34-4601FEB56D6A}"/>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2" name="Freeform 67">
                    <a:extLst>
                      <a:ext uri="{FF2B5EF4-FFF2-40B4-BE49-F238E27FC236}">
                        <a16:creationId xmlns:a16="http://schemas.microsoft.com/office/drawing/2014/main" id="{40A0BB64-073B-41E3-9200-88E6232070F2}"/>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3" name="Freeform 68">
                    <a:extLst>
                      <a:ext uri="{FF2B5EF4-FFF2-40B4-BE49-F238E27FC236}">
                        <a16:creationId xmlns:a16="http://schemas.microsoft.com/office/drawing/2014/main" id="{A1A9DC57-B6F1-4E7A-9951-7CE2D07FD936}"/>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4" name="Freeform 69">
                    <a:extLst>
                      <a:ext uri="{FF2B5EF4-FFF2-40B4-BE49-F238E27FC236}">
                        <a16:creationId xmlns:a16="http://schemas.microsoft.com/office/drawing/2014/main" id="{88DAE667-490C-43E4-83D5-2A1AB11A0B1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5" name="Freeform 70">
                    <a:extLst>
                      <a:ext uri="{FF2B5EF4-FFF2-40B4-BE49-F238E27FC236}">
                        <a16:creationId xmlns:a16="http://schemas.microsoft.com/office/drawing/2014/main" id="{B3F474BA-727F-44FF-8BC4-78F62CD97A26}"/>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6" name="Freeform 71">
                    <a:extLst>
                      <a:ext uri="{FF2B5EF4-FFF2-40B4-BE49-F238E27FC236}">
                        <a16:creationId xmlns:a16="http://schemas.microsoft.com/office/drawing/2014/main" id="{4492E3B6-5C53-4E33-9FA0-8469C20ED21E}"/>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7" name="Freeform 72">
                    <a:extLst>
                      <a:ext uri="{FF2B5EF4-FFF2-40B4-BE49-F238E27FC236}">
                        <a16:creationId xmlns:a16="http://schemas.microsoft.com/office/drawing/2014/main" id="{6427F6EF-551A-47AC-BFAE-E56143E6EA2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Freeform 73">
                    <a:extLst>
                      <a:ext uri="{FF2B5EF4-FFF2-40B4-BE49-F238E27FC236}">
                        <a16:creationId xmlns:a16="http://schemas.microsoft.com/office/drawing/2014/main" id="{666A754D-D42B-4D36-B809-8249D1E2D755}"/>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9" name="Freeform 74">
                    <a:extLst>
                      <a:ext uri="{FF2B5EF4-FFF2-40B4-BE49-F238E27FC236}">
                        <a16:creationId xmlns:a16="http://schemas.microsoft.com/office/drawing/2014/main" id="{A07D0559-5642-415B-A3B7-F4912C803D4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0" name="Freeform 75">
                    <a:extLst>
                      <a:ext uri="{FF2B5EF4-FFF2-40B4-BE49-F238E27FC236}">
                        <a16:creationId xmlns:a16="http://schemas.microsoft.com/office/drawing/2014/main" id="{6F1A7221-7DC8-4ED2-BFA1-CF31F5A1FBED}"/>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4" name="Oval 76">
                  <a:extLst>
                    <a:ext uri="{FF2B5EF4-FFF2-40B4-BE49-F238E27FC236}">
                      <a16:creationId xmlns:a16="http://schemas.microsoft.com/office/drawing/2014/main" id="{1837B6FE-97A1-4220-A1E5-4606229894F5}"/>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 name="Oval 77">
                  <a:extLst>
                    <a:ext uri="{FF2B5EF4-FFF2-40B4-BE49-F238E27FC236}">
                      <a16:creationId xmlns:a16="http://schemas.microsoft.com/office/drawing/2014/main" id="{D4D47696-DF91-4CC0-A0D1-B2E125A3FA08}"/>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 name="Oval 78">
                  <a:extLst>
                    <a:ext uri="{FF2B5EF4-FFF2-40B4-BE49-F238E27FC236}">
                      <a16:creationId xmlns:a16="http://schemas.microsoft.com/office/drawing/2014/main" id="{A75C8533-6A6B-4F07-B5AF-4351EDBE5FCF}"/>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 name="Oval 79">
                  <a:extLst>
                    <a:ext uri="{FF2B5EF4-FFF2-40B4-BE49-F238E27FC236}">
                      <a16:creationId xmlns:a16="http://schemas.microsoft.com/office/drawing/2014/main" id="{6A175034-E9C1-4DE1-8F36-EC81256EBD0B}"/>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 name="Oval 80">
                  <a:extLst>
                    <a:ext uri="{FF2B5EF4-FFF2-40B4-BE49-F238E27FC236}">
                      <a16:creationId xmlns:a16="http://schemas.microsoft.com/office/drawing/2014/main" id="{089A922C-E085-438F-9C1A-C5D6E3D98733}"/>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 name="Oval 81">
                  <a:extLst>
                    <a:ext uri="{FF2B5EF4-FFF2-40B4-BE49-F238E27FC236}">
                      <a16:creationId xmlns:a16="http://schemas.microsoft.com/office/drawing/2014/main" id="{09D14C50-27F5-4B71-B20E-63EE7F5F7D74}"/>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 name="Oval 82">
                  <a:extLst>
                    <a:ext uri="{FF2B5EF4-FFF2-40B4-BE49-F238E27FC236}">
                      <a16:creationId xmlns:a16="http://schemas.microsoft.com/office/drawing/2014/main" id="{DBB858DF-0953-4A72-B6C2-884E2BC047B8}"/>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 name="Oval 83">
                  <a:extLst>
                    <a:ext uri="{FF2B5EF4-FFF2-40B4-BE49-F238E27FC236}">
                      <a16:creationId xmlns:a16="http://schemas.microsoft.com/office/drawing/2014/main" id="{B62B93D8-6986-4536-A581-4D69D6E19A6C}"/>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 name="Oval 84">
                  <a:extLst>
                    <a:ext uri="{FF2B5EF4-FFF2-40B4-BE49-F238E27FC236}">
                      <a16:creationId xmlns:a16="http://schemas.microsoft.com/office/drawing/2014/main" id="{E84838AB-F595-4523-8786-1F4D525FBA04}"/>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 name="Oval 85">
                  <a:extLst>
                    <a:ext uri="{FF2B5EF4-FFF2-40B4-BE49-F238E27FC236}">
                      <a16:creationId xmlns:a16="http://schemas.microsoft.com/office/drawing/2014/main" id="{A008F03E-B0D0-4C0E-8472-0BF6AE4359C8}"/>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 name="Oval 86">
                  <a:extLst>
                    <a:ext uri="{FF2B5EF4-FFF2-40B4-BE49-F238E27FC236}">
                      <a16:creationId xmlns:a16="http://schemas.microsoft.com/office/drawing/2014/main" id="{E199C10A-C190-4D2B-996A-722F12E77480}"/>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 name="Oval 87">
                  <a:extLst>
                    <a:ext uri="{FF2B5EF4-FFF2-40B4-BE49-F238E27FC236}">
                      <a16:creationId xmlns:a16="http://schemas.microsoft.com/office/drawing/2014/main" id="{0D1DA64B-1D5C-4DBB-A2F2-BE5A90B4046B}"/>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 name="Oval 88">
                  <a:extLst>
                    <a:ext uri="{FF2B5EF4-FFF2-40B4-BE49-F238E27FC236}">
                      <a16:creationId xmlns:a16="http://schemas.microsoft.com/office/drawing/2014/main" id="{EBDCE6C2-7AEE-4B4B-A5A2-56FD92BDD35D}"/>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 name="Oval 89">
                  <a:extLst>
                    <a:ext uri="{FF2B5EF4-FFF2-40B4-BE49-F238E27FC236}">
                      <a16:creationId xmlns:a16="http://schemas.microsoft.com/office/drawing/2014/main" id="{43DD0DE9-EAE4-4AFC-83B6-1E96B555914B}"/>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 name="Oval 90">
                  <a:extLst>
                    <a:ext uri="{FF2B5EF4-FFF2-40B4-BE49-F238E27FC236}">
                      <a16:creationId xmlns:a16="http://schemas.microsoft.com/office/drawing/2014/main" id="{2BD1356B-A0FF-4857-8DD9-C15BF45A86C0}"/>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 name="Oval 91">
                  <a:extLst>
                    <a:ext uri="{FF2B5EF4-FFF2-40B4-BE49-F238E27FC236}">
                      <a16:creationId xmlns:a16="http://schemas.microsoft.com/office/drawing/2014/main" id="{83E01A51-076F-4357-A482-0A99F158CF54}"/>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 name="Oval 92">
                  <a:extLst>
                    <a:ext uri="{FF2B5EF4-FFF2-40B4-BE49-F238E27FC236}">
                      <a16:creationId xmlns:a16="http://schemas.microsoft.com/office/drawing/2014/main" id="{74F573F4-BB65-4747-9D59-97A9B0C0B436}"/>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 name="Oval 93">
                  <a:extLst>
                    <a:ext uri="{FF2B5EF4-FFF2-40B4-BE49-F238E27FC236}">
                      <a16:creationId xmlns:a16="http://schemas.microsoft.com/office/drawing/2014/main" id="{02235398-518F-4AC8-9324-1141BBFC2535}"/>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 name="Oval 94">
                  <a:extLst>
                    <a:ext uri="{FF2B5EF4-FFF2-40B4-BE49-F238E27FC236}">
                      <a16:creationId xmlns:a16="http://schemas.microsoft.com/office/drawing/2014/main" id="{7572443C-92FB-4E6B-85F6-87C452C416A2}"/>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 name="Oval 95">
                  <a:extLst>
                    <a:ext uri="{FF2B5EF4-FFF2-40B4-BE49-F238E27FC236}">
                      <a16:creationId xmlns:a16="http://schemas.microsoft.com/office/drawing/2014/main" id="{B48B112A-80A8-4345-ACF7-1F5B8E376C76}"/>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 name="Oval 96">
                  <a:extLst>
                    <a:ext uri="{FF2B5EF4-FFF2-40B4-BE49-F238E27FC236}">
                      <a16:creationId xmlns:a16="http://schemas.microsoft.com/office/drawing/2014/main" id="{4145674A-2942-454D-BD0D-CB57A9134F0F}"/>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 name="Oval 97">
                  <a:extLst>
                    <a:ext uri="{FF2B5EF4-FFF2-40B4-BE49-F238E27FC236}">
                      <a16:creationId xmlns:a16="http://schemas.microsoft.com/office/drawing/2014/main" id="{40F6D1CA-87FC-4C8B-9567-DFC5084C623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 name="Oval 98">
                  <a:extLst>
                    <a:ext uri="{FF2B5EF4-FFF2-40B4-BE49-F238E27FC236}">
                      <a16:creationId xmlns:a16="http://schemas.microsoft.com/office/drawing/2014/main" id="{DC2DFDC9-DB75-4CBC-9B58-ED03D851F6E3}"/>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 name="Oval 99">
                  <a:extLst>
                    <a:ext uri="{FF2B5EF4-FFF2-40B4-BE49-F238E27FC236}">
                      <a16:creationId xmlns:a16="http://schemas.microsoft.com/office/drawing/2014/main" id="{B2DC6C15-D77E-486A-BD94-8D7CD6D73F13}"/>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 name="Oval 100">
                  <a:extLst>
                    <a:ext uri="{FF2B5EF4-FFF2-40B4-BE49-F238E27FC236}">
                      <a16:creationId xmlns:a16="http://schemas.microsoft.com/office/drawing/2014/main" id="{7A69F0EF-7DC1-4765-BED5-3F520A58635D}"/>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9" name="Oval 101">
                  <a:extLst>
                    <a:ext uri="{FF2B5EF4-FFF2-40B4-BE49-F238E27FC236}">
                      <a16:creationId xmlns:a16="http://schemas.microsoft.com/office/drawing/2014/main" id="{1DA3FAF5-5B09-44F6-A7D5-9DF12F8957D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0" name="Oval 102">
                  <a:extLst>
                    <a:ext uri="{FF2B5EF4-FFF2-40B4-BE49-F238E27FC236}">
                      <a16:creationId xmlns:a16="http://schemas.microsoft.com/office/drawing/2014/main" id="{1FE95850-B2D4-4AF6-9C60-414995B48E14}"/>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1" name="Oval 103">
                  <a:extLst>
                    <a:ext uri="{FF2B5EF4-FFF2-40B4-BE49-F238E27FC236}">
                      <a16:creationId xmlns:a16="http://schemas.microsoft.com/office/drawing/2014/main" id="{1500E76F-AEE8-4BAC-8313-62BCA396892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2" name="Oval 104">
                  <a:extLst>
                    <a:ext uri="{FF2B5EF4-FFF2-40B4-BE49-F238E27FC236}">
                      <a16:creationId xmlns:a16="http://schemas.microsoft.com/office/drawing/2014/main" id="{38CF2C44-1113-4477-9421-B8F20CC0B710}"/>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3" name="Oval 105">
                  <a:extLst>
                    <a:ext uri="{FF2B5EF4-FFF2-40B4-BE49-F238E27FC236}">
                      <a16:creationId xmlns:a16="http://schemas.microsoft.com/office/drawing/2014/main" id="{498F31FB-90F6-4568-9400-65D5DB2A444F}"/>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4" name="Oval 106">
                  <a:extLst>
                    <a:ext uri="{FF2B5EF4-FFF2-40B4-BE49-F238E27FC236}">
                      <a16:creationId xmlns:a16="http://schemas.microsoft.com/office/drawing/2014/main" id="{286624AD-843C-4639-BFF1-6E3DC1B6154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5" name="Oval 107">
                  <a:extLst>
                    <a:ext uri="{FF2B5EF4-FFF2-40B4-BE49-F238E27FC236}">
                      <a16:creationId xmlns:a16="http://schemas.microsoft.com/office/drawing/2014/main" id="{06D27C24-9298-4ACF-BCEF-4EA4DDD0C697}"/>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6" name="Oval 108">
                  <a:extLst>
                    <a:ext uri="{FF2B5EF4-FFF2-40B4-BE49-F238E27FC236}">
                      <a16:creationId xmlns:a16="http://schemas.microsoft.com/office/drawing/2014/main" id="{A7C3F100-AB84-4F74-932D-7CA0E2E3A969}"/>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7" name="Oval 109">
                  <a:extLst>
                    <a:ext uri="{FF2B5EF4-FFF2-40B4-BE49-F238E27FC236}">
                      <a16:creationId xmlns:a16="http://schemas.microsoft.com/office/drawing/2014/main" id="{AAB5EE7D-E94C-42DE-98B8-AB0997B80A9A}"/>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8" name="Oval 110">
                  <a:extLst>
                    <a:ext uri="{FF2B5EF4-FFF2-40B4-BE49-F238E27FC236}">
                      <a16:creationId xmlns:a16="http://schemas.microsoft.com/office/drawing/2014/main" id="{A1BC34D0-6247-45D2-B422-79262E9E4E85}"/>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9" name="Oval 111">
                  <a:extLst>
                    <a:ext uri="{FF2B5EF4-FFF2-40B4-BE49-F238E27FC236}">
                      <a16:creationId xmlns:a16="http://schemas.microsoft.com/office/drawing/2014/main" id="{083695D8-203B-4BC4-A6F2-1B36C1908ED5}"/>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0" name="Oval 112">
                  <a:extLst>
                    <a:ext uri="{FF2B5EF4-FFF2-40B4-BE49-F238E27FC236}">
                      <a16:creationId xmlns:a16="http://schemas.microsoft.com/office/drawing/2014/main" id="{50FFD974-4F3E-43C6-8CE5-8CAFDA4E0891}"/>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1" name="Oval 113">
                  <a:extLst>
                    <a:ext uri="{FF2B5EF4-FFF2-40B4-BE49-F238E27FC236}">
                      <a16:creationId xmlns:a16="http://schemas.microsoft.com/office/drawing/2014/main" id="{1FB207DD-4980-4EC8-B85A-52A51E71D66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2" name="Oval 114">
                  <a:extLst>
                    <a:ext uri="{FF2B5EF4-FFF2-40B4-BE49-F238E27FC236}">
                      <a16:creationId xmlns:a16="http://schemas.microsoft.com/office/drawing/2014/main" id="{6F540A0E-4B61-46A7-A3B1-CE4859EF580E}"/>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3" name="Oval 115">
                  <a:extLst>
                    <a:ext uri="{FF2B5EF4-FFF2-40B4-BE49-F238E27FC236}">
                      <a16:creationId xmlns:a16="http://schemas.microsoft.com/office/drawing/2014/main" id="{DD68D689-655F-478C-82E1-3EC3C3E3160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4" name="Oval 116">
                  <a:extLst>
                    <a:ext uri="{FF2B5EF4-FFF2-40B4-BE49-F238E27FC236}">
                      <a16:creationId xmlns:a16="http://schemas.microsoft.com/office/drawing/2014/main" id="{FF415775-584C-4116-9DFC-36D4CCF1C2D7}"/>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5" name="Oval 117">
                  <a:extLst>
                    <a:ext uri="{FF2B5EF4-FFF2-40B4-BE49-F238E27FC236}">
                      <a16:creationId xmlns:a16="http://schemas.microsoft.com/office/drawing/2014/main" id="{0A807E8D-F51F-4B19-B317-432B6852E22F}"/>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6" name="Oval 118">
                  <a:extLst>
                    <a:ext uri="{FF2B5EF4-FFF2-40B4-BE49-F238E27FC236}">
                      <a16:creationId xmlns:a16="http://schemas.microsoft.com/office/drawing/2014/main" id="{EDD5AF7C-BFED-4FE9-8356-3E47E9657288}"/>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7" name="Oval 119">
                  <a:extLst>
                    <a:ext uri="{FF2B5EF4-FFF2-40B4-BE49-F238E27FC236}">
                      <a16:creationId xmlns:a16="http://schemas.microsoft.com/office/drawing/2014/main" id="{E5668205-9F66-4504-A09E-F271DE1E3658}"/>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8" name="Oval 120">
                  <a:extLst>
                    <a:ext uri="{FF2B5EF4-FFF2-40B4-BE49-F238E27FC236}">
                      <a16:creationId xmlns:a16="http://schemas.microsoft.com/office/drawing/2014/main" id="{8D80AFD5-B5CD-4AF0-98E9-747C33726FD1}"/>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9" name="Oval 121">
                  <a:extLst>
                    <a:ext uri="{FF2B5EF4-FFF2-40B4-BE49-F238E27FC236}">
                      <a16:creationId xmlns:a16="http://schemas.microsoft.com/office/drawing/2014/main" id="{97029A9C-6F24-4E81-ADD7-809FC190E7F0}"/>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0" name="Oval 122">
                  <a:extLst>
                    <a:ext uri="{FF2B5EF4-FFF2-40B4-BE49-F238E27FC236}">
                      <a16:creationId xmlns:a16="http://schemas.microsoft.com/office/drawing/2014/main" id="{CABED267-B673-492B-81C4-4B8D805D83F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1" name="Oval 123">
                  <a:extLst>
                    <a:ext uri="{FF2B5EF4-FFF2-40B4-BE49-F238E27FC236}">
                      <a16:creationId xmlns:a16="http://schemas.microsoft.com/office/drawing/2014/main" id="{4141E51F-C57C-46A5-9600-71B29B8B8D37}"/>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2" name="Oval 124">
                  <a:extLst>
                    <a:ext uri="{FF2B5EF4-FFF2-40B4-BE49-F238E27FC236}">
                      <a16:creationId xmlns:a16="http://schemas.microsoft.com/office/drawing/2014/main" id="{742DBFD1-A669-48FC-9F58-7CAC3DFF7A2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3" name="Oval 125">
                  <a:extLst>
                    <a:ext uri="{FF2B5EF4-FFF2-40B4-BE49-F238E27FC236}">
                      <a16:creationId xmlns:a16="http://schemas.microsoft.com/office/drawing/2014/main" id="{6A797210-9A21-492F-A3E3-06CD6745E877}"/>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4" name="Oval 126">
                  <a:extLst>
                    <a:ext uri="{FF2B5EF4-FFF2-40B4-BE49-F238E27FC236}">
                      <a16:creationId xmlns:a16="http://schemas.microsoft.com/office/drawing/2014/main" id="{D163DFEC-86C4-467F-A6F2-A723F0B49454}"/>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5" name="Oval 127">
                  <a:extLst>
                    <a:ext uri="{FF2B5EF4-FFF2-40B4-BE49-F238E27FC236}">
                      <a16:creationId xmlns:a16="http://schemas.microsoft.com/office/drawing/2014/main" id="{2FAE7D22-E093-4244-B43E-BC71CBF5FC6F}"/>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6" name="Oval 128">
                  <a:extLst>
                    <a:ext uri="{FF2B5EF4-FFF2-40B4-BE49-F238E27FC236}">
                      <a16:creationId xmlns:a16="http://schemas.microsoft.com/office/drawing/2014/main" id="{2D87E2D1-A398-47E1-9178-6DA58A4BB8EF}"/>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7" name="Oval 129">
                  <a:extLst>
                    <a:ext uri="{FF2B5EF4-FFF2-40B4-BE49-F238E27FC236}">
                      <a16:creationId xmlns:a16="http://schemas.microsoft.com/office/drawing/2014/main" id="{90D17E48-B4BA-4C71-8B74-4288279DE6F6}"/>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8" name="Oval 130">
                  <a:extLst>
                    <a:ext uri="{FF2B5EF4-FFF2-40B4-BE49-F238E27FC236}">
                      <a16:creationId xmlns:a16="http://schemas.microsoft.com/office/drawing/2014/main" id="{A3D657E3-22DC-43F8-B9A0-9C4390318639}"/>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9" name="Oval 131">
                  <a:extLst>
                    <a:ext uri="{FF2B5EF4-FFF2-40B4-BE49-F238E27FC236}">
                      <a16:creationId xmlns:a16="http://schemas.microsoft.com/office/drawing/2014/main" id="{13124732-DD9F-42FC-AA57-BB919D91CCF5}"/>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0" name="Oval 132">
                  <a:extLst>
                    <a:ext uri="{FF2B5EF4-FFF2-40B4-BE49-F238E27FC236}">
                      <a16:creationId xmlns:a16="http://schemas.microsoft.com/office/drawing/2014/main" id="{2B2375DC-89D1-4752-9524-48A8CE29679B}"/>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1" name="Oval 133">
                  <a:extLst>
                    <a:ext uri="{FF2B5EF4-FFF2-40B4-BE49-F238E27FC236}">
                      <a16:creationId xmlns:a16="http://schemas.microsoft.com/office/drawing/2014/main" id="{76544909-D6A8-4222-A33E-AA925A950065}"/>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2" name="Oval 134">
                  <a:extLst>
                    <a:ext uri="{FF2B5EF4-FFF2-40B4-BE49-F238E27FC236}">
                      <a16:creationId xmlns:a16="http://schemas.microsoft.com/office/drawing/2014/main" id="{F50DE27B-8BBC-40C0-BE98-91FF97DED259}"/>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3" name="Oval 135">
                  <a:extLst>
                    <a:ext uri="{FF2B5EF4-FFF2-40B4-BE49-F238E27FC236}">
                      <a16:creationId xmlns:a16="http://schemas.microsoft.com/office/drawing/2014/main" id="{FE5BC42D-DFC0-4572-A07F-E41125EBF6D3}"/>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4" name="Oval 136">
                  <a:extLst>
                    <a:ext uri="{FF2B5EF4-FFF2-40B4-BE49-F238E27FC236}">
                      <a16:creationId xmlns:a16="http://schemas.microsoft.com/office/drawing/2014/main" id="{19004789-AA49-4B73-B1C4-77B16B7E777A}"/>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5" name="Oval 137">
                  <a:extLst>
                    <a:ext uri="{FF2B5EF4-FFF2-40B4-BE49-F238E27FC236}">
                      <a16:creationId xmlns:a16="http://schemas.microsoft.com/office/drawing/2014/main" id="{0A208554-8A11-4EE2-81C7-6CA2720F5630}"/>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6" name="Oval 138">
                  <a:extLst>
                    <a:ext uri="{FF2B5EF4-FFF2-40B4-BE49-F238E27FC236}">
                      <a16:creationId xmlns:a16="http://schemas.microsoft.com/office/drawing/2014/main" id="{C90ABE7F-E925-48DB-A348-9FA8031A183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7" name="Oval 139">
                  <a:extLst>
                    <a:ext uri="{FF2B5EF4-FFF2-40B4-BE49-F238E27FC236}">
                      <a16:creationId xmlns:a16="http://schemas.microsoft.com/office/drawing/2014/main" id="{F7285F91-9A60-4FFE-8CF2-61340F3763BB}"/>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8" name="Oval 140">
                  <a:extLst>
                    <a:ext uri="{FF2B5EF4-FFF2-40B4-BE49-F238E27FC236}">
                      <a16:creationId xmlns:a16="http://schemas.microsoft.com/office/drawing/2014/main" id="{5B81F43C-AAB9-40FD-9687-A8ADD575A18B}"/>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9" name="Oval 141">
                  <a:extLst>
                    <a:ext uri="{FF2B5EF4-FFF2-40B4-BE49-F238E27FC236}">
                      <a16:creationId xmlns:a16="http://schemas.microsoft.com/office/drawing/2014/main" id="{E3E1A468-7550-4C54-B131-245880B5A3F4}"/>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0" name="Oval 142">
                  <a:extLst>
                    <a:ext uri="{FF2B5EF4-FFF2-40B4-BE49-F238E27FC236}">
                      <a16:creationId xmlns:a16="http://schemas.microsoft.com/office/drawing/2014/main" id="{B5684083-1CC2-4CBD-A7DC-6FCDC85AC2DF}"/>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1" name="Oval 143">
                  <a:extLst>
                    <a:ext uri="{FF2B5EF4-FFF2-40B4-BE49-F238E27FC236}">
                      <a16:creationId xmlns:a16="http://schemas.microsoft.com/office/drawing/2014/main" id="{4361A59F-E156-4027-AD85-0D4773F60219}"/>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2" name="Freeform 144">
                <a:extLst>
                  <a:ext uri="{FF2B5EF4-FFF2-40B4-BE49-F238E27FC236}">
                    <a16:creationId xmlns:a16="http://schemas.microsoft.com/office/drawing/2014/main" id="{01EA5D39-1E3C-4226-81C6-8C625040BAE7}"/>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 name="Group 145">
              <a:extLst>
                <a:ext uri="{FF2B5EF4-FFF2-40B4-BE49-F238E27FC236}">
                  <a16:creationId xmlns:a16="http://schemas.microsoft.com/office/drawing/2014/main" id="{9132F649-6C26-43F7-BCDB-10421244699F}"/>
                </a:ext>
              </a:extLst>
            </p:cNvPr>
            <p:cNvGrpSpPr>
              <a:grpSpLocks/>
            </p:cNvGrpSpPr>
            <p:nvPr/>
          </p:nvGrpSpPr>
          <p:grpSpPr bwMode="auto">
            <a:xfrm>
              <a:off x="2808" y="3255"/>
              <a:ext cx="3372" cy="329"/>
              <a:chOff x="2754" y="3249"/>
              <a:chExt cx="3372" cy="329"/>
            </a:xfrm>
          </p:grpSpPr>
          <p:grpSp>
            <p:nvGrpSpPr>
              <p:cNvPr id="8" name="Group 146">
                <a:extLst>
                  <a:ext uri="{FF2B5EF4-FFF2-40B4-BE49-F238E27FC236}">
                    <a16:creationId xmlns:a16="http://schemas.microsoft.com/office/drawing/2014/main" id="{7C6622A9-496B-41F0-A528-36E33FAD97E6}"/>
                  </a:ext>
                </a:extLst>
              </p:cNvPr>
              <p:cNvGrpSpPr>
                <a:grpSpLocks/>
              </p:cNvGrpSpPr>
              <p:nvPr/>
            </p:nvGrpSpPr>
            <p:grpSpPr bwMode="auto">
              <a:xfrm>
                <a:off x="3816" y="3255"/>
                <a:ext cx="1245" cy="319"/>
                <a:chOff x="2023" y="1419"/>
                <a:chExt cx="1653" cy="576"/>
              </a:xfrm>
            </p:grpSpPr>
            <p:grpSp>
              <p:nvGrpSpPr>
                <p:cNvPr id="291" name="Group 147">
                  <a:extLst>
                    <a:ext uri="{FF2B5EF4-FFF2-40B4-BE49-F238E27FC236}">
                      <a16:creationId xmlns:a16="http://schemas.microsoft.com/office/drawing/2014/main" id="{C1E48D20-591B-4E2D-B14B-1CCF7E32192E}"/>
                    </a:ext>
                  </a:extLst>
                </p:cNvPr>
                <p:cNvGrpSpPr>
                  <a:grpSpLocks/>
                </p:cNvGrpSpPr>
                <p:nvPr/>
              </p:nvGrpSpPr>
              <p:grpSpPr bwMode="auto">
                <a:xfrm>
                  <a:off x="2023" y="1419"/>
                  <a:ext cx="1653" cy="576"/>
                  <a:chOff x="537" y="995"/>
                  <a:chExt cx="1647" cy="1128"/>
                </a:xfrm>
              </p:grpSpPr>
              <p:grpSp>
                <p:nvGrpSpPr>
                  <p:cNvPr id="293" name="Group 148">
                    <a:extLst>
                      <a:ext uri="{FF2B5EF4-FFF2-40B4-BE49-F238E27FC236}">
                        <a16:creationId xmlns:a16="http://schemas.microsoft.com/office/drawing/2014/main" id="{85E6B492-A068-4469-BB59-876199EE3562}"/>
                      </a:ext>
                    </a:extLst>
                  </p:cNvPr>
                  <p:cNvGrpSpPr>
                    <a:grpSpLocks/>
                  </p:cNvGrpSpPr>
                  <p:nvPr/>
                </p:nvGrpSpPr>
                <p:grpSpPr bwMode="auto">
                  <a:xfrm>
                    <a:off x="537" y="995"/>
                    <a:ext cx="1647" cy="1128"/>
                    <a:chOff x="1887" y="1697"/>
                    <a:chExt cx="1647" cy="1128"/>
                  </a:xfrm>
                </p:grpSpPr>
                <p:sp>
                  <p:nvSpPr>
                    <p:cNvPr id="362" name="Freeform 149">
                      <a:extLst>
                        <a:ext uri="{FF2B5EF4-FFF2-40B4-BE49-F238E27FC236}">
                          <a16:creationId xmlns:a16="http://schemas.microsoft.com/office/drawing/2014/main" id="{C6738D43-C4A0-4E62-BEAC-02137F1559FF}"/>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3" name="Freeform 150">
                      <a:extLst>
                        <a:ext uri="{FF2B5EF4-FFF2-40B4-BE49-F238E27FC236}">
                          <a16:creationId xmlns:a16="http://schemas.microsoft.com/office/drawing/2014/main" id="{6E4E0105-025F-434B-8191-F6A5CDF2D809}"/>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4" name="Freeform 151">
                      <a:extLst>
                        <a:ext uri="{FF2B5EF4-FFF2-40B4-BE49-F238E27FC236}">
                          <a16:creationId xmlns:a16="http://schemas.microsoft.com/office/drawing/2014/main" id="{50DE8660-BD8E-438A-A586-86BCAFCCF95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 name="Freeform 152">
                      <a:extLst>
                        <a:ext uri="{FF2B5EF4-FFF2-40B4-BE49-F238E27FC236}">
                          <a16:creationId xmlns:a16="http://schemas.microsoft.com/office/drawing/2014/main" id="{E037B3EB-C67B-4234-A4AF-F0AA8E48811F}"/>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 name="Freeform 153">
                      <a:extLst>
                        <a:ext uri="{FF2B5EF4-FFF2-40B4-BE49-F238E27FC236}">
                          <a16:creationId xmlns:a16="http://schemas.microsoft.com/office/drawing/2014/main" id="{FD7BCB4B-8144-4035-BC97-6A0DDBC897A3}"/>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 name="Freeform 154">
                      <a:extLst>
                        <a:ext uri="{FF2B5EF4-FFF2-40B4-BE49-F238E27FC236}">
                          <a16:creationId xmlns:a16="http://schemas.microsoft.com/office/drawing/2014/main" id="{DFA768EC-A95D-47EB-9DC0-1F9494890B39}"/>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 name="Freeform 155">
                      <a:extLst>
                        <a:ext uri="{FF2B5EF4-FFF2-40B4-BE49-F238E27FC236}">
                          <a16:creationId xmlns:a16="http://schemas.microsoft.com/office/drawing/2014/main" id="{612F6789-BF32-4251-9D8C-3BC4233BDE44}"/>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 name="Freeform 156">
                      <a:extLst>
                        <a:ext uri="{FF2B5EF4-FFF2-40B4-BE49-F238E27FC236}">
                          <a16:creationId xmlns:a16="http://schemas.microsoft.com/office/drawing/2014/main" id="{B47EEBEB-B36C-478D-9F74-B28CC2852877}"/>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 name="Freeform 157">
                      <a:extLst>
                        <a:ext uri="{FF2B5EF4-FFF2-40B4-BE49-F238E27FC236}">
                          <a16:creationId xmlns:a16="http://schemas.microsoft.com/office/drawing/2014/main" id="{9E52CFD7-83FF-4DFA-9AFD-4B8BA57F5068}"/>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 name="Freeform 158">
                      <a:extLst>
                        <a:ext uri="{FF2B5EF4-FFF2-40B4-BE49-F238E27FC236}">
                          <a16:creationId xmlns:a16="http://schemas.microsoft.com/office/drawing/2014/main" id="{9FAF09B6-3430-4A0D-A6B2-B51943F7B204}"/>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 name="Freeform 159">
                      <a:extLst>
                        <a:ext uri="{FF2B5EF4-FFF2-40B4-BE49-F238E27FC236}">
                          <a16:creationId xmlns:a16="http://schemas.microsoft.com/office/drawing/2014/main" id="{53955DFE-9BEF-42C3-9208-B8669F3B2214}"/>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 name="Freeform 160">
                      <a:extLst>
                        <a:ext uri="{FF2B5EF4-FFF2-40B4-BE49-F238E27FC236}">
                          <a16:creationId xmlns:a16="http://schemas.microsoft.com/office/drawing/2014/main" id="{AD5D0462-C416-40B3-B3DC-CFABF99452B0}"/>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 name="Freeform 161">
                      <a:extLst>
                        <a:ext uri="{FF2B5EF4-FFF2-40B4-BE49-F238E27FC236}">
                          <a16:creationId xmlns:a16="http://schemas.microsoft.com/office/drawing/2014/main" id="{4931B9A9-B530-42B8-8C4C-F3B681D87E4A}"/>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 name="Freeform 162">
                      <a:extLst>
                        <a:ext uri="{FF2B5EF4-FFF2-40B4-BE49-F238E27FC236}">
                          <a16:creationId xmlns:a16="http://schemas.microsoft.com/office/drawing/2014/main" id="{34756F33-34E8-430E-A454-32E7EAFD30E1}"/>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 name="Freeform 163">
                      <a:extLst>
                        <a:ext uri="{FF2B5EF4-FFF2-40B4-BE49-F238E27FC236}">
                          <a16:creationId xmlns:a16="http://schemas.microsoft.com/office/drawing/2014/main" id="{4226B446-4A71-4DE3-B568-F0B502BEC76B}"/>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 name="Freeform 164">
                      <a:extLst>
                        <a:ext uri="{FF2B5EF4-FFF2-40B4-BE49-F238E27FC236}">
                          <a16:creationId xmlns:a16="http://schemas.microsoft.com/office/drawing/2014/main" id="{7F2DC01D-35AA-4243-A87B-7A79C2F2E272}"/>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 name="Freeform 165">
                      <a:extLst>
                        <a:ext uri="{FF2B5EF4-FFF2-40B4-BE49-F238E27FC236}">
                          <a16:creationId xmlns:a16="http://schemas.microsoft.com/office/drawing/2014/main" id="{77DDC322-5412-49FB-9C48-F8EB0BE02F4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 name="Freeform 166">
                      <a:extLst>
                        <a:ext uri="{FF2B5EF4-FFF2-40B4-BE49-F238E27FC236}">
                          <a16:creationId xmlns:a16="http://schemas.microsoft.com/office/drawing/2014/main" id="{96E60492-AF8E-4A38-A320-8C96356EA63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 name="Freeform 167">
                      <a:extLst>
                        <a:ext uri="{FF2B5EF4-FFF2-40B4-BE49-F238E27FC236}">
                          <a16:creationId xmlns:a16="http://schemas.microsoft.com/office/drawing/2014/main" id="{B96570A3-C9BB-49C0-B1A8-2BC34806420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 name="Freeform 168">
                      <a:extLst>
                        <a:ext uri="{FF2B5EF4-FFF2-40B4-BE49-F238E27FC236}">
                          <a16:creationId xmlns:a16="http://schemas.microsoft.com/office/drawing/2014/main" id="{F423E4AD-569E-48AA-A4F0-819D102008EC}"/>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 name="Freeform 169">
                      <a:extLst>
                        <a:ext uri="{FF2B5EF4-FFF2-40B4-BE49-F238E27FC236}">
                          <a16:creationId xmlns:a16="http://schemas.microsoft.com/office/drawing/2014/main" id="{C37C00B1-417F-4F74-A987-B4B431E14149}"/>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 name="Freeform 170">
                      <a:extLst>
                        <a:ext uri="{FF2B5EF4-FFF2-40B4-BE49-F238E27FC236}">
                          <a16:creationId xmlns:a16="http://schemas.microsoft.com/office/drawing/2014/main" id="{85EA0303-4277-440F-AF07-BB36C7B669F3}"/>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 name="Freeform 171">
                      <a:extLst>
                        <a:ext uri="{FF2B5EF4-FFF2-40B4-BE49-F238E27FC236}">
                          <a16:creationId xmlns:a16="http://schemas.microsoft.com/office/drawing/2014/main" id="{0CC37EE3-6EFD-4C5B-81A3-83565B5015D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 name="Freeform 172">
                      <a:extLst>
                        <a:ext uri="{FF2B5EF4-FFF2-40B4-BE49-F238E27FC236}">
                          <a16:creationId xmlns:a16="http://schemas.microsoft.com/office/drawing/2014/main" id="{DC0C11FA-AA52-4EB6-A284-2ACF1950FC51}"/>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 name="Freeform 173">
                      <a:extLst>
                        <a:ext uri="{FF2B5EF4-FFF2-40B4-BE49-F238E27FC236}">
                          <a16:creationId xmlns:a16="http://schemas.microsoft.com/office/drawing/2014/main" id="{A4C8EF0C-20AB-44C2-98E9-B5198E490A07}"/>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 name="Freeform 174">
                      <a:extLst>
                        <a:ext uri="{FF2B5EF4-FFF2-40B4-BE49-F238E27FC236}">
                          <a16:creationId xmlns:a16="http://schemas.microsoft.com/office/drawing/2014/main" id="{AC91F5D1-456E-4774-B13F-0FC32898A4BD}"/>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 name="Freeform 175">
                      <a:extLst>
                        <a:ext uri="{FF2B5EF4-FFF2-40B4-BE49-F238E27FC236}">
                          <a16:creationId xmlns:a16="http://schemas.microsoft.com/office/drawing/2014/main" id="{9C720FE3-0603-42EF-A84A-6A6BD3A22CE8}"/>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 name="Freeform 176">
                      <a:extLst>
                        <a:ext uri="{FF2B5EF4-FFF2-40B4-BE49-F238E27FC236}">
                          <a16:creationId xmlns:a16="http://schemas.microsoft.com/office/drawing/2014/main" id="{F1F75790-DC49-4D4F-8663-08EE1419421C}"/>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 name="Freeform 177">
                      <a:extLst>
                        <a:ext uri="{FF2B5EF4-FFF2-40B4-BE49-F238E27FC236}">
                          <a16:creationId xmlns:a16="http://schemas.microsoft.com/office/drawing/2014/main" id="{B69F5FFC-58F3-472D-A52C-5924828AD92E}"/>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 name="Freeform 178">
                      <a:extLst>
                        <a:ext uri="{FF2B5EF4-FFF2-40B4-BE49-F238E27FC236}">
                          <a16:creationId xmlns:a16="http://schemas.microsoft.com/office/drawing/2014/main" id="{7961B9FE-56CD-4462-8718-1F58DC7FC327}"/>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 name="Freeform 179">
                      <a:extLst>
                        <a:ext uri="{FF2B5EF4-FFF2-40B4-BE49-F238E27FC236}">
                          <a16:creationId xmlns:a16="http://schemas.microsoft.com/office/drawing/2014/main" id="{237D5ECA-4EED-4AA6-B25D-237FE0C35D03}"/>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 name="Freeform 180">
                      <a:extLst>
                        <a:ext uri="{FF2B5EF4-FFF2-40B4-BE49-F238E27FC236}">
                          <a16:creationId xmlns:a16="http://schemas.microsoft.com/office/drawing/2014/main" id="{AB15F0E7-2364-4961-9DE7-97B41A4C6584}"/>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 name="Freeform 181">
                      <a:extLst>
                        <a:ext uri="{FF2B5EF4-FFF2-40B4-BE49-F238E27FC236}">
                          <a16:creationId xmlns:a16="http://schemas.microsoft.com/office/drawing/2014/main" id="{C9C104BB-43F1-4578-BB08-6BF2B67FB64E}"/>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 name="Freeform 182">
                      <a:extLst>
                        <a:ext uri="{FF2B5EF4-FFF2-40B4-BE49-F238E27FC236}">
                          <a16:creationId xmlns:a16="http://schemas.microsoft.com/office/drawing/2014/main" id="{CDEC9082-E14A-47F8-9A81-BE5FE7524E10}"/>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 name="Freeform 183">
                      <a:extLst>
                        <a:ext uri="{FF2B5EF4-FFF2-40B4-BE49-F238E27FC236}">
                          <a16:creationId xmlns:a16="http://schemas.microsoft.com/office/drawing/2014/main" id="{95E80B57-42C5-45BA-A70D-5869CBBA3FD6}"/>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 name="Freeform 184">
                      <a:extLst>
                        <a:ext uri="{FF2B5EF4-FFF2-40B4-BE49-F238E27FC236}">
                          <a16:creationId xmlns:a16="http://schemas.microsoft.com/office/drawing/2014/main" id="{F0FCB9BD-6CAC-4154-9809-DEFD6A4D36CF}"/>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 name="Freeform 185">
                      <a:extLst>
                        <a:ext uri="{FF2B5EF4-FFF2-40B4-BE49-F238E27FC236}">
                          <a16:creationId xmlns:a16="http://schemas.microsoft.com/office/drawing/2014/main" id="{8748C536-3B29-4DF7-8F0B-4C675D7DDE55}"/>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 name="Freeform 186">
                      <a:extLst>
                        <a:ext uri="{FF2B5EF4-FFF2-40B4-BE49-F238E27FC236}">
                          <a16:creationId xmlns:a16="http://schemas.microsoft.com/office/drawing/2014/main" id="{BBB88FE7-4BD9-4BD0-841F-F307F5E866B9}"/>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 name="Freeform 187">
                      <a:extLst>
                        <a:ext uri="{FF2B5EF4-FFF2-40B4-BE49-F238E27FC236}">
                          <a16:creationId xmlns:a16="http://schemas.microsoft.com/office/drawing/2014/main" id="{5F6F88C8-EEA7-42A1-BB26-6299931FDAC0}"/>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 name="Freeform 188">
                      <a:extLst>
                        <a:ext uri="{FF2B5EF4-FFF2-40B4-BE49-F238E27FC236}">
                          <a16:creationId xmlns:a16="http://schemas.microsoft.com/office/drawing/2014/main" id="{56CB8C30-FC17-4CEC-BB9A-2AAF9791CAA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 name="Freeform 189">
                      <a:extLst>
                        <a:ext uri="{FF2B5EF4-FFF2-40B4-BE49-F238E27FC236}">
                          <a16:creationId xmlns:a16="http://schemas.microsoft.com/office/drawing/2014/main" id="{FEEAF921-8A9E-4068-AEFE-2D6AF8DB9631}"/>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 name="Freeform 190">
                      <a:extLst>
                        <a:ext uri="{FF2B5EF4-FFF2-40B4-BE49-F238E27FC236}">
                          <a16:creationId xmlns:a16="http://schemas.microsoft.com/office/drawing/2014/main" id="{D8896788-3109-42EF-AA24-445CB0EA426A}"/>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 name="Freeform 191">
                      <a:extLst>
                        <a:ext uri="{FF2B5EF4-FFF2-40B4-BE49-F238E27FC236}">
                          <a16:creationId xmlns:a16="http://schemas.microsoft.com/office/drawing/2014/main" id="{E4C6A064-BE59-48A6-90A6-131A17F89AEF}"/>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 name="Freeform 192">
                      <a:extLst>
                        <a:ext uri="{FF2B5EF4-FFF2-40B4-BE49-F238E27FC236}">
                          <a16:creationId xmlns:a16="http://schemas.microsoft.com/office/drawing/2014/main" id="{0F2C220C-E967-43F8-BAC0-602CC896C555}"/>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 name="Freeform 193">
                      <a:extLst>
                        <a:ext uri="{FF2B5EF4-FFF2-40B4-BE49-F238E27FC236}">
                          <a16:creationId xmlns:a16="http://schemas.microsoft.com/office/drawing/2014/main" id="{C3DE9DD0-158E-4579-84C3-03B9197B4DD1}"/>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 name="Freeform 194">
                      <a:extLst>
                        <a:ext uri="{FF2B5EF4-FFF2-40B4-BE49-F238E27FC236}">
                          <a16:creationId xmlns:a16="http://schemas.microsoft.com/office/drawing/2014/main" id="{BED47781-E98D-4686-B20D-8FB454D45F2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 name="Freeform 195">
                      <a:extLst>
                        <a:ext uri="{FF2B5EF4-FFF2-40B4-BE49-F238E27FC236}">
                          <a16:creationId xmlns:a16="http://schemas.microsoft.com/office/drawing/2014/main" id="{3B6E7E07-31B3-4AC2-BB8B-19AA1474C0EF}"/>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 name="Freeform 196">
                      <a:extLst>
                        <a:ext uri="{FF2B5EF4-FFF2-40B4-BE49-F238E27FC236}">
                          <a16:creationId xmlns:a16="http://schemas.microsoft.com/office/drawing/2014/main" id="{F0017AE8-236D-49E7-8B2C-4CE464A0A039}"/>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 name="Freeform 197">
                      <a:extLst>
                        <a:ext uri="{FF2B5EF4-FFF2-40B4-BE49-F238E27FC236}">
                          <a16:creationId xmlns:a16="http://schemas.microsoft.com/office/drawing/2014/main" id="{1575AA26-A366-43AB-9DE7-711181CD3429}"/>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 name="Freeform 198">
                      <a:extLst>
                        <a:ext uri="{FF2B5EF4-FFF2-40B4-BE49-F238E27FC236}">
                          <a16:creationId xmlns:a16="http://schemas.microsoft.com/office/drawing/2014/main" id="{5396C290-E584-47E1-9A4B-A562B71669A0}"/>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 name="Freeform 199">
                      <a:extLst>
                        <a:ext uri="{FF2B5EF4-FFF2-40B4-BE49-F238E27FC236}">
                          <a16:creationId xmlns:a16="http://schemas.microsoft.com/office/drawing/2014/main" id="{17E0A03F-04B9-4BDC-9880-FDCC3C3300AB}"/>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 name="Freeform 200">
                      <a:extLst>
                        <a:ext uri="{FF2B5EF4-FFF2-40B4-BE49-F238E27FC236}">
                          <a16:creationId xmlns:a16="http://schemas.microsoft.com/office/drawing/2014/main" id="{1BD78BCF-D628-49C4-9019-01AAD9B92E4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 name="Freeform 201">
                      <a:extLst>
                        <a:ext uri="{FF2B5EF4-FFF2-40B4-BE49-F238E27FC236}">
                          <a16:creationId xmlns:a16="http://schemas.microsoft.com/office/drawing/2014/main" id="{54B31278-CD34-4951-866D-E58EA7145317}"/>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 name="Freeform 202">
                      <a:extLst>
                        <a:ext uri="{FF2B5EF4-FFF2-40B4-BE49-F238E27FC236}">
                          <a16:creationId xmlns:a16="http://schemas.microsoft.com/office/drawing/2014/main" id="{8C4D2438-A3D7-4040-A189-9371E0438E72}"/>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Freeform 203">
                      <a:extLst>
                        <a:ext uri="{FF2B5EF4-FFF2-40B4-BE49-F238E27FC236}">
                          <a16:creationId xmlns:a16="http://schemas.microsoft.com/office/drawing/2014/main" id="{4E7D23FA-C880-4D97-BB78-EECE4FFDB654}"/>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 name="Freeform 204">
                      <a:extLst>
                        <a:ext uri="{FF2B5EF4-FFF2-40B4-BE49-F238E27FC236}">
                          <a16:creationId xmlns:a16="http://schemas.microsoft.com/office/drawing/2014/main" id="{977AD388-C243-47F2-BB10-6A415FEED21F}"/>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 name="Freeform 205">
                      <a:extLst>
                        <a:ext uri="{FF2B5EF4-FFF2-40B4-BE49-F238E27FC236}">
                          <a16:creationId xmlns:a16="http://schemas.microsoft.com/office/drawing/2014/main" id="{51526D6A-53E8-44FF-91F2-11B2059F787B}"/>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 name="Freeform 206">
                      <a:extLst>
                        <a:ext uri="{FF2B5EF4-FFF2-40B4-BE49-F238E27FC236}">
                          <a16:creationId xmlns:a16="http://schemas.microsoft.com/office/drawing/2014/main" id="{AE819E1A-15FC-4157-8CF9-2CCE9EA0AA5A}"/>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 name="Freeform 207">
                      <a:extLst>
                        <a:ext uri="{FF2B5EF4-FFF2-40B4-BE49-F238E27FC236}">
                          <a16:creationId xmlns:a16="http://schemas.microsoft.com/office/drawing/2014/main" id="{0E6EB45C-0025-46F9-B338-19F192A9B1C3}"/>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 name="Freeform 208">
                      <a:extLst>
                        <a:ext uri="{FF2B5EF4-FFF2-40B4-BE49-F238E27FC236}">
                          <a16:creationId xmlns:a16="http://schemas.microsoft.com/office/drawing/2014/main" id="{579EBE4A-C88F-4E6A-9C84-A8BAF34F48BC}"/>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 name="Freeform 209">
                      <a:extLst>
                        <a:ext uri="{FF2B5EF4-FFF2-40B4-BE49-F238E27FC236}">
                          <a16:creationId xmlns:a16="http://schemas.microsoft.com/office/drawing/2014/main" id="{F91C47B7-20D1-4E9B-A1D5-39E6E37C5E8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Freeform 210">
                      <a:extLst>
                        <a:ext uri="{FF2B5EF4-FFF2-40B4-BE49-F238E27FC236}">
                          <a16:creationId xmlns:a16="http://schemas.microsoft.com/office/drawing/2014/main" id="{58C6C9C7-B6A7-4A06-B883-147A76AF8D04}"/>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 name="Freeform 211">
                      <a:extLst>
                        <a:ext uri="{FF2B5EF4-FFF2-40B4-BE49-F238E27FC236}">
                          <a16:creationId xmlns:a16="http://schemas.microsoft.com/office/drawing/2014/main" id="{DDCA050E-0331-44F4-B90D-CFE65BDDF771}"/>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 name="Freeform 212">
                      <a:extLst>
                        <a:ext uri="{FF2B5EF4-FFF2-40B4-BE49-F238E27FC236}">
                          <a16:creationId xmlns:a16="http://schemas.microsoft.com/office/drawing/2014/main" id="{CC4D46A8-FBE7-440E-966C-70598499ADEC}"/>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 name="Freeform 213">
                      <a:extLst>
                        <a:ext uri="{FF2B5EF4-FFF2-40B4-BE49-F238E27FC236}">
                          <a16:creationId xmlns:a16="http://schemas.microsoft.com/office/drawing/2014/main" id="{B346D8F9-6CD9-4A73-A0F6-1CA4515BE5F0}"/>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 name="Freeform 214">
                      <a:extLst>
                        <a:ext uri="{FF2B5EF4-FFF2-40B4-BE49-F238E27FC236}">
                          <a16:creationId xmlns:a16="http://schemas.microsoft.com/office/drawing/2014/main" id="{1C4DA3C3-6A4D-4731-ABB5-541FA3C7594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 name="Freeform 215">
                      <a:extLst>
                        <a:ext uri="{FF2B5EF4-FFF2-40B4-BE49-F238E27FC236}">
                          <a16:creationId xmlns:a16="http://schemas.microsoft.com/office/drawing/2014/main" id="{C0D0EC70-177C-47FC-ABF9-441BCDF46361}"/>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 name="Freeform 216">
                      <a:extLst>
                        <a:ext uri="{FF2B5EF4-FFF2-40B4-BE49-F238E27FC236}">
                          <a16:creationId xmlns:a16="http://schemas.microsoft.com/office/drawing/2014/main" id="{645C6176-BCEB-4F46-B8C7-74C26D53E2F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 name="Freeform 217">
                      <a:extLst>
                        <a:ext uri="{FF2B5EF4-FFF2-40B4-BE49-F238E27FC236}">
                          <a16:creationId xmlns:a16="http://schemas.microsoft.com/office/drawing/2014/main" id="{4D53C32E-28A1-47E2-A448-434C8D33404C}"/>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4" name="Oval 218">
                    <a:extLst>
                      <a:ext uri="{FF2B5EF4-FFF2-40B4-BE49-F238E27FC236}">
                        <a16:creationId xmlns:a16="http://schemas.microsoft.com/office/drawing/2014/main" id="{A7D74788-4B19-4C98-B4D7-C37F3A161CC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5" name="Oval 219">
                    <a:extLst>
                      <a:ext uri="{FF2B5EF4-FFF2-40B4-BE49-F238E27FC236}">
                        <a16:creationId xmlns:a16="http://schemas.microsoft.com/office/drawing/2014/main" id="{D4756F26-1B6A-48AF-8A51-E301304ECC23}"/>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6" name="Oval 220">
                    <a:extLst>
                      <a:ext uri="{FF2B5EF4-FFF2-40B4-BE49-F238E27FC236}">
                        <a16:creationId xmlns:a16="http://schemas.microsoft.com/office/drawing/2014/main" id="{9C8A3BE6-F6E0-4240-AD55-D7996C0B929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7" name="Oval 221">
                    <a:extLst>
                      <a:ext uri="{FF2B5EF4-FFF2-40B4-BE49-F238E27FC236}">
                        <a16:creationId xmlns:a16="http://schemas.microsoft.com/office/drawing/2014/main" id="{7BFB8724-8160-45F0-AEFB-C13614695C12}"/>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8" name="Oval 222">
                    <a:extLst>
                      <a:ext uri="{FF2B5EF4-FFF2-40B4-BE49-F238E27FC236}">
                        <a16:creationId xmlns:a16="http://schemas.microsoft.com/office/drawing/2014/main" id="{A4677A89-4254-48A3-B623-FC31835B979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9" name="Oval 223">
                    <a:extLst>
                      <a:ext uri="{FF2B5EF4-FFF2-40B4-BE49-F238E27FC236}">
                        <a16:creationId xmlns:a16="http://schemas.microsoft.com/office/drawing/2014/main" id="{70E20CC1-9132-423A-92AB-1206DD563F67}"/>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0" name="Oval 224">
                    <a:extLst>
                      <a:ext uri="{FF2B5EF4-FFF2-40B4-BE49-F238E27FC236}">
                        <a16:creationId xmlns:a16="http://schemas.microsoft.com/office/drawing/2014/main" id="{045790F2-AF92-423A-988D-FDA16F6E7060}"/>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1" name="Oval 225">
                    <a:extLst>
                      <a:ext uri="{FF2B5EF4-FFF2-40B4-BE49-F238E27FC236}">
                        <a16:creationId xmlns:a16="http://schemas.microsoft.com/office/drawing/2014/main" id="{67146829-074C-442C-9DE7-38F1DB5E84D2}"/>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2" name="Oval 226">
                    <a:extLst>
                      <a:ext uri="{FF2B5EF4-FFF2-40B4-BE49-F238E27FC236}">
                        <a16:creationId xmlns:a16="http://schemas.microsoft.com/office/drawing/2014/main" id="{F7C51E15-8448-40B1-8190-B499CC16C1F7}"/>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3" name="Oval 227">
                    <a:extLst>
                      <a:ext uri="{FF2B5EF4-FFF2-40B4-BE49-F238E27FC236}">
                        <a16:creationId xmlns:a16="http://schemas.microsoft.com/office/drawing/2014/main" id="{439C3C46-5666-438F-AE9C-19E76381FC7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4" name="Oval 228">
                    <a:extLst>
                      <a:ext uri="{FF2B5EF4-FFF2-40B4-BE49-F238E27FC236}">
                        <a16:creationId xmlns:a16="http://schemas.microsoft.com/office/drawing/2014/main" id="{F66A2245-3CD1-460B-986A-F31E5867EC87}"/>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5" name="Oval 229">
                    <a:extLst>
                      <a:ext uri="{FF2B5EF4-FFF2-40B4-BE49-F238E27FC236}">
                        <a16:creationId xmlns:a16="http://schemas.microsoft.com/office/drawing/2014/main" id="{35616B0F-48FB-4DCE-92C6-0869E9579352}"/>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6" name="Oval 230">
                    <a:extLst>
                      <a:ext uri="{FF2B5EF4-FFF2-40B4-BE49-F238E27FC236}">
                        <a16:creationId xmlns:a16="http://schemas.microsoft.com/office/drawing/2014/main" id="{CFB5E97E-42FB-40C8-910F-757402F79F98}"/>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7" name="Oval 231">
                    <a:extLst>
                      <a:ext uri="{FF2B5EF4-FFF2-40B4-BE49-F238E27FC236}">
                        <a16:creationId xmlns:a16="http://schemas.microsoft.com/office/drawing/2014/main" id="{37A0828F-597E-4B80-832E-21ABDDEE381F}"/>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8" name="Oval 232">
                    <a:extLst>
                      <a:ext uri="{FF2B5EF4-FFF2-40B4-BE49-F238E27FC236}">
                        <a16:creationId xmlns:a16="http://schemas.microsoft.com/office/drawing/2014/main" id="{6EF525E0-1E1F-4DCE-B07B-E37031E8C36A}"/>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9" name="Oval 233">
                    <a:extLst>
                      <a:ext uri="{FF2B5EF4-FFF2-40B4-BE49-F238E27FC236}">
                        <a16:creationId xmlns:a16="http://schemas.microsoft.com/office/drawing/2014/main" id="{0FC754D3-F1DB-4CC0-9DDC-F9861D6243B3}"/>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0" name="Oval 234">
                    <a:extLst>
                      <a:ext uri="{FF2B5EF4-FFF2-40B4-BE49-F238E27FC236}">
                        <a16:creationId xmlns:a16="http://schemas.microsoft.com/office/drawing/2014/main" id="{6E65E5C7-AACE-432F-ACA4-E0D3999D3C7A}"/>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1" name="Oval 235">
                    <a:extLst>
                      <a:ext uri="{FF2B5EF4-FFF2-40B4-BE49-F238E27FC236}">
                        <a16:creationId xmlns:a16="http://schemas.microsoft.com/office/drawing/2014/main" id="{EDCA0097-A846-4F33-A5DA-77F9CD279601}"/>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2" name="Oval 236">
                    <a:extLst>
                      <a:ext uri="{FF2B5EF4-FFF2-40B4-BE49-F238E27FC236}">
                        <a16:creationId xmlns:a16="http://schemas.microsoft.com/office/drawing/2014/main" id="{7978C35D-E3CA-4BAB-AC83-EFAFB7DF23DB}"/>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3" name="Oval 237">
                    <a:extLst>
                      <a:ext uri="{FF2B5EF4-FFF2-40B4-BE49-F238E27FC236}">
                        <a16:creationId xmlns:a16="http://schemas.microsoft.com/office/drawing/2014/main" id="{D2CA32EB-4AEE-48DF-B2ED-152CFADBDDBE}"/>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4" name="Oval 238">
                    <a:extLst>
                      <a:ext uri="{FF2B5EF4-FFF2-40B4-BE49-F238E27FC236}">
                        <a16:creationId xmlns:a16="http://schemas.microsoft.com/office/drawing/2014/main" id="{CFC2BEB9-68BA-4346-99F5-08918184B78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5" name="Oval 239">
                    <a:extLst>
                      <a:ext uri="{FF2B5EF4-FFF2-40B4-BE49-F238E27FC236}">
                        <a16:creationId xmlns:a16="http://schemas.microsoft.com/office/drawing/2014/main" id="{72989EB7-0CED-4EE3-A523-2FE2D9F31709}"/>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6" name="Oval 240">
                    <a:extLst>
                      <a:ext uri="{FF2B5EF4-FFF2-40B4-BE49-F238E27FC236}">
                        <a16:creationId xmlns:a16="http://schemas.microsoft.com/office/drawing/2014/main" id="{73E7DC0A-E27B-4995-9911-5A626A2F336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7" name="Oval 241">
                    <a:extLst>
                      <a:ext uri="{FF2B5EF4-FFF2-40B4-BE49-F238E27FC236}">
                        <a16:creationId xmlns:a16="http://schemas.microsoft.com/office/drawing/2014/main" id="{95DA5D6E-8934-4041-B69D-E752E277222B}"/>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8" name="Oval 242">
                    <a:extLst>
                      <a:ext uri="{FF2B5EF4-FFF2-40B4-BE49-F238E27FC236}">
                        <a16:creationId xmlns:a16="http://schemas.microsoft.com/office/drawing/2014/main" id="{D7E04B4B-1086-4679-9347-AF7A49C35B9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9" name="Oval 243">
                    <a:extLst>
                      <a:ext uri="{FF2B5EF4-FFF2-40B4-BE49-F238E27FC236}">
                        <a16:creationId xmlns:a16="http://schemas.microsoft.com/office/drawing/2014/main" id="{F0CF4517-47B2-4A0E-A0C7-23C64DBCC9F0}"/>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0" name="Oval 244">
                    <a:extLst>
                      <a:ext uri="{FF2B5EF4-FFF2-40B4-BE49-F238E27FC236}">
                        <a16:creationId xmlns:a16="http://schemas.microsoft.com/office/drawing/2014/main" id="{B1D45E33-8BB6-4100-AF45-C75907BD7968}"/>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1" name="Oval 245">
                    <a:extLst>
                      <a:ext uri="{FF2B5EF4-FFF2-40B4-BE49-F238E27FC236}">
                        <a16:creationId xmlns:a16="http://schemas.microsoft.com/office/drawing/2014/main" id="{00E20885-C26C-4511-B648-1E8203C0AD94}"/>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2" name="Oval 246">
                    <a:extLst>
                      <a:ext uri="{FF2B5EF4-FFF2-40B4-BE49-F238E27FC236}">
                        <a16:creationId xmlns:a16="http://schemas.microsoft.com/office/drawing/2014/main" id="{FCDB8417-DAC6-4BE8-B1F7-2BDF350415C7}"/>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3" name="Oval 247">
                    <a:extLst>
                      <a:ext uri="{FF2B5EF4-FFF2-40B4-BE49-F238E27FC236}">
                        <a16:creationId xmlns:a16="http://schemas.microsoft.com/office/drawing/2014/main" id="{4F6BE377-7EB8-4E89-BB86-75D6D4A2DBC8}"/>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4" name="Oval 248">
                    <a:extLst>
                      <a:ext uri="{FF2B5EF4-FFF2-40B4-BE49-F238E27FC236}">
                        <a16:creationId xmlns:a16="http://schemas.microsoft.com/office/drawing/2014/main" id="{2BF71C4A-D27A-4BC9-9630-DD5056269EB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5" name="Oval 249">
                    <a:extLst>
                      <a:ext uri="{FF2B5EF4-FFF2-40B4-BE49-F238E27FC236}">
                        <a16:creationId xmlns:a16="http://schemas.microsoft.com/office/drawing/2014/main" id="{83C7E258-5B61-4B81-BACB-6F0B29E7EAB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6" name="Oval 250">
                    <a:extLst>
                      <a:ext uri="{FF2B5EF4-FFF2-40B4-BE49-F238E27FC236}">
                        <a16:creationId xmlns:a16="http://schemas.microsoft.com/office/drawing/2014/main" id="{CDA1170B-3A75-4C19-B9BA-4031E7829579}"/>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7" name="Oval 251">
                    <a:extLst>
                      <a:ext uri="{FF2B5EF4-FFF2-40B4-BE49-F238E27FC236}">
                        <a16:creationId xmlns:a16="http://schemas.microsoft.com/office/drawing/2014/main" id="{0A4D581D-C21A-4C10-8C49-50B3F64DA28B}"/>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8" name="Oval 252">
                    <a:extLst>
                      <a:ext uri="{FF2B5EF4-FFF2-40B4-BE49-F238E27FC236}">
                        <a16:creationId xmlns:a16="http://schemas.microsoft.com/office/drawing/2014/main" id="{1B415985-6F2F-44F5-A613-58D297E2D9AB}"/>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9" name="Oval 253">
                    <a:extLst>
                      <a:ext uri="{FF2B5EF4-FFF2-40B4-BE49-F238E27FC236}">
                        <a16:creationId xmlns:a16="http://schemas.microsoft.com/office/drawing/2014/main" id="{D88C26C5-5A97-4AE3-94F3-80E60894E6DB}"/>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0" name="Oval 254">
                    <a:extLst>
                      <a:ext uri="{FF2B5EF4-FFF2-40B4-BE49-F238E27FC236}">
                        <a16:creationId xmlns:a16="http://schemas.microsoft.com/office/drawing/2014/main" id="{F01B9596-3F38-451F-B44B-F112C53CC0A2}"/>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1" name="Oval 255">
                    <a:extLst>
                      <a:ext uri="{FF2B5EF4-FFF2-40B4-BE49-F238E27FC236}">
                        <a16:creationId xmlns:a16="http://schemas.microsoft.com/office/drawing/2014/main" id="{89224EFB-8A64-4F4D-BFC1-A2235CAF05B6}"/>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2" name="Oval 256">
                    <a:extLst>
                      <a:ext uri="{FF2B5EF4-FFF2-40B4-BE49-F238E27FC236}">
                        <a16:creationId xmlns:a16="http://schemas.microsoft.com/office/drawing/2014/main" id="{372C24AF-39DB-4103-81C5-182C6AFAFF1A}"/>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3" name="Oval 257">
                    <a:extLst>
                      <a:ext uri="{FF2B5EF4-FFF2-40B4-BE49-F238E27FC236}">
                        <a16:creationId xmlns:a16="http://schemas.microsoft.com/office/drawing/2014/main" id="{FA019FB9-2796-42CE-9041-F91FD3FBE6C4}"/>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4" name="Oval 258">
                    <a:extLst>
                      <a:ext uri="{FF2B5EF4-FFF2-40B4-BE49-F238E27FC236}">
                        <a16:creationId xmlns:a16="http://schemas.microsoft.com/office/drawing/2014/main" id="{09D8B961-A0A5-4748-8F49-8762DDCCEA68}"/>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5" name="Oval 259">
                    <a:extLst>
                      <a:ext uri="{FF2B5EF4-FFF2-40B4-BE49-F238E27FC236}">
                        <a16:creationId xmlns:a16="http://schemas.microsoft.com/office/drawing/2014/main" id="{6FC70843-9182-4EDE-9AB5-F9ADB7826C7F}"/>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6" name="Oval 260">
                    <a:extLst>
                      <a:ext uri="{FF2B5EF4-FFF2-40B4-BE49-F238E27FC236}">
                        <a16:creationId xmlns:a16="http://schemas.microsoft.com/office/drawing/2014/main" id="{CE9F472C-14C7-40E4-8A4F-CF0B951B303D}"/>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7" name="Oval 261">
                    <a:extLst>
                      <a:ext uri="{FF2B5EF4-FFF2-40B4-BE49-F238E27FC236}">
                        <a16:creationId xmlns:a16="http://schemas.microsoft.com/office/drawing/2014/main" id="{F9911AB5-0084-4F78-AC0D-7E9181039896}"/>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8" name="Oval 262">
                    <a:extLst>
                      <a:ext uri="{FF2B5EF4-FFF2-40B4-BE49-F238E27FC236}">
                        <a16:creationId xmlns:a16="http://schemas.microsoft.com/office/drawing/2014/main" id="{E5831EEA-059E-4ED3-85C0-C9E848FE22E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9" name="Oval 263">
                    <a:extLst>
                      <a:ext uri="{FF2B5EF4-FFF2-40B4-BE49-F238E27FC236}">
                        <a16:creationId xmlns:a16="http://schemas.microsoft.com/office/drawing/2014/main" id="{F7C5E654-9685-4FCE-BE2E-DD6BDC8CF78F}"/>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0" name="Oval 264">
                    <a:extLst>
                      <a:ext uri="{FF2B5EF4-FFF2-40B4-BE49-F238E27FC236}">
                        <a16:creationId xmlns:a16="http://schemas.microsoft.com/office/drawing/2014/main" id="{C12CFF7C-A2F4-4513-8292-ADFA48665D5F}"/>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1" name="Oval 265">
                    <a:extLst>
                      <a:ext uri="{FF2B5EF4-FFF2-40B4-BE49-F238E27FC236}">
                        <a16:creationId xmlns:a16="http://schemas.microsoft.com/office/drawing/2014/main" id="{0FD637E4-31A4-4452-9A30-7B1C76B253A9}"/>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2" name="Oval 266">
                    <a:extLst>
                      <a:ext uri="{FF2B5EF4-FFF2-40B4-BE49-F238E27FC236}">
                        <a16:creationId xmlns:a16="http://schemas.microsoft.com/office/drawing/2014/main" id="{7B47A8A8-9CFC-43BE-AFFD-4E032F219220}"/>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3" name="Oval 267">
                    <a:extLst>
                      <a:ext uri="{FF2B5EF4-FFF2-40B4-BE49-F238E27FC236}">
                        <a16:creationId xmlns:a16="http://schemas.microsoft.com/office/drawing/2014/main" id="{1923AD8D-65A8-4AE4-AED4-6F108C4B668E}"/>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4" name="Oval 268">
                    <a:extLst>
                      <a:ext uri="{FF2B5EF4-FFF2-40B4-BE49-F238E27FC236}">
                        <a16:creationId xmlns:a16="http://schemas.microsoft.com/office/drawing/2014/main" id="{43052261-1BCE-4E57-8866-512B15135C24}"/>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5" name="Oval 269">
                    <a:extLst>
                      <a:ext uri="{FF2B5EF4-FFF2-40B4-BE49-F238E27FC236}">
                        <a16:creationId xmlns:a16="http://schemas.microsoft.com/office/drawing/2014/main" id="{ECEB3ABD-49B5-409E-A752-7ED7B4000529}"/>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6" name="Oval 270">
                    <a:extLst>
                      <a:ext uri="{FF2B5EF4-FFF2-40B4-BE49-F238E27FC236}">
                        <a16:creationId xmlns:a16="http://schemas.microsoft.com/office/drawing/2014/main" id="{48910D32-3643-425D-B061-0E939BAFD743}"/>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7" name="Oval 271">
                    <a:extLst>
                      <a:ext uri="{FF2B5EF4-FFF2-40B4-BE49-F238E27FC236}">
                        <a16:creationId xmlns:a16="http://schemas.microsoft.com/office/drawing/2014/main" id="{F10AF9FC-8941-4004-A385-C65F2C0D0965}"/>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8" name="Oval 272">
                    <a:extLst>
                      <a:ext uri="{FF2B5EF4-FFF2-40B4-BE49-F238E27FC236}">
                        <a16:creationId xmlns:a16="http://schemas.microsoft.com/office/drawing/2014/main" id="{FB4C1171-1024-4C99-B048-0291C0F9FC00}"/>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9" name="Oval 273">
                    <a:extLst>
                      <a:ext uri="{FF2B5EF4-FFF2-40B4-BE49-F238E27FC236}">
                        <a16:creationId xmlns:a16="http://schemas.microsoft.com/office/drawing/2014/main" id="{67347D91-FA5B-4B36-A749-F9A6C6F927E1}"/>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0" name="Oval 274">
                    <a:extLst>
                      <a:ext uri="{FF2B5EF4-FFF2-40B4-BE49-F238E27FC236}">
                        <a16:creationId xmlns:a16="http://schemas.microsoft.com/office/drawing/2014/main" id="{2075CA2D-34AD-4F5D-A09F-57E7563A85BB}"/>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1" name="Oval 275">
                    <a:extLst>
                      <a:ext uri="{FF2B5EF4-FFF2-40B4-BE49-F238E27FC236}">
                        <a16:creationId xmlns:a16="http://schemas.microsoft.com/office/drawing/2014/main" id="{785109EB-50E4-46A2-A088-C05859B779F0}"/>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2" name="Oval 276">
                    <a:extLst>
                      <a:ext uri="{FF2B5EF4-FFF2-40B4-BE49-F238E27FC236}">
                        <a16:creationId xmlns:a16="http://schemas.microsoft.com/office/drawing/2014/main" id="{A1A5BD22-40AA-4C7F-A153-25078876FBA1}"/>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3" name="Oval 277">
                    <a:extLst>
                      <a:ext uri="{FF2B5EF4-FFF2-40B4-BE49-F238E27FC236}">
                        <a16:creationId xmlns:a16="http://schemas.microsoft.com/office/drawing/2014/main" id="{D6E168C8-3BC4-4326-8628-49C24148E082}"/>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4" name="Oval 278">
                    <a:extLst>
                      <a:ext uri="{FF2B5EF4-FFF2-40B4-BE49-F238E27FC236}">
                        <a16:creationId xmlns:a16="http://schemas.microsoft.com/office/drawing/2014/main" id="{68BD2349-CB07-472F-A34C-47DF695F8264}"/>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5" name="Oval 279">
                    <a:extLst>
                      <a:ext uri="{FF2B5EF4-FFF2-40B4-BE49-F238E27FC236}">
                        <a16:creationId xmlns:a16="http://schemas.microsoft.com/office/drawing/2014/main" id="{2B990126-710D-41D7-B11A-722DE48DED5D}"/>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6" name="Oval 280">
                    <a:extLst>
                      <a:ext uri="{FF2B5EF4-FFF2-40B4-BE49-F238E27FC236}">
                        <a16:creationId xmlns:a16="http://schemas.microsoft.com/office/drawing/2014/main" id="{6189E523-0348-4CE2-88F9-3F4A37241286}"/>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7" name="Oval 281">
                    <a:extLst>
                      <a:ext uri="{FF2B5EF4-FFF2-40B4-BE49-F238E27FC236}">
                        <a16:creationId xmlns:a16="http://schemas.microsoft.com/office/drawing/2014/main" id="{4AA35236-F80F-4C86-A6D5-58BB90FB5992}"/>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8" name="Oval 282">
                    <a:extLst>
                      <a:ext uri="{FF2B5EF4-FFF2-40B4-BE49-F238E27FC236}">
                        <a16:creationId xmlns:a16="http://schemas.microsoft.com/office/drawing/2014/main" id="{50E9E3D5-B172-4A79-BA93-AB86D9D4DD1A}"/>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9" name="Oval 283">
                    <a:extLst>
                      <a:ext uri="{FF2B5EF4-FFF2-40B4-BE49-F238E27FC236}">
                        <a16:creationId xmlns:a16="http://schemas.microsoft.com/office/drawing/2014/main" id="{3BBF8A75-159E-4A68-9112-BA26DB06F9AE}"/>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0" name="Oval 284">
                    <a:extLst>
                      <a:ext uri="{FF2B5EF4-FFF2-40B4-BE49-F238E27FC236}">
                        <a16:creationId xmlns:a16="http://schemas.microsoft.com/office/drawing/2014/main" id="{30033D65-1078-442C-A75A-81D5EDAD8947}"/>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1" name="Oval 285">
                    <a:extLst>
                      <a:ext uri="{FF2B5EF4-FFF2-40B4-BE49-F238E27FC236}">
                        <a16:creationId xmlns:a16="http://schemas.microsoft.com/office/drawing/2014/main" id="{229B2F74-7E0E-4B73-93D3-E0727B39868C}"/>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2" name="Freeform 286">
                  <a:extLst>
                    <a:ext uri="{FF2B5EF4-FFF2-40B4-BE49-F238E27FC236}">
                      <a16:creationId xmlns:a16="http://schemas.microsoft.com/office/drawing/2014/main" id="{DFD1C658-0C79-480D-A363-7D77CA25A829}"/>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 name="Group 287">
                <a:extLst>
                  <a:ext uri="{FF2B5EF4-FFF2-40B4-BE49-F238E27FC236}">
                    <a16:creationId xmlns:a16="http://schemas.microsoft.com/office/drawing/2014/main" id="{EF3B471A-9087-41F0-924E-9922C22B4A41}"/>
                  </a:ext>
                </a:extLst>
              </p:cNvPr>
              <p:cNvGrpSpPr>
                <a:grpSpLocks/>
              </p:cNvGrpSpPr>
              <p:nvPr/>
            </p:nvGrpSpPr>
            <p:grpSpPr bwMode="auto">
              <a:xfrm>
                <a:off x="2754" y="3249"/>
                <a:ext cx="1245" cy="319"/>
                <a:chOff x="2023" y="1419"/>
                <a:chExt cx="1653" cy="576"/>
              </a:xfrm>
            </p:grpSpPr>
            <p:grpSp>
              <p:nvGrpSpPr>
                <p:cNvPr id="151" name="Group 288">
                  <a:extLst>
                    <a:ext uri="{FF2B5EF4-FFF2-40B4-BE49-F238E27FC236}">
                      <a16:creationId xmlns:a16="http://schemas.microsoft.com/office/drawing/2014/main" id="{A014D322-EE84-479C-9F8A-77537E1AE130}"/>
                    </a:ext>
                  </a:extLst>
                </p:cNvPr>
                <p:cNvGrpSpPr>
                  <a:grpSpLocks/>
                </p:cNvGrpSpPr>
                <p:nvPr/>
              </p:nvGrpSpPr>
              <p:grpSpPr bwMode="auto">
                <a:xfrm>
                  <a:off x="2023" y="1419"/>
                  <a:ext cx="1653" cy="576"/>
                  <a:chOff x="537" y="995"/>
                  <a:chExt cx="1647" cy="1128"/>
                </a:xfrm>
              </p:grpSpPr>
              <p:grpSp>
                <p:nvGrpSpPr>
                  <p:cNvPr id="153" name="Group 289">
                    <a:extLst>
                      <a:ext uri="{FF2B5EF4-FFF2-40B4-BE49-F238E27FC236}">
                        <a16:creationId xmlns:a16="http://schemas.microsoft.com/office/drawing/2014/main" id="{A7FDE115-C622-4C2A-9985-5C668ED9B17B}"/>
                      </a:ext>
                    </a:extLst>
                  </p:cNvPr>
                  <p:cNvGrpSpPr>
                    <a:grpSpLocks/>
                  </p:cNvGrpSpPr>
                  <p:nvPr/>
                </p:nvGrpSpPr>
                <p:grpSpPr bwMode="auto">
                  <a:xfrm>
                    <a:off x="537" y="995"/>
                    <a:ext cx="1647" cy="1128"/>
                    <a:chOff x="1887" y="1697"/>
                    <a:chExt cx="1647" cy="1128"/>
                  </a:xfrm>
                </p:grpSpPr>
                <p:sp>
                  <p:nvSpPr>
                    <p:cNvPr id="222" name="Freeform 290">
                      <a:extLst>
                        <a:ext uri="{FF2B5EF4-FFF2-40B4-BE49-F238E27FC236}">
                          <a16:creationId xmlns:a16="http://schemas.microsoft.com/office/drawing/2014/main" id="{2EA86C0B-CFB7-4684-92F7-7A3AD1B922AE}"/>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 name="Freeform 291">
                      <a:extLst>
                        <a:ext uri="{FF2B5EF4-FFF2-40B4-BE49-F238E27FC236}">
                          <a16:creationId xmlns:a16="http://schemas.microsoft.com/office/drawing/2014/main" id="{88D8FC7F-A670-49C4-BE2C-03A21BEAB88D}"/>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Freeform 292">
                      <a:extLst>
                        <a:ext uri="{FF2B5EF4-FFF2-40B4-BE49-F238E27FC236}">
                          <a16:creationId xmlns:a16="http://schemas.microsoft.com/office/drawing/2014/main" id="{DB75CA4C-7858-4FE3-8232-2BD69F3FF63B}"/>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 name="Freeform 293">
                      <a:extLst>
                        <a:ext uri="{FF2B5EF4-FFF2-40B4-BE49-F238E27FC236}">
                          <a16:creationId xmlns:a16="http://schemas.microsoft.com/office/drawing/2014/main" id="{4B43E765-FCCF-4745-B588-C931897F3DB3}"/>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Freeform 294">
                      <a:extLst>
                        <a:ext uri="{FF2B5EF4-FFF2-40B4-BE49-F238E27FC236}">
                          <a16:creationId xmlns:a16="http://schemas.microsoft.com/office/drawing/2014/main" id="{5253BEA9-8A07-4056-9DC9-C79C80AED191}"/>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 name="Freeform 295">
                      <a:extLst>
                        <a:ext uri="{FF2B5EF4-FFF2-40B4-BE49-F238E27FC236}">
                          <a16:creationId xmlns:a16="http://schemas.microsoft.com/office/drawing/2014/main" id="{D6E326B1-F594-4075-BD22-AD71948DDC67}"/>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 name="Freeform 296">
                      <a:extLst>
                        <a:ext uri="{FF2B5EF4-FFF2-40B4-BE49-F238E27FC236}">
                          <a16:creationId xmlns:a16="http://schemas.microsoft.com/office/drawing/2014/main" id="{9ADE729C-5A06-4640-BA65-88667ADE16E4}"/>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 name="Freeform 297">
                      <a:extLst>
                        <a:ext uri="{FF2B5EF4-FFF2-40B4-BE49-F238E27FC236}">
                          <a16:creationId xmlns:a16="http://schemas.microsoft.com/office/drawing/2014/main" id="{C46AEAD9-A3C2-4C3D-ACCA-5DB332CBE390}"/>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 name="Freeform 298">
                      <a:extLst>
                        <a:ext uri="{FF2B5EF4-FFF2-40B4-BE49-F238E27FC236}">
                          <a16:creationId xmlns:a16="http://schemas.microsoft.com/office/drawing/2014/main" id="{761EEF2D-8E58-4F93-8F01-98C2D420A140}"/>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1" name="Freeform 299">
                      <a:extLst>
                        <a:ext uri="{FF2B5EF4-FFF2-40B4-BE49-F238E27FC236}">
                          <a16:creationId xmlns:a16="http://schemas.microsoft.com/office/drawing/2014/main" id="{562B3B2D-4583-4A2A-8C32-08B3BA9B110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Freeform 300">
                      <a:extLst>
                        <a:ext uri="{FF2B5EF4-FFF2-40B4-BE49-F238E27FC236}">
                          <a16:creationId xmlns:a16="http://schemas.microsoft.com/office/drawing/2014/main" id="{6FB5EA07-2BD0-4423-BDA8-4274629FB7E3}"/>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3" name="Freeform 301">
                      <a:extLst>
                        <a:ext uri="{FF2B5EF4-FFF2-40B4-BE49-F238E27FC236}">
                          <a16:creationId xmlns:a16="http://schemas.microsoft.com/office/drawing/2014/main" id="{6D9934C4-F13B-4721-9EF1-2A0A1CAB413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4" name="Freeform 302">
                      <a:extLst>
                        <a:ext uri="{FF2B5EF4-FFF2-40B4-BE49-F238E27FC236}">
                          <a16:creationId xmlns:a16="http://schemas.microsoft.com/office/drawing/2014/main" id="{5E870826-9D03-4377-9047-493234F5A523}"/>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5" name="Freeform 303">
                      <a:extLst>
                        <a:ext uri="{FF2B5EF4-FFF2-40B4-BE49-F238E27FC236}">
                          <a16:creationId xmlns:a16="http://schemas.microsoft.com/office/drawing/2014/main" id="{D9A5F6FA-841C-4648-948D-65A332A99377}"/>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6" name="Freeform 304">
                      <a:extLst>
                        <a:ext uri="{FF2B5EF4-FFF2-40B4-BE49-F238E27FC236}">
                          <a16:creationId xmlns:a16="http://schemas.microsoft.com/office/drawing/2014/main" id="{2DF3E65E-B47C-4781-9826-E80B2E8F889E}"/>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Freeform 305">
                      <a:extLst>
                        <a:ext uri="{FF2B5EF4-FFF2-40B4-BE49-F238E27FC236}">
                          <a16:creationId xmlns:a16="http://schemas.microsoft.com/office/drawing/2014/main" id="{DAF50DC1-79A1-4E29-8082-2D0C3212850D}"/>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8" name="Freeform 306">
                      <a:extLst>
                        <a:ext uri="{FF2B5EF4-FFF2-40B4-BE49-F238E27FC236}">
                          <a16:creationId xmlns:a16="http://schemas.microsoft.com/office/drawing/2014/main" id="{1E86C229-3E05-45D6-B375-7C3BA2AF6F61}"/>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9" name="Freeform 307">
                      <a:extLst>
                        <a:ext uri="{FF2B5EF4-FFF2-40B4-BE49-F238E27FC236}">
                          <a16:creationId xmlns:a16="http://schemas.microsoft.com/office/drawing/2014/main" id="{F034E488-969E-439F-9A77-D6B6B57B71E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0" name="Freeform 308">
                      <a:extLst>
                        <a:ext uri="{FF2B5EF4-FFF2-40B4-BE49-F238E27FC236}">
                          <a16:creationId xmlns:a16="http://schemas.microsoft.com/office/drawing/2014/main" id="{A09D6052-7751-4C16-A957-1E017A10DEC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1" name="Freeform 309">
                      <a:extLst>
                        <a:ext uri="{FF2B5EF4-FFF2-40B4-BE49-F238E27FC236}">
                          <a16:creationId xmlns:a16="http://schemas.microsoft.com/office/drawing/2014/main" id="{EDCFF99D-D602-491D-8BB9-9E2F83D9CE6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2" name="Freeform 310">
                      <a:extLst>
                        <a:ext uri="{FF2B5EF4-FFF2-40B4-BE49-F238E27FC236}">
                          <a16:creationId xmlns:a16="http://schemas.microsoft.com/office/drawing/2014/main" id="{9BD7E501-5F3C-4A62-9EDD-46B19B31AD3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3" name="Freeform 311">
                      <a:extLst>
                        <a:ext uri="{FF2B5EF4-FFF2-40B4-BE49-F238E27FC236}">
                          <a16:creationId xmlns:a16="http://schemas.microsoft.com/office/drawing/2014/main" id="{C9FFCE4F-F630-4FB3-B629-A3DA39A81E37}"/>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4" name="Freeform 312">
                      <a:extLst>
                        <a:ext uri="{FF2B5EF4-FFF2-40B4-BE49-F238E27FC236}">
                          <a16:creationId xmlns:a16="http://schemas.microsoft.com/office/drawing/2014/main" id="{EF68AEFE-704C-4C60-95A2-B7CEE7837530}"/>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5" name="Freeform 313">
                      <a:extLst>
                        <a:ext uri="{FF2B5EF4-FFF2-40B4-BE49-F238E27FC236}">
                          <a16:creationId xmlns:a16="http://schemas.microsoft.com/office/drawing/2014/main" id="{90464E87-340D-4A14-8F2C-E3193E0CC947}"/>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6" name="Freeform 314">
                      <a:extLst>
                        <a:ext uri="{FF2B5EF4-FFF2-40B4-BE49-F238E27FC236}">
                          <a16:creationId xmlns:a16="http://schemas.microsoft.com/office/drawing/2014/main" id="{E2090602-35A4-451D-81A7-1D53C136A0D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7" name="Freeform 315">
                      <a:extLst>
                        <a:ext uri="{FF2B5EF4-FFF2-40B4-BE49-F238E27FC236}">
                          <a16:creationId xmlns:a16="http://schemas.microsoft.com/office/drawing/2014/main" id="{5FDAE555-562D-4B18-B631-49AEBFD1B3E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8" name="Freeform 316">
                      <a:extLst>
                        <a:ext uri="{FF2B5EF4-FFF2-40B4-BE49-F238E27FC236}">
                          <a16:creationId xmlns:a16="http://schemas.microsoft.com/office/drawing/2014/main" id="{958EA765-E9B3-48AC-95CE-41FECED63B93}"/>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9" name="Freeform 317">
                      <a:extLst>
                        <a:ext uri="{FF2B5EF4-FFF2-40B4-BE49-F238E27FC236}">
                          <a16:creationId xmlns:a16="http://schemas.microsoft.com/office/drawing/2014/main" id="{39EE9022-D6A4-4599-9509-AA00C0EF3267}"/>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0" name="Freeform 318">
                      <a:extLst>
                        <a:ext uri="{FF2B5EF4-FFF2-40B4-BE49-F238E27FC236}">
                          <a16:creationId xmlns:a16="http://schemas.microsoft.com/office/drawing/2014/main" id="{985D28B7-8518-4FD3-83E2-4089829BED02}"/>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1" name="Freeform 319">
                      <a:extLst>
                        <a:ext uri="{FF2B5EF4-FFF2-40B4-BE49-F238E27FC236}">
                          <a16:creationId xmlns:a16="http://schemas.microsoft.com/office/drawing/2014/main" id="{30114B91-9D42-4ED1-A0D5-7C15B97D00F0}"/>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2" name="Freeform 320">
                      <a:extLst>
                        <a:ext uri="{FF2B5EF4-FFF2-40B4-BE49-F238E27FC236}">
                          <a16:creationId xmlns:a16="http://schemas.microsoft.com/office/drawing/2014/main" id="{35E4122E-D669-45D2-8420-CFA02407E095}"/>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3" name="Freeform 321">
                      <a:extLst>
                        <a:ext uri="{FF2B5EF4-FFF2-40B4-BE49-F238E27FC236}">
                          <a16:creationId xmlns:a16="http://schemas.microsoft.com/office/drawing/2014/main" id="{C3BADCD3-4877-4F19-BE03-0BB89098B59A}"/>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4" name="Freeform 322">
                      <a:extLst>
                        <a:ext uri="{FF2B5EF4-FFF2-40B4-BE49-F238E27FC236}">
                          <a16:creationId xmlns:a16="http://schemas.microsoft.com/office/drawing/2014/main" id="{82B37D41-3C12-40FD-BA0F-FBCD43B902C1}"/>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5" name="Freeform 323">
                      <a:extLst>
                        <a:ext uri="{FF2B5EF4-FFF2-40B4-BE49-F238E27FC236}">
                          <a16:creationId xmlns:a16="http://schemas.microsoft.com/office/drawing/2014/main" id="{9B3C202E-6D7E-442F-BF36-A7E5D58D0E9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6" name="Freeform 324">
                      <a:extLst>
                        <a:ext uri="{FF2B5EF4-FFF2-40B4-BE49-F238E27FC236}">
                          <a16:creationId xmlns:a16="http://schemas.microsoft.com/office/drawing/2014/main" id="{96CB6E29-E9F8-45B5-8E39-559E115FF5E0}"/>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7" name="Freeform 325">
                      <a:extLst>
                        <a:ext uri="{FF2B5EF4-FFF2-40B4-BE49-F238E27FC236}">
                          <a16:creationId xmlns:a16="http://schemas.microsoft.com/office/drawing/2014/main" id="{340DA2F7-9E53-4A2B-A598-CA5ED6DF221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8" name="Freeform 326">
                      <a:extLst>
                        <a:ext uri="{FF2B5EF4-FFF2-40B4-BE49-F238E27FC236}">
                          <a16:creationId xmlns:a16="http://schemas.microsoft.com/office/drawing/2014/main" id="{5786984B-4775-4E03-9077-23D1E9A0259D}"/>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9" name="Freeform 327">
                      <a:extLst>
                        <a:ext uri="{FF2B5EF4-FFF2-40B4-BE49-F238E27FC236}">
                          <a16:creationId xmlns:a16="http://schemas.microsoft.com/office/drawing/2014/main" id="{4E97FBA2-255F-449D-AC7F-0BBB3DF760F2}"/>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0" name="Freeform 328">
                      <a:extLst>
                        <a:ext uri="{FF2B5EF4-FFF2-40B4-BE49-F238E27FC236}">
                          <a16:creationId xmlns:a16="http://schemas.microsoft.com/office/drawing/2014/main" id="{9BA808A4-F73D-46FD-8CE3-58937930C872}"/>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1" name="Freeform 329">
                      <a:extLst>
                        <a:ext uri="{FF2B5EF4-FFF2-40B4-BE49-F238E27FC236}">
                          <a16:creationId xmlns:a16="http://schemas.microsoft.com/office/drawing/2014/main" id="{127134E9-E4EC-4BD6-859B-AAA2047D361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2" name="Freeform 330">
                      <a:extLst>
                        <a:ext uri="{FF2B5EF4-FFF2-40B4-BE49-F238E27FC236}">
                          <a16:creationId xmlns:a16="http://schemas.microsoft.com/office/drawing/2014/main" id="{BA364887-9F41-4B48-A176-23703410145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3" name="Freeform 331">
                      <a:extLst>
                        <a:ext uri="{FF2B5EF4-FFF2-40B4-BE49-F238E27FC236}">
                          <a16:creationId xmlns:a16="http://schemas.microsoft.com/office/drawing/2014/main" id="{7AF74394-A532-495E-BAC5-F4A4A3BEE25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4" name="Freeform 332">
                      <a:extLst>
                        <a:ext uri="{FF2B5EF4-FFF2-40B4-BE49-F238E27FC236}">
                          <a16:creationId xmlns:a16="http://schemas.microsoft.com/office/drawing/2014/main" id="{DB658648-9AEB-4CF8-8B2C-DC2A9D1451F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5" name="Freeform 333">
                      <a:extLst>
                        <a:ext uri="{FF2B5EF4-FFF2-40B4-BE49-F238E27FC236}">
                          <a16:creationId xmlns:a16="http://schemas.microsoft.com/office/drawing/2014/main" id="{12758284-F849-432D-A212-3B7BAAF18C4C}"/>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6" name="Freeform 334">
                      <a:extLst>
                        <a:ext uri="{FF2B5EF4-FFF2-40B4-BE49-F238E27FC236}">
                          <a16:creationId xmlns:a16="http://schemas.microsoft.com/office/drawing/2014/main" id="{9A7EF42B-AEC2-4E74-A250-2F9F7FCDB1D6}"/>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7" name="Freeform 335">
                      <a:extLst>
                        <a:ext uri="{FF2B5EF4-FFF2-40B4-BE49-F238E27FC236}">
                          <a16:creationId xmlns:a16="http://schemas.microsoft.com/office/drawing/2014/main" id="{0EE1ED37-4B75-404B-BDF7-624D1AAB99C7}"/>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8" name="Freeform 336">
                      <a:extLst>
                        <a:ext uri="{FF2B5EF4-FFF2-40B4-BE49-F238E27FC236}">
                          <a16:creationId xmlns:a16="http://schemas.microsoft.com/office/drawing/2014/main" id="{676100E5-BB79-4FA7-A91A-7CFC5B164212}"/>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9" name="Freeform 337">
                      <a:extLst>
                        <a:ext uri="{FF2B5EF4-FFF2-40B4-BE49-F238E27FC236}">
                          <a16:creationId xmlns:a16="http://schemas.microsoft.com/office/drawing/2014/main" id="{C31AEF46-86FB-4F9D-ABCA-A8BD5E54374E}"/>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0" name="Freeform 338">
                      <a:extLst>
                        <a:ext uri="{FF2B5EF4-FFF2-40B4-BE49-F238E27FC236}">
                          <a16:creationId xmlns:a16="http://schemas.microsoft.com/office/drawing/2014/main" id="{487D3FDC-CA6C-45B1-BFCB-D8C3D518AB3B}"/>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1" name="Freeform 339">
                      <a:extLst>
                        <a:ext uri="{FF2B5EF4-FFF2-40B4-BE49-F238E27FC236}">
                          <a16:creationId xmlns:a16="http://schemas.microsoft.com/office/drawing/2014/main" id="{0902656E-C0D0-4DE2-8284-D7C966327AD9}"/>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2" name="Freeform 340">
                      <a:extLst>
                        <a:ext uri="{FF2B5EF4-FFF2-40B4-BE49-F238E27FC236}">
                          <a16:creationId xmlns:a16="http://schemas.microsoft.com/office/drawing/2014/main" id="{FD898571-295C-44D4-8811-616199481EE7}"/>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3" name="Freeform 341">
                      <a:extLst>
                        <a:ext uri="{FF2B5EF4-FFF2-40B4-BE49-F238E27FC236}">
                          <a16:creationId xmlns:a16="http://schemas.microsoft.com/office/drawing/2014/main" id="{B069BF12-9C33-454C-8638-ECA951A19EBB}"/>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4" name="Freeform 342">
                      <a:extLst>
                        <a:ext uri="{FF2B5EF4-FFF2-40B4-BE49-F238E27FC236}">
                          <a16:creationId xmlns:a16="http://schemas.microsoft.com/office/drawing/2014/main" id="{7718C9A6-F5E7-4E63-B59D-D181E4F4EA15}"/>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5" name="Freeform 343">
                      <a:extLst>
                        <a:ext uri="{FF2B5EF4-FFF2-40B4-BE49-F238E27FC236}">
                          <a16:creationId xmlns:a16="http://schemas.microsoft.com/office/drawing/2014/main" id="{7B5EF7EA-F926-4A58-BDBB-68AFD5022DE0}"/>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6" name="Freeform 344">
                      <a:extLst>
                        <a:ext uri="{FF2B5EF4-FFF2-40B4-BE49-F238E27FC236}">
                          <a16:creationId xmlns:a16="http://schemas.microsoft.com/office/drawing/2014/main" id="{1C718466-AC98-404F-B966-40D09767EA9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7" name="Freeform 345">
                      <a:extLst>
                        <a:ext uri="{FF2B5EF4-FFF2-40B4-BE49-F238E27FC236}">
                          <a16:creationId xmlns:a16="http://schemas.microsoft.com/office/drawing/2014/main" id="{0CFD32CF-9778-40A4-807D-0AF5ACADA2E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8" name="Freeform 346">
                      <a:extLst>
                        <a:ext uri="{FF2B5EF4-FFF2-40B4-BE49-F238E27FC236}">
                          <a16:creationId xmlns:a16="http://schemas.microsoft.com/office/drawing/2014/main" id="{6F714B4E-3AE6-4A5A-812B-BA5AA0AE659A}"/>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9" name="Freeform 347">
                      <a:extLst>
                        <a:ext uri="{FF2B5EF4-FFF2-40B4-BE49-F238E27FC236}">
                          <a16:creationId xmlns:a16="http://schemas.microsoft.com/office/drawing/2014/main" id="{A7FDA9EF-3902-48D9-B7B3-98A35E9D5348}"/>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0" name="Freeform 348">
                      <a:extLst>
                        <a:ext uri="{FF2B5EF4-FFF2-40B4-BE49-F238E27FC236}">
                          <a16:creationId xmlns:a16="http://schemas.microsoft.com/office/drawing/2014/main" id="{EBFF28F6-D760-4E5D-AAA4-C278FA72E9EB}"/>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1" name="Freeform 349">
                      <a:extLst>
                        <a:ext uri="{FF2B5EF4-FFF2-40B4-BE49-F238E27FC236}">
                          <a16:creationId xmlns:a16="http://schemas.microsoft.com/office/drawing/2014/main" id="{62D06E3E-EA0B-4A6B-8AEB-2B1E8BF96321}"/>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2" name="Freeform 350">
                      <a:extLst>
                        <a:ext uri="{FF2B5EF4-FFF2-40B4-BE49-F238E27FC236}">
                          <a16:creationId xmlns:a16="http://schemas.microsoft.com/office/drawing/2014/main" id="{F4887E2D-6797-416C-B994-B69E5ECF0180}"/>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3" name="Freeform 351">
                      <a:extLst>
                        <a:ext uri="{FF2B5EF4-FFF2-40B4-BE49-F238E27FC236}">
                          <a16:creationId xmlns:a16="http://schemas.microsoft.com/office/drawing/2014/main" id="{AD84E695-6CD9-4378-94CA-E72FC54C1C38}"/>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4" name="Freeform 352">
                      <a:extLst>
                        <a:ext uri="{FF2B5EF4-FFF2-40B4-BE49-F238E27FC236}">
                          <a16:creationId xmlns:a16="http://schemas.microsoft.com/office/drawing/2014/main" id="{29AA8833-B1E9-4B9B-828D-DBFA1ECE31B3}"/>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5" name="Freeform 353">
                      <a:extLst>
                        <a:ext uri="{FF2B5EF4-FFF2-40B4-BE49-F238E27FC236}">
                          <a16:creationId xmlns:a16="http://schemas.microsoft.com/office/drawing/2014/main" id="{6C52B60B-1669-4420-997F-184C9B7858B9}"/>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6" name="Freeform 354">
                      <a:extLst>
                        <a:ext uri="{FF2B5EF4-FFF2-40B4-BE49-F238E27FC236}">
                          <a16:creationId xmlns:a16="http://schemas.microsoft.com/office/drawing/2014/main" id="{584985A2-40A5-4430-9277-E08FFCC08A25}"/>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7" name="Freeform 355">
                      <a:extLst>
                        <a:ext uri="{FF2B5EF4-FFF2-40B4-BE49-F238E27FC236}">
                          <a16:creationId xmlns:a16="http://schemas.microsoft.com/office/drawing/2014/main" id="{973C2E15-3454-4CB1-B402-F226BACC977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8" name="Freeform 356">
                      <a:extLst>
                        <a:ext uri="{FF2B5EF4-FFF2-40B4-BE49-F238E27FC236}">
                          <a16:creationId xmlns:a16="http://schemas.microsoft.com/office/drawing/2014/main" id="{0835263F-18D5-41F0-8BB5-5E25C06BDBF3}"/>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9" name="Freeform 357">
                      <a:extLst>
                        <a:ext uri="{FF2B5EF4-FFF2-40B4-BE49-F238E27FC236}">
                          <a16:creationId xmlns:a16="http://schemas.microsoft.com/office/drawing/2014/main" id="{28042DCA-F037-47AB-9BD2-D32E321AD00B}"/>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0" name="Freeform 358">
                      <a:extLst>
                        <a:ext uri="{FF2B5EF4-FFF2-40B4-BE49-F238E27FC236}">
                          <a16:creationId xmlns:a16="http://schemas.microsoft.com/office/drawing/2014/main" id="{EF2640F7-B808-4444-9617-323392FE3970}"/>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4" name="Oval 359">
                    <a:extLst>
                      <a:ext uri="{FF2B5EF4-FFF2-40B4-BE49-F238E27FC236}">
                        <a16:creationId xmlns:a16="http://schemas.microsoft.com/office/drawing/2014/main" id="{55BCAB59-F83B-474D-9759-698149514A3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 name="Oval 360">
                    <a:extLst>
                      <a:ext uri="{FF2B5EF4-FFF2-40B4-BE49-F238E27FC236}">
                        <a16:creationId xmlns:a16="http://schemas.microsoft.com/office/drawing/2014/main" id="{093BF581-C176-4D8C-8217-06E8331AA66E}"/>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 name="Oval 361">
                    <a:extLst>
                      <a:ext uri="{FF2B5EF4-FFF2-40B4-BE49-F238E27FC236}">
                        <a16:creationId xmlns:a16="http://schemas.microsoft.com/office/drawing/2014/main" id="{75218B6C-F56D-4B78-8ACE-80C29F695F94}"/>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 name="Oval 362">
                    <a:extLst>
                      <a:ext uri="{FF2B5EF4-FFF2-40B4-BE49-F238E27FC236}">
                        <a16:creationId xmlns:a16="http://schemas.microsoft.com/office/drawing/2014/main" id="{26EB9FE1-E848-47EB-9B92-17DB6210F72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 name="Oval 363">
                    <a:extLst>
                      <a:ext uri="{FF2B5EF4-FFF2-40B4-BE49-F238E27FC236}">
                        <a16:creationId xmlns:a16="http://schemas.microsoft.com/office/drawing/2014/main" id="{A1C846B3-0E80-494D-BB4D-D54063CF1ECE}"/>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 name="Oval 364">
                    <a:extLst>
                      <a:ext uri="{FF2B5EF4-FFF2-40B4-BE49-F238E27FC236}">
                        <a16:creationId xmlns:a16="http://schemas.microsoft.com/office/drawing/2014/main" id="{DBA56BC4-0791-4823-ABBB-BD464E992F24}"/>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 name="Oval 365">
                    <a:extLst>
                      <a:ext uri="{FF2B5EF4-FFF2-40B4-BE49-F238E27FC236}">
                        <a16:creationId xmlns:a16="http://schemas.microsoft.com/office/drawing/2014/main" id="{62EFF434-8E30-4364-8CA4-7DF669710B8A}"/>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 name="Oval 366">
                    <a:extLst>
                      <a:ext uri="{FF2B5EF4-FFF2-40B4-BE49-F238E27FC236}">
                        <a16:creationId xmlns:a16="http://schemas.microsoft.com/office/drawing/2014/main" id="{FF7ACD11-E200-4578-91F5-8FEEB14E43BE}"/>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 name="Oval 367">
                    <a:extLst>
                      <a:ext uri="{FF2B5EF4-FFF2-40B4-BE49-F238E27FC236}">
                        <a16:creationId xmlns:a16="http://schemas.microsoft.com/office/drawing/2014/main" id="{938F9130-6C12-4279-88D9-9E930683B331}"/>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 name="Oval 368">
                    <a:extLst>
                      <a:ext uri="{FF2B5EF4-FFF2-40B4-BE49-F238E27FC236}">
                        <a16:creationId xmlns:a16="http://schemas.microsoft.com/office/drawing/2014/main" id="{D124844D-F400-454F-8A98-EF271489D550}"/>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 name="Oval 369">
                    <a:extLst>
                      <a:ext uri="{FF2B5EF4-FFF2-40B4-BE49-F238E27FC236}">
                        <a16:creationId xmlns:a16="http://schemas.microsoft.com/office/drawing/2014/main" id="{8A675B2A-7EBD-4E83-92AA-65A75BF7791D}"/>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370">
                    <a:extLst>
                      <a:ext uri="{FF2B5EF4-FFF2-40B4-BE49-F238E27FC236}">
                        <a16:creationId xmlns:a16="http://schemas.microsoft.com/office/drawing/2014/main" id="{5CC9CAD7-8A80-4E92-A0C6-58C99800F9D3}"/>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Oval 371">
                    <a:extLst>
                      <a:ext uri="{FF2B5EF4-FFF2-40B4-BE49-F238E27FC236}">
                        <a16:creationId xmlns:a16="http://schemas.microsoft.com/office/drawing/2014/main" id="{E8964353-4495-447A-9C11-CDE11796E3B8}"/>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372">
                    <a:extLst>
                      <a:ext uri="{FF2B5EF4-FFF2-40B4-BE49-F238E27FC236}">
                        <a16:creationId xmlns:a16="http://schemas.microsoft.com/office/drawing/2014/main" id="{61FABC4B-9531-4FF0-85AA-88C34EE43570}"/>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 name="Oval 373">
                    <a:extLst>
                      <a:ext uri="{FF2B5EF4-FFF2-40B4-BE49-F238E27FC236}">
                        <a16:creationId xmlns:a16="http://schemas.microsoft.com/office/drawing/2014/main" id="{C33E6877-B86B-4423-9E7A-39F4DB89004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 name="Oval 374">
                    <a:extLst>
                      <a:ext uri="{FF2B5EF4-FFF2-40B4-BE49-F238E27FC236}">
                        <a16:creationId xmlns:a16="http://schemas.microsoft.com/office/drawing/2014/main" id="{AE9BFE3E-97DA-4571-B690-4A02BCE1780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Oval 375">
                    <a:extLst>
                      <a:ext uri="{FF2B5EF4-FFF2-40B4-BE49-F238E27FC236}">
                        <a16:creationId xmlns:a16="http://schemas.microsoft.com/office/drawing/2014/main" id="{C5C1D804-80A8-47AA-B6C8-FD8EED17F04F}"/>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 name="Oval 376">
                    <a:extLst>
                      <a:ext uri="{FF2B5EF4-FFF2-40B4-BE49-F238E27FC236}">
                        <a16:creationId xmlns:a16="http://schemas.microsoft.com/office/drawing/2014/main" id="{777687D8-3797-4429-87D2-04FCC317494E}"/>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 name="Oval 377">
                    <a:extLst>
                      <a:ext uri="{FF2B5EF4-FFF2-40B4-BE49-F238E27FC236}">
                        <a16:creationId xmlns:a16="http://schemas.microsoft.com/office/drawing/2014/main" id="{78277412-C78E-42FD-AD14-179774CEABAF}"/>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 name="Oval 378">
                    <a:extLst>
                      <a:ext uri="{FF2B5EF4-FFF2-40B4-BE49-F238E27FC236}">
                        <a16:creationId xmlns:a16="http://schemas.microsoft.com/office/drawing/2014/main" id="{808C18E8-5BFA-4E79-92CC-6FA46892940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 name="Oval 379">
                    <a:extLst>
                      <a:ext uri="{FF2B5EF4-FFF2-40B4-BE49-F238E27FC236}">
                        <a16:creationId xmlns:a16="http://schemas.microsoft.com/office/drawing/2014/main" id="{35C2D3F2-92D3-4437-BAF8-9E4944891FB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Oval 380">
                    <a:extLst>
                      <a:ext uri="{FF2B5EF4-FFF2-40B4-BE49-F238E27FC236}">
                        <a16:creationId xmlns:a16="http://schemas.microsoft.com/office/drawing/2014/main" id="{D31A9804-A287-4CC1-838A-5C8BEECACFB5}"/>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 name="Oval 381">
                    <a:extLst>
                      <a:ext uri="{FF2B5EF4-FFF2-40B4-BE49-F238E27FC236}">
                        <a16:creationId xmlns:a16="http://schemas.microsoft.com/office/drawing/2014/main" id="{F4140470-EC80-44A0-BFAA-C8B122F2C87D}"/>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 name="Oval 382">
                    <a:extLst>
                      <a:ext uri="{FF2B5EF4-FFF2-40B4-BE49-F238E27FC236}">
                        <a16:creationId xmlns:a16="http://schemas.microsoft.com/office/drawing/2014/main" id="{B80D25E1-DC01-4E0F-89F6-CC99F467C1F7}"/>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 name="Oval 383">
                    <a:extLst>
                      <a:ext uri="{FF2B5EF4-FFF2-40B4-BE49-F238E27FC236}">
                        <a16:creationId xmlns:a16="http://schemas.microsoft.com/office/drawing/2014/main" id="{E5E85FC5-5052-4D78-84F8-DF8AEA7F89DD}"/>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 name="Oval 384">
                    <a:extLst>
                      <a:ext uri="{FF2B5EF4-FFF2-40B4-BE49-F238E27FC236}">
                        <a16:creationId xmlns:a16="http://schemas.microsoft.com/office/drawing/2014/main" id="{18D9F1D8-1D34-4506-843B-ABB93C8ADD92}"/>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Oval 385">
                    <a:extLst>
                      <a:ext uri="{FF2B5EF4-FFF2-40B4-BE49-F238E27FC236}">
                        <a16:creationId xmlns:a16="http://schemas.microsoft.com/office/drawing/2014/main" id="{2E395283-1A85-4ABF-9594-6AC167FDC1E8}"/>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 name="Oval 386">
                    <a:extLst>
                      <a:ext uri="{FF2B5EF4-FFF2-40B4-BE49-F238E27FC236}">
                        <a16:creationId xmlns:a16="http://schemas.microsoft.com/office/drawing/2014/main" id="{BC103281-7FDC-43D2-9A3C-B999B9BE325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 name="Oval 387">
                    <a:extLst>
                      <a:ext uri="{FF2B5EF4-FFF2-40B4-BE49-F238E27FC236}">
                        <a16:creationId xmlns:a16="http://schemas.microsoft.com/office/drawing/2014/main" id="{06C30157-7FAD-49EC-A4AE-C8DAF437DAC6}"/>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 name="Oval 388">
                    <a:extLst>
                      <a:ext uri="{FF2B5EF4-FFF2-40B4-BE49-F238E27FC236}">
                        <a16:creationId xmlns:a16="http://schemas.microsoft.com/office/drawing/2014/main" id="{72CDBE9A-5687-4EC8-A86D-0B21FCD30933}"/>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 name="Oval 389">
                    <a:extLst>
                      <a:ext uri="{FF2B5EF4-FFF2-40B4-BE49-F238E27FC236}">
                        <a16:creationId xmlns:a16="http://schemas.microsoft.com/office/drawing/2014/main" id="{EEC7F1AD-3B09-4D05-84BD-884E58B32555}"/>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 name="Oval 390">
                    <a:extLst>
                      <a:ext uri="{FF2B5EF4-FFF2-40B4-BE49-F238E27FC236}">
                        <a16:creationId xmlns:a16="http://schemas.microsoft.com/office/drawing/2014/main" id="{D167942F-C0BA-4676-84D6-E94EE2C49697}"/>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 name="Oval 391">
                    <a:extLst>
                      <a:ext uri="{FF2B5EF4-FFF2-40B4-BE49-F238E27FC236}">
                        <a16:creationId xmlns:a16="http://schemas.microsoft.com/office/drawing/2014/main" id="{C7F963D6-85F9-40CC-9621-2A0BF107A03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 name="Oval 392">
                    <a:extLst>
                      <a:ext uri="{FF2B5EF4-FFF2-40B4-BE49-F238E27FC236}">
                        <a16:creationId xmlns:a16="http://schemas.microsoft.com/office/drawing/2014/main" id="{1FBE11A9-A756-46B8-B164-EC266F9AEE3D}"/>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393">
                    <a:extLst>
                      <a:ext uri="{FF2B5EF4-FFF2-40B4-BE49-F238E27FC236}">
                        <a16:creationId xmlns:a16="http://schemas.microsoft.com/office/drawing/2014/main" id="{43887A5B-CEAC-4FA0-BB4C-987D18DF1A6D}"/>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Oval 394">
                    <a:extLst>
                      <a:ext uri="{FF2B5EF4-FFF2-40B4-BE49-F238E27FC236}">
                        <a16:creationId xmlns:a16="http://schemas.microsoft.com/office/drawing/2014/main" id="{27446868-0E95-403C-B33B-1F46F42E7133}"/>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395">
                    <a:extLst>
                      <a:ext uri="{FF2B5EF4-FFF2-40B4-BE49-F238E27FC236}">
                        <a16:creationId xmlns:a16="http://schemas.microsoft.com/office/drawing/2014/main" id="{128DC747-A639-4B68-9175-75475BF9FDB4}"/>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 name="Oval 396">
                    <a:extLst>
                      <a:ext uri="{FF2B5EF4-FFF2-40B4-BE49-F238E27FC236}">
                        <a16:creationId xmlns:a16="http://schemas.microsoft.com/office/drawing/2014/main" id="{C4266338-D593-437B-A6DA-AE728FA6F54D}"/>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397">
                    <a:extLst>
                      <a:ext uri="{FF2B5EF4-FFF2-40B4-BE49-F238E27FC236}">
                        <a16:creationId xmlns:a16="http://schemas.microsoft.com/office/drawing/2014/main" id="{1877DE79-D7A7-4C64-96A3-E846B4CF5BF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 name="Oval 398">
                    <a:extLst>
                      <a:ext uri="{FF2B5EF4-FFF2-40B4-BE49-F238E27FC236}">
                        <a16:creationId xmlns:a16="http://schemas.microsoft.com/office/drawing/2014/main" id="{993D7BD3-024D-4C28-83C7-8FE7837EF466}"/>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 name="Oval 399">
                    <a:extLst>
                      <a:ext uri="{FF2B5EF4-FFF2-40B4-BE49-F238E27FC236}">
                        <a16:creationId xmlns:a16="http://schemas.microsoft.com/office/drawing/2014/main" id="{C8ADFA15-99B8-4499-993A-47365ADE0248}"/>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 name="Oval 400">
                    <a:extLst>
                      <a:ext uri="{FF2B5EF4-FFF2-40B4-BE49-F238E27FC236}">
                        <a16:creationId xmlns:a16="http://schemas.microsoft.com/office/drawing/2014/main" id="{08FEDAA3-D133-4A46-AA01-B2A52FD267FB}"/>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 name="Oval 401">
                    <a:extLst>
                      <a:ext uri="{FF2B5EF4-FFF2-40B4-BE49-F238E27FC236}">
                        <a16:creationId xmlns:a16="http://schemas.microsoft.com/office/drawing/2014/main" id="{F5162476-B1D1-4905-874D-8E665FCD8216}"/>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 name="Oval 402">
                    <a:extLst>
                      <a:ext uri="{FF2B5EF4-FFF2-40B4-BE49-F238E27FC236}">
                        <a16:creationId xmlns:a16="http://schemas.microsoft.com/office/drawing/2014/main" id="{4E28FCF0-487F-4666-96C1-A084905E60FE}"/>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 name="Oval 403">
                    <a:extLst>
                      <a:ext uri="{FF2B5EF4-FFF2-40B4-BE49-F238E27FC236}">
                        <a16:creationId xmlns:a16="http://schemas.microsoft.com/office/drawing/2014/main" id="{4BC05B4E-A764-4DBA-91E5-6651DC0B8F24}"/>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 name="Oval 404">
                    <a:extLst>
                      <a:ext uri="{FF2B5EF4-FFF2-40B4-BE49-F238E27FC236}">
                        <a16:creationId xmlns:a16="http://schemas.microsoft.com/office/drawing/2014/main" id="{587830BB-D2AD-48A3-B915-B6EFC3250F60}"/>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 name="Oval 405">
                    <a:extLst>
                      <a:ext uri="{FF2B5EF4-FFF2-40B4-BE49-F238E27FC236}">
                        <a16:creationId xmlns:a16="http://schemas.microsoft.com/office/drawing/2014/main" id="{BEC94E38-B397-4FFE-9AB2-2B26DE852153}"/>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 name="Oval 406">
                    <a:extLst>
                      <a:ext uri="{FF2B5EF4-FFF2-40B4-BE49-F238E27FC236}">
                        <a16:creationId xmlns:a16="http://schemas.microsoft.com/office/drawing/2014/main" id="{D6B649DF-0AC7-48C2-A576-1DBE273230AC}"/>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Oval 407">
                    <a:extLst>
                      <a:ext uri="{FF2B5EF4-FFF2-40B4-BE49-F238E27FC236}">
                        <a16:creationId xmlns:a16="http://schemas.microsoft.com/office/drawing/2014/main" id="{E9C93B7C-F3AC-4230-A558-A9CEBE3132F4}"/>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 name="Oval 408">
                    <a:extLst>
                      <a:ext uri="{FF2B5EF4-FFF2-40B4-BE49-F238E27FC236}">
                        <a16:creationId xmlns:a16="http://schemas.microsoft.com/office/drawing/2014/main" id="{010F67FB-08BA-42A8-8313-C6DD8DD6F8BB}"/>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Oval 409">
                    <a:extLst>
                      <a:ext uri="{FF2B5EF4-FFF2-40B4-BE49-F238E27FC236}">
                        <a16:creationId xmlns:a16="http://schemas.microsoft.com/office/drawing/2014/main" id="{EA68DA61-1D1A-42A5-BDBB-40AB0A409EF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Oval 410">
                    <a:extLst>
                      <a:ext uri="{FF2B5EF4-FFF2-40B4-BE49-F238E27FC236}">
                        <a16:creationId xmlns:a16="http://schemas.microsoft.com/office/drawing/2014/main" id="{7CCF0625-D00E-4D73-9679-880C364131EF}"/>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6" name="Oval 411">
                    <a:extLst>
                      <a:ext uri="{FF2B5EF4-FFF2-40B4-BE49-F238E27FC236}">
                        <a16:creationId xmlns:a16="http://schemas.microsoft.com/office/drawing/2014/main" id="{30B79D10-C0F0-4E4C-8C1C-1E8F8D81AA13}"/>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7" name="Oval 412">
                    <a:extLst>
                      <a:ext uri="{FF2B5EF4-FFF2-40B4-BE49-F238E27FC236}">
                        <a16:creationId xmlns:a16="http://schemas.microsoft.com/office/drawing/2014/main" id="{69888794-40AA-4EB2-A09A-E0FF945F05A4}"/>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8" name="Oval 413">
                    <a:extLst>
                      <a:ext uri="{FF2B5EF4-FFF2-40B4-BE49-F238E27FC236}">
                        <a16:creationId xmlns:a16="http://schemas.microsoft.com/office/drawing/2014/main" id="{BA2BBD80-FDAF-4587-AA9B-94BDB9DF905B}"/>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9" name="Oval 414">
                    <a:extLst>
                      <a:ext uri="{FF2B5EF4-FFF2-40B4-BE49-F238E27FC236}">
                        <a16:creationId xmlns:a16="http://schemas.microsoft.com/office/drawing/2014/main" id="{C3B9F23A-0208-4E3C-A24E-A969505F3CA3}"/>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Oval 415">
                    <a:extLst>
                      <a:ext uri="{FF2B5EF4-FFF2-40B4-BE49-F238E27FC236}">
                        <a16:creationId xmlns:a16="http://schemas.microsoft.com/office/drawing/2014/main" id="{6659387C-DB76-4702-A89D-2BE835AFEF96}"/>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1" name="Oval 416">
                    <a:extLst>
                      <a:ext uri="{FF2B5EF4-FFF2-40B4-BE49-F238E27FC236}">
                        <a16:creationId xmlns:a16="http://schemas.microsoft.com/office/drawing/2014/main" id="{76D1CEBA-7C98-4475-BD52-D563C8758212}"/>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2" name="Oval 417">
                    <a:extLst>
                      <a:ext uri="{FF2B5EF4-FFF2-40B4-BE49-F238E27FC236}">
                        <a16:creationId xmlns:a16="http://schemas.microsoft.com/office/drawing/2014/main" id="{61A6610E-73FF-4652-9572-9F41F5C7FE31}"/>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3" name="Oval 418">
                    <a:extLst>
                      <a:ext uri="{FF2B5EF4-FFF2-40B4-BE49-F238E27FC236}">
                        <a16:creationId xmlns:a16="http://schemas.microsoft.com/office/drawing/2014/main" id="{15FFE725-0495-4472-BC42-B7EA1713E382}"/>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4" name="Oval 419">
                    <a:extLst>
                      <a:ext uri="{FF2B5EF4-FFF2-40B4-BE49-F238E27FC236}">
                        <a16:creationId xmlns:a16="http://schemas.microsoft.com/office/drawing/2014/main" id="{FABAC7B8-3BFB-4751-995C-A2BDF66B593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5" name="Oval 420">
                    <a:extLst>
                      <a:ext uri="{FF2B5EF4-FFF2-40B4-BE49-F238E27FC236}">
                        <a16:creationId xmlns:a16="http://schemas.microsoft.com/office/drawing/2014/main" id="{05A82C96-D2C8-4EBB-B857-95FC7688DC3A}"/>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6" name="Oval 421">
                    <a:extLst>
                      <a:ext uri="{FF2B5EF4-FFF2-40B4-BE49-F238E27FC236}">
                        <a16:creationId xmlns:a16="http://schemas.microsoft.com/office/drawing/2014/main" id="{6EEDAC21-4BC5-4A45-B2EA-11438A6340B9}"/>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7" name="Oval 422">
                    <a:extLst>
                      <a:ext uri="{FF2B5EF4-FFF2-40B4-BE49-F238E27FC236}">
                        <a16:creationId xmlns:a16="http://schemas.microsoft.com/office/drawing/2014/main" id="{40B24EC8-C943-4327-BB34-4EE5B151915D}"/>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Oval 423">
                    <a:extLst>
                      <a:ext uri="{FF2B5EF4-FFF2-40B4-BE49-F238E27FC236}">
                        <a16:creationId xmlns:a16="http://schemas.microsoft.com/office/drawing/2014/main" id="{42E18185-38F6-4DE3-9525-CEF84D300907}"/>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 name="Oval 424">
                    <a:extLst>
                      <a:ext uri="{FF2B5EF4-FFF2-40B4-BE49-F238E27FC236}">
                        <a16:creationId xmlns:a16="http://schemas.microsoft.com/office/drawing/2014/main" id="{E0C5E3E7-C1B1-497F-B4CE-13C53AEE5D29}"/>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Oval 425">
                    <a:extLst>
                      <a:ext uri="{FF2B5EF4-FFF2-40B4-BE49-F238E27FC236}">
                        <a16:creationId xmlns:a16="http://schemas.microsoft.com/office/drawing/2014/main" id="{954EDB79-9E65-4EA3-BA8C-CA0EBD834788}"/>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 name="Oval 426">
                    <a:extLst>
                      <a:ext uri="{FF2B5EF4-FFF2-40B4-BE49-F238E27FC236}">
                        <a16:creationId xmlns:a16="http://schemas.microsoft.com/office/drawing/2014/main" id="{8F3C29D1-A0F3-4A09-BFEC-AB8FCA21C436}"/>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2" name="Freeform 427">
                  <a:extLst>
                    <a:ext uri="{FF2B5EF4-FFF2-40B4-BE49-F238E27FC236}">
                      <a16:creationId xmlns:a16="http://schemas.microsoft.com/office/drawing/2014/main" id="{E640C3D6-F31D-4357-AFFE-2BCB0393FB2F}"/>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 name="Group 428">
                <a:extLst>
                  <a:ext uri="{FF2B5EF4-FFF2-40B4-BE49-F238E27FC236}">
                    <a16:creationId xmlns:a16="http://schemas.microsoft.com/office/drawing/2014/main" id="{1E601623-5B51-4EBC-B38A-AC5EB7296FC9}"/>
                  </a:ext>
                </a:extLst>
              </p:cNvPr>
              <p:cNvGrpSpPr>
                <a:grpSpLocks/>
              </p:cNvGrpSpPr>
              <p:nvPr/>
            </p:nvGrpSpPr>
            <p:grpSpPr bwMode="auto">
              <a:xfrm>
                <a:off x="4881" y="3259"/>
                <a:ext cx="1245" cy="319"/>
                <a:chOff x="2023" y="1419"/>
                <a:chExt cx="1653" cy="576"/>
              </a:xfrm>
            </p:grpSpPr>
            <p:grpSp>
              <p:nvGrpSpPr>
                <p:cNvPr id="11" name="Group 429">
                  <a:extLst>
                    <a:ext uri="{FF2B5EF4-FFF2-40B4-BE49-F238E27FC236}">
                      <a16:creationId xmlns:a16="http://schemas.microsoft.com/office/drawing/2014/main" id="{148FAE51-C2D2-44C7-84DB-097B3F14083A}"/>
                    </a:ext>
                  </a:extLst>
                </p:cNvPr>
                <p:cNvGrpSpPr>
                  <a:grpSpLocks/>
                </p:cNvGrpSpPr>
                <p:nvPr/>
              </p:nvGrpSpPr>
              <p:grpSpPr bwMode="auto">
                <a:xfrm>
                  <a:off x="2023" y="1419"/>
                  <a:ext cx="1653" cy="576"/>
                  <a:chOff x="537" y="995"/>
                  <a:chExt cx="1647" cy="1128"/>
                </a:xfrm>
              </p:grpSpPr>
              <p:grpSp>
                <p:nvGrpSpPr>
                  <p:cNvPr id="13" name="Group 430">
                    <a:extLst>
                      <a:ext uri="{FF2B5EF4-FFF2-40B4-BE49-F238E27FC236}">
                        <a16:creationId xmlns:a16="http://schemas.microsoft.com/office/drawing/2014/main" id="{96710ADD-C458-406F-A01E-68CD4BAFC206}"/>
                      </a:ext>
                    </a:extLst>
                  </p:cNvPr>
                  <p:cNvGrpSpPr>
                    <a:grpSpLocks/>
                  </p:cNvGrpSpPr>
                  <p:nvPr/>
                </p:nvGrpSpPr>
                <p:grpSpPr bwMode="auto">
                  <a:xfrm>
                    <a:off x="537" y="995"/>
                    <a:ext cx="1647" cy="1128"/>
                    <a:chOff x="1887" y="1697"/>
                    <a:chExt cx="1647" cy="1128"/>
                  </a:xfrm>
                </p:grpSpPr>
                <p:sp>
                  <p:nvSpPr>
                    <p:cNvPr id="82" name="Freeform 431">
                      <a:extLst>
                        <a:ext uri="{FF2B5EF4-FFF2-40B4-BE49-F238E27FC236}">
                          <a16:creationId xmlns:a16="http://schemas.microsoft.com/office/drawing/2014/main" id="{BE95A40A-3D13-4CDE-8F2F-EB2B4B0E5A2A}"/>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 name="Freeform 432">
                      <a:extLst>
                        <a:ext uri="{FF2B5EF4-FFF2-40B4-BE49-F238E27FC236}">
                          <a16:creationId xmlns:a16="http://schemas.microsoft.com/office/drawing/2014/main" id="{2513ACBA-EDE8-487D-8032-A310936EEB8F}"/>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 name="Freeform 433">
                      <a:extLst>
                        <a:ext uri="{FF2B5EF4-FFF2-40B4-BE49-F238E27FC236}">
                          <a16:creationId xmlns:a16="http://schemas.microsoft.com/office/drawing/2014/main" id="{B1629E54-6F17-4686-8CE8-8149961B8D78}"/>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 name="Freeform 434">
                      <a:extLst>
                        <a:ext uri="{FF2B5EF4-FFF2-40B4-BE49-F238E27FC236}">
                          <a16:creationId xmlns:a16="http://schemas.microsoft.com/office/drawing/2014/main" id="{2949A0C1-8F29-4FD1-A8BF-9B784000D95B}"/>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 name="Freeform 435">
                      <a:extLst>
                        <a:ext uri="{FF2B5EF4-FFF2-40B4-BE49-F238E27FC236}">
                          <a16:creationId xmlns:a16="http://schemas.microsoft.com/office/drawing/2014/main" id="{643E35F7-B618-462B-A37C-37CCA5BE5004}"/>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 name="Freeform 436">
                      <a:extLst>
                        <a:ext uri="{FF2B5EF4-FFF2-40B4-BE49-F238E27FC236}">
                          <a16:creationId xmlns:a16="http://schemas.microsoft.com/office/drawing/2014/main" id="{AF7DDC86-46EF-4C6B-9476-F9BD638C715C}"/>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 name="Freeform 437">
                      <a:extLst>
                        <a:ext uri="{FF2B5EF4-FFF2-40B4-BE49-F238E27FC236}">
                          <a16:creationId xmlns:a16="http://schemas.microsoft.com/office/drawing/2014/main" id="{961709CE-AAF4-4936-9B45-529AA3A6B1B9}"/>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Freeform 438">
                      <a:extLst>
                        <a:ext uri="{FF2B5EF4-FFF2-40B4-BE49-F238E27FC236}">
                          <a16:creationId xmlns:a16="http://schemas.microsoft.com/office/drawing/2014/main" id="{21D3FAA6-25FF-4808-9F19-73FB629B872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 name="Freeform 439">
                      <a:extLst>
                        <a:ext uri="{FF2B5EF4-FFF2-40B4-BE49-F238E27FC236}">
                          <a16:creationId xmlns:a16="http://schemas.microsoft.com/office/drawing/2014/main" id="{D1411870-A926-4D4F-9A06-24C017C0AD9C}"/>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Freeform 440">
                      <a:extLst>
                        <a:ext uri="{FF2B5EF4-FFF2-40B4-BE49-F238E27FC236}">
                          <a16:creationId xmlns:a16="http://schemas.microsoft.com/office/drawing/2014/main" id="{DFE2DE8A-2ADA-4368-9225-D9F1320C020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 name="Freeform 441">
                      <a:extLst>
                        <a:ext uri="{FF2B5EF4-FFF2-40B4-BE49-F238E27FC236}">
                          <a16:creationId xmlns:a16="http://schemas.microsoft.com/office/drawing/2014/main" id="{B032D1AF-BF17-463D-9286-B3F72E9E32B0}"/>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Freeform 442">
                      <a:extLst>
                        <a:ext uri="{FF2B5EF4-FFF2-40B4-BE49-F238E27FC236}">
                          <a16:creationId xmlns:a16="http://schemas.microsoft.com/office/drawing/2014/main" id="{827FD7D0-0C7B-45AC-8C18-E0421F31E169}"/>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 name="Freeform 443">
                      <a:extLst>
                        <a:ext uri="{FF2B5EF4-FFF2-40B4-BE49-F238E27FC236}">
                          <a16:creationId xmlns:a16="http://schemas.microsoft.com/office/drawing/2014/main" id="{E5DC0D3D-BC2F-4C8D-BB8A-00ECFFF9DE80}"/>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Freeform 444">
                      <a:extLst>
                        <a:ext uri="{FF2B5EF4-FFF2-40B4-BE49-F238E27FC236}">
                          <a16:creationId xmlns:a16="http://schemas.microsoft.com/office/drawing/2014/main" id="{85594C10-50F8-478C-B486-25F6B6070704}"/>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 name="Freeform 445">
                      <a:extLst>
                        <a:ext uri="{FF2B5EF4-FFF2-40B4-BE49-F238E27FC236}">
                          <a16:creationId xmlns:a16="http://schemas.microsoft.com/office/drawing/2014/main" id="{AF4DEBA8-698D-43FE-BAD3-6CFC2D114AC0}"/>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Freeform 446">
                      <a:extLst>
                        <a:ext uri="{FF2B5EF4-FFF2-40B4-BE49-F238E27FC236}">
                          <a16:creationId xmlns:a16="http://schemas.microsoft.com/office/drawing/2014/main" id="{7A65C949-1510-46DA-9D09-4F26AD8E5625}"/>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 name="Freeform 447">
                      <a:extLst>
                        <a:ext uri="{FF2B5EF4-FFF2-40B4-BE49-F238E27FC236}">
                          <a16:creationId xmlns:a16="http://schemas.microsoft.com/office/drawing/2014/main" id="{E1DE6391-5A70-48A6-B1EA-FEA089DA83BE}"/>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 name="Freeform 448">
                      <a:extLst>
                        <a:ext uri="{FF2B5EF4-FFF2-40B4-BE49-F238E27FC236}">
                          <a16:creationId xmlns:a16="http://schemas.microsoft.com/office/drawing/2014/main" id="{F2FAD350-64D4-4971-9E89-F227D1642563}"/>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 name="Freeform 449">
                      <a:extLst>
                        <a:ext uri="{FF2B5EF4-FFF2-40B4-BE49-F238E27FC236}">
                          <a16:creationId xmlns:a16="http://schemas.microsoft.com/office/drawing/2014/main" id="{0AF577E9-4BB1-49FC-9E5A-CB085F18303C}"/>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 name="Freeform 450">
                      <a:extLst>
                        <a:ext uri="{FF2B5EF4-FFF2-40B4-BE49-F238E27FC236}">
                          <a16:creationId xmlns:a16="http://schemas.microsoft.com/office/drawing/2014/main" id="{9F7CDB52-D3E1-48EB-88CD-FC7A68683073}"/>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 name="Freeform 451">
                      <a:extLst>
                        <a:ext uri="{FF2B5EF4-FFF2-40B4-BE49-F238E27FC236}">
                          <a16:creationId xmlns:a16="http://schemas.microsoft.com/office/drawing/2014/main" id="{F216AA5B-8AE8-4856-8B00-AF38F5DAF3D2}"/>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 name="Freeform 452">
                      <a:extLst>
                        <a:ext uri="{FF2B5EF4-FFF2-40B4-BE49-F238E27FC236}">
                          <a16:creationId xmlns:a16="http://schemas.microsoft.com/office/drawing/2014/main" id="{BFC3DB8F-F6EA-438B-B545-5F75BA96D573}"/>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 name="Freeform 453">
                      <a:extLst>
                        <a:ext uri="{FF2B5EF4-FFF2-40B4-BE49-F238E27FC236}">
                          <a16:creationId xmlns:a16="http://schemas.microsoft.com/office/drawing/2014/main" id="{830DA681-7852-4A57-8579-B4ADC0DB4E69}"/>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 name="Freeform 454">
                      <a:extLst>
                        <a:ext uri="{FF2B5EF4-FFF2-40B4-BE49-F238E27FC236}">
                          <a16:creationId xmlns:a16="http://schemas.microsoft.com/office/drawing/2014/main" id="{C8A4A88F-6256-4D9A-A5A1-8F228289F914}"/>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 name="Freeform 455">
                      <a:extLst>
                        <a:ext uri="{FF2B5EF4-FFF2-40B4-BE49-F238E27FC236}">
                          <a16:creationId xmlns:a16="http://schemas.microsoft.com/office/drawing/2014/main" id="{D946939F-975C-4B21-9DD5-48E99C12C79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 name="Freeform 456">
                      <a:extLst>
                        <a:ext uri="{FF2B5EF4-FFF2-40B4-BE49-F238E27FC236}">
                          <a16:creationId xmlns:a16="http://schemas.microsoft.com/office/drawing/2014/main" id="{935F4E21-9B64-48E2-8C0B-60E274A8A83D}"/>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 name="Freeform 457">
                      <a:extLst>
                        <a:ext uri="{FF2B5EF4-FFF2-40B4-BE49-F238E27FC236}">
                          <a16:creationId xmlns:a16="http://schemas.microsoft.com/office/drawing/2014/main" id="{FF19E801-22BB-4F44-BFC4-655793618D64}"/>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 name="Freeform 458">
                      <a:extLst>
                        <a:ext uri="{FF2B5EF4-FFF2-40B4-BE49-F238E27FC236}">
                          <a16:creationId xmlns:a16="http://schemas.microsoft.com/office/drawing/2014/main" id="{EA99A453-96DD-48FC-A0B5-DF22542D6184}"/>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0" name="Freeform 459">
                      <a:extLst>
                        <a:ext uri="{FF2B5EF4-FFF2-40B4-BE49-F238E27FC236}">
                          <a16:creationId xmlns:a16="http://schemas.microsoft.com/office/drawing/2014/main" id="{EB4A0D46-F67B-46EF-9006-5A10837689F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1" name="Freeform 460">
                      <a:extLst>
                        <a:ext uri="{FF2B5EF4-FFF2-40B4-BE49-F238E27FC236}">
                          <a16:creationId xmlns:a16="http://schemas.microsoft.com/office/drawing/2014/main" id="{1D46A3A3-889A-4234-AC5A-953E7F8A6726}"/>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2" name="Freeform 461">
                      <a:extLst>
                        <a:ext uri="{FF2B5EF4-FFF2-40B4-BE49-F238E27FC236}">
                          <a16:creationId xmlns:a16="http://schemas.microsoft.com/office/drawing/2014/main" id="{7ADEA07F-B517-4A9F-ADED-8433C9949A63}"/>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3" name="Freeform 462">
                      <a:extLst>
                        <a:ext uri="{FF2B5EF4-FFF2-40B4-BE49-F238E27FC236}">
                          <a16:creationId xmlns:a16="http://schemas.microsoft.com/office/drawing/2014/main" id="{1839BFB2-D970-464D-A119-CA142B4C420C}"/>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4" name="Freeform 463">
                      <a:extLst>
                        <a:ext uri="{FF2B5EF4-FFF2-40B4-BE49-F238E27FC236}">
                          <a16:creationId xmlns:a16="http://schemas.microsoft.com/office/drawing/2014/main" id="{F3C609C7-FA9D-4DDD-88FE-6F7940A6B02D}"/>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5" name="Freeform 464">
                      <a:extLst>
                        <a:ext uri="{FF2B5EF4-FFF2-40B4-BE49-F238E27FC236}">
                          <a16:creationId xmlns:a16="http://schemas.microsoft.com/office/drawing/2014/main" id="{05D3CD29-B258-4892-8E1C-41DD23B68E90}"/>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6" name="Freeform 465">
                      <a:extLst>
                        <a:ext uri="{FF2B5EF4-FFF2-40B4-BE49-F238E27FC236}">
                          <a16:creationId xmlns:a16="http://schemas.microsoft.com/office/drawing/2014/main" id="{1D5B60D0-5DF8-400E-8BCE-211F59C31124}"/>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7" name="Freeform 466">
                      <a:extLst>
                        <a:ext uri="{FF2B5EF4-FFF2-40B4-BE49-F238E27FC236}">
                          <a16:creationId xmlns:a16="http://schemas.microsoft.com/office/drawing/2014/main" id="{5794D33B-1A44-4506-A56A-BDD51841F18F}"/>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8" name="Freeform 467">
                      <a:extLst>
                        <a:ext uri="{FF2B5EF4-FFF2-40B4-BE49-F238E27FC236}">
                          <a16:creationId xmlns:a16="http://schemas.microsoft.com/office/drawing/2014/main" id="{41569B26-45EE-45F8-B26B-65703520D83C}"/>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9" name="Freeform 468">
                      <a:extLst>
                        <a:ext uri="{FF2B5EF4-FFF2-40B4-BE49-F238E27FC236}">
                          <a16:creationId xmlns:a16="http://schemas.microsoft.com/office/drawing/2014/main" id="{04203AEA-0AC4-4F90-A561-06D2949147A8}"/>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0" name="Freeform 469">
                      <a:extLst>
                        <a:ext uri="{FF2B5EF4-FFF2-40B4-BE49-F238E27FC236}">
                          <a16:creationId xmlns:a16="http://schemas.microsoft.com/office/drawing/2014/main" id="{3C5780CB-2CB7-4DCF-8911-67A84980D848}"/>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 name="Freeform 470">
                      <a:extLst>
                        <a:ext uri="{FF2B5EF4-FFF2-40B4-BE49-F238E27FC236}">
                          <a16:creationId xmlns:a16="http://schemas.microsoft.com/office/drawing/2014/main" id="{A03C809C-C60C-4640-A7D0-F63093FFF4F8}"/>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 name="Freeform 471">
                      <a:extLst>
                        <a:ext uri="{FF2B5EF4-FFF2-40B4-BE49-F238E27FC236}">
                          <a16:creationId xmlns:a16="http://schemas.microsoft.com/office/drawing/2014/main" id="{D46BF7D9-A7C8-4C87-9E79-94D22CB1F8DA}"/>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 name="Freeform 472">
                      <a:extLst>
                        <a:ext uri="{FF2B5EF4-FFF2-40B4-BE49-F238E27FC236}">
                          <a16:creationId xmlns:a16="http://schemas.microsoft.com/office/drawing/2014/main" id="{8B1DDA12-8E62-458A-AF2D-397E2F07AC5D}"/>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 name="Freeform 473">
                      <a:extLst>
                        <a:ext uri="{FF2B5EF4-FFF2-40B4-BE49-F238E27FC236}">
                          <a16:creationId xmlns:a16="http://schemas.microsoft.com/office/drawing/2014/main" id="{D231F80E-4D47-4BEE-92A6-157231463DCB}"/>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 name="Freeform 474">
                      <a:extLst>
                        <a:ext uri="{FF2B5EF4-FFF2-40B4-BE49-F238E27FC236}">
                          <a16:creationId xmlns:a16="http://schemas.microsoft.com/office/drawing/2014/main" id="{B25B3BEF-D1D1-459B-B75C-49171AC66D9D}"/>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 name="Freeform 475">
                      <a:extLst>
                        <a:ext uri="{FF2B5EF4-FFF2-40B4-BE49-F238E27FC236}">
                          <a16:creationId xmlns:a16="http://schemas.microsoft.com/office/drawing/2014/main" id="{A18527C6-6509-4B00-89A3-BD0F8BDF827C}"/>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 name="Freeform 476">
                      <a:extLst>
                        <a:ext uri="{FF2B5EF4-FFF2-40B4-BE49-F238E27FC236}">
                          <a16:creationId xmlns:a16="http://schemas.microsoft.com/office/drawing/2014/main" id="{6177971A-D133-48DB-886C-85351C98980E}"/>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 name="Freeform 477">
                      <a:extLst>
                        <a:ext uri="{FF2B5EF4-FFF2-40B4-BE49-F238E27FC236}">
                          <a16:creationId xmlns:a16="http://schemas.microsoft.com/office/drawing/2014/main" id="{B53D8BF4-5760-48FC-872C-109E94A31F9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 name="Freeform 478">
                      <a:extLst>
                        <a:ext uri="{FF2B5EF4-FFF2-40B4-BE49-F238E27FC236}">
                          <a16:creationId xmlns:a16="http://schemas.microsoft.com/office/drawing/2014/main" id="{85C25DE2-16CA-4BA8-9E03-76401BA32D98}"/>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 name="Freeform 479">
                      <a:extLst>
                        <a:ext uri="{FF2B5EF4-FFF2-40B4-BE49-F238E27FC236}">
                          <a16:creationId xmlns:a16="http://schemas.microsoft.com/office/drawing/2014/main" id="{573A3402-EAEB-4553-B66C-D639CF36762B}"/>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 name="Freeform 480">
                      <a:extLst>
                        <a:ext uri="{FF2B5EF4-FFF2-40B4-BE49-F238E27FC236}">
                          <a16:creationId xmlns:a16="http://schemas.microsoft.com/office/drawing/2014/main" id="{2B0BCE08-8CC1-4A72-8D61-CAE6DD49F57A}"/>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 name="Freeform 481">
                      <a:extLst>
                        <a:ext uri="{FF2B5EF4-FFF2-40B4-BE49-F238E27FC236}">
                          <a16:creationId xmlns:a16="http://schemas.microsoft.com/office/drawing/2014/main" id="{911F18D0-BD3A-4DA9-B43F-5602FB101F77}"/>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 name="Freeform 482">
                      <a:extLst>
                        <a:ext uri="{FF2B5EF4-FFF2-40B4-BE49-F238E27FC236}">
                          <a16:creationId xmlns:a16="http://schemas.microsoft.com/office/drawing/2014/main" id="{6004EF5C-39B6-497A-8667-D039053B64C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 name="Freeform 483">
                      <a:extLst>
                        <a:ext uri="{FF2B5EF4-FFF2-40B4-BE49-F238E27FC236}">
                          <a16:creationId xmlns:a16="http://schemas.microsoft.com/office/drawing/2014/main" id="{16B566F4-21CC-4CA9-ADDD-962F42F320C2}"/>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 name="Freeform 484">
                      <a:extLst>
                        <a:ext uri="{FF2B5EF4-FFF2-40B4-BE49-F238E27FC236}">
                          <a16:creationId xmlns:a16="http://schemas.microsoft.com/office/drawing/2014/main" id="{2E6D084F-8278-4138-AEDE-ECD484E26353}"/>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 name="Freeform 485">
                      <a:extLst>
                        <a:ext uri="{FF2B5EF4-FFF2-40B4-BE49-F238E27FC236}">
                          <a16:creationId xmlns:a16="http://schemas.microsoft.com/office/drawing/2014/main" id="{5E274D72-67CA-4864-8251-66FB044565A2}"/>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 name="Freeform 486">
                      <a:extLst>
                        <a:ext uri="{FF2B5EF4-FFF2-40B4-BE49-F238E27FC236}">
                          <a16:creationId xmlns:a16="http://schemas.microsoft.com/office/drawing/2014/main" id="{4F880A69-A83F-4F1F-B83E-FBAF4849743A}"/>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 name="Freeform 487">
                      <a:extLst>
                        <a:ext uri="{FF2B5EF4-FFF2-40B4-BE49-F238E27FC236}">
                          <a16:creationId xmlns:a16="http://schemas.microsoft.com/office/drawing/2014/main" id="{8C45C220-A868-4E15-8FEF-7D48F7DE8FD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 name="Freeform 488">
                      <a:extLst>
                        <a:ext uri="{FF2B5EF4-FFF2-40B4-BE49-F238E27FC236}">
                          <a16:creationId xmlns:a16="http://schemas.microsoft.com/office/drawing/2014/main" id="{15034D77-B7EB-4DD5-A7EF-C94591DBF4CF}"/>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 name="Freeform 489">
                      <a:extLst>
                        <a:ext uri="{FF2B5EF4-FFF2-40B4-BE49-F238E27FC236}">
                          <a16:creationId xmlns:a16="http://schemas.microsoft.com/office/drawing/2014/main" id="{87DEDB39-7712-4542-A098-BF9B7F23CD82}"/>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 name="Freeform 490">
                      <a:extLst>
                        <a:ext uri="{FF2B5EF4-FFF2-40B4-BE49-F238E27FC236}">
                          <a16:creationId xmlns:a16="http://schemas.microsoft.com/office/drawing/2014/main" id="{99F1AF4B-7792-4F3C-B6F0-3F0F1CB72BBA}"/>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 name="Freeform 491">
                      <a:extLst>
                        <a:ext uri="{FF2B5EF4-FFF2-40B4-BE49-F238E27FC236}">
                          <a16:creationId xmlns:a16="http://schemas.microsoft.com/office/drawing/2014/main" id="{512E715E-1FF6-4F90-B639-A28ABA0EDE80}"/>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 name="Freeform 492">
                      <a:extLst>
                        <a:ext uri="{FF2B5EF4-FFF2-40B4-BE49-F238E27FC236}">
                          <a16:creationId xmlns:a16="http://schemas.microsoft.com/office/drawing/2014/main" id="{AEE31FC8-2E66-4FAC-AC4D-F6412D641AF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 name="Freeform 493">
                      <a:extLst>
                        <a:ext uri="{FF2B5EF4-FFF2-40B4-BE49-F238E27FC236}">
                          <a16:creationId xmlns:a16="http://schemas.microsoft.com/office/drawing/2014/main" id="{EA10CE77-FB9B-4B0F-93CB-FE38E8114086}"/>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 name="Freeform 494">
                      <a:extLst>
                        <a:ext uri="{FF2B5EF4-FFF2-40B4-BE49-F238E27FC236}">
                          <a16:creationId xmlns:a16="http://schemas.microsoft.com/office/drawing/2014/main" id="{2638320D-3F71-41FB-A307-C1CB07DBECBE}"/>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 name="Freeform 495">
                      <a:extLst>
                        <a:ext uri="{FF2B5EF4-FFF2-40B4-BE49-F238E27FC236}">
                          <a16:creationId xmlns:a16="http://schemas.microsoft.com/office/drawing/2014/main" id="{8DCD9BBA-5D5A-4C39-B3F7-29C92CA48F1A}"/>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 name="Freeform 496">
                      <a:extLst>
                        <a:ext uri="{FF2B5EF4-FFF2-40B4-BE49-F238E27FC236}">
                          <a16:creationId xmlns:a16="http://schemas.microsoft.com/office/drawing/2014/main" id="{3B74113F-FD1F-442C-85D6-E2E2E5B6F0F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 name="Freeform 497">
                      <a:extLst>
                        <a:ext uri="{FF2B5EF4-FFF2-40B4-BE49-F238E27FC236}">
                          <a16:creationId xmlns:a16="http://schemas.microsoft.com/office/drawing/2014/main" id="{A8635FA5-C0E3-4854-90C4-63AA9A539CD0}"/>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 name="Freeform 498">
                      <a:extLst>
                        <a:ext uri="{FF2B5EF4-FFF2-40B4-BE49-F238E27FC236}">
                          <a16:creationId xmlns:a16="http://schemas.microsoft.com/office/drawing/2014/main" id="{A395FD5C-24C1-43C9-BF46-67208CB06998}"/>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 name="Freeform 499">
                      <a:extLst>
                        <a:ext uri="{FF2B5EF4-FFF2-40B4-BE49-F238E27FC236}">
                          <a16:creationId xmlns:a16="http://schemas.microsoft.com/office/drawing/2014/main" id="{4A4EAF2C-28F9-445D-82B6-4763B87BB402}"/>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 name="Oval 500">
                    <a:extLst>
                      <a:ext uri="{FF2B5EF4-FFF2-40B4-BE49-F238E27FC236}">
                        <a16:creationId xmlns:a16="http://schemas.microsoft.com/office/drawing/2014/main" id="{86FD5E4F-E336-4EFC-A07E-31A8827C7BB0}"/>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 name="Oval 501">
                    <a:extLst>
                      <a:ext uri="{FF2B5EF4-FFF2-40B4-BE49-F238E27FC236}">
                        <a16:creationId xmlns:a16="http://schemas.microsoft.com/office/drawing/2014/main" id="{1AFD3103-BAD3-47BF-B4D4-78433A9A3C7C}"/>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 name="Oval 502">
                    <a:extLst>
                      <a:ext uri="{FF2B5EF4-FFF2-40B4-BE49-F238E27FC236}">
                        <a16:creationId xmlns:a16="http://schemas.microsoft.com/office/drawing/2014/main" id="{1C008827-621B-41A4-B387-3992CEA44D9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 name="Oval 503">
                    <a:extLst>
                      <a:ext uri="{FF2B5EF4-FFF2-40B4-BE49-F238E27FC236}">
                        <a16:creationId xmlns:a16="http://schemas.microsoft.com/office/drawing/2014/main" id="{3A8F4B41-3A15-4263-A609-CBE0D0ECACCB}"/>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 name="Oval 504">
                    <a:extLst>
                      <a:ext uri="{FF2B5EF4-FFF2-40B4-BE49-F238E27FC236}">
                        <a16:creationId xmlns:a16="http://schemas.microsoft.com/office/drawing/2014/main" id="{FBC2A257-F562-4606-8BBC-4716DC2520F7}"/>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 name="Oval 505">
                    <a:extLst>
                      <a:ext uri="{FF2B5EF4-FFF2-40B4-BE49-F238E27FC236}">
                        <a16:creationId xmlns:a16="http://schemas.microsoft.com/office/drawing/2014/main" id="{4A53DE60-A04A-4A6F-97CF-5C62F6B6A7E6}"/>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 name="Oval 506">
                    <a:extLst>
                      <a:ext uri="{FF2B5EF4-FFF2-40B4-BE49-F238E27FC236}">
                        <a16:creationId xmlns:a16="http://schemas.microsoft.com/office/drawing/2014/main" id="{A5A2675A-585A-4FA0-9EF1-064FBB4FAD8F}"/>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 name="Oval 507">
                    <a:extLst>
                      <a:ext uri="{FF2B5EF4-FFF2-40B4-BE49-F238E27FC236}">
                        <a16:creationId xmlns:a16="http://schemas.microsoft.com/office/drawing/2014/main" id="{9AF0CD08-9691-45C1-B07C-1AD75D438D3C}"/>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 name="Oval 508">
                    <a:extLst>
                      <a:ext uri="{FF2B5EF4-FFF2-40B4-BE49-F238E27FC236}">
                        <a16:creationId xmlns:a16="http://schemas.microsoft.com/office/drawing/2014/main" id="{2A6C1801-B313-40A2-A37C-3AE340EA2AF4}"/>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 name="Oval 509">
                    <a:extLst>
                      <a:ext uri="{FF2B5EF4-FFF2-40B4-BE49-F238E27FC236}">
                        <a16:creationId xmlns:a16="http://schemas.microsoft.com/office/drawing/2014/main" id="{23A80B52-01D5-4171-87A8-7C10E46E015F}"/>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 name="Oval 510">
                    <a:extLst>
                      <a:ext uri="{FF2B5EF4-FFF2-40B4-BE49-F238E27FC236}">
                        <a16:creationId xmlns:a16="http://schemas.microsoft.com/office/drawing/2014/main" id="{21532F55-AED1-446E-96AD-80768BA950F2}"/>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 name="Oval 511">
                    <a:extLst>
                      <a:ext uri="{FF2B5EF4-FFF2-40B4-BE49-F238E27FC236}">
                        <a16:creationId xmlns:a16="http://schemas.microsoft.com/office/drawing/2014/main" id="{BEFDDA5F-3006-42F3-A133-B63F4F147D4D}"/>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 name="Oval 512">
                    <a:extLst>
                      <a:ext uri="{FF2B5EF4-FFF2-40B4-BE49-F238E27FC236}">
                        <a16:creationId xmlns:a16="http://schemas.microsoft.com/office/drawing/2014/main" id="{32CDD2DC-C49D-4D58-BF3C-4D7B0CF6CA34}"/>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 name="Oval 513">
                    <a:extLst>
                      <a:ext uri="{FF2B5EF4-FFF2-40B4-BE49-F238E27FC236}">
                        <a16:creationId xmlns:a16="http://schemas.microsoft.com/office/drawing/2014/main" id="{B49355CA-4593-4971-A36E-FA7A70C72092}"/>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 name="Oval 514">
                    <a:extLst>
                      <a:ext uri="{FF2B5EF4-FFF2-40B4-BE49-F238E27FC236}">
                        <a16:creationId xmlns:a16="http://schemas.microsoft.com/office/drawing/2014/main" id="{2E1F741E-C463-4051-ACF0-03BB32001A77}"/>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 name="Oval 515">
                    <a:extLst>
                      <a:ext uri="{FF2B5EF4-FFF2-40B4-BE49-F238E27FC236}">
                        <a16:creationId xmlns:a16="http://schemas.microsoft.com/office/drawing/2014/main" id="{F62C9CAF-3096-4CDE-93FC-EE3D1383448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 name="Oval 516">
                    <a:extLst>
                      <a:ext uri="{FF2B5EF4-FFF2-40B4-BE49-F238E27FC236}">
                        <a16:creationId xmlns:a16="http://schemas.microsoft.com/office/drawing/2014/main" id="{D90097F0-DF5A-4ACC-8EAD-DFE70932E60A}"/>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 name="Oval 517">
                    <a:extLst>
                      <a:ext uri="{FF2B5EF4-FFF2-40B4-BE49-F238E27FC236}">
                        <a16:creationId xmlns:a16="http://schemas.microsoft.com/office/drawing/2014/main" id="{D7DFA2D9-742F-44CB-B349-41E19180BF71}"/>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 name="Oval 518">
                    <a:extLst>
                      <a:ext uri="{FF2B5EF4-FFF2-40B4-BE49-F238E27FC236}">
                        <a16:creationId xmlns:a16="http://schemas.microsoft.com/office/drawing/2014/main" id="{69C80CBA-468F-4368-BB82-70F9727DA690}"/>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 name="Oval 519">
                    <a:extLst>
                      <a:ext uri="{FF2B5EF4-FFF2-40B4-BE49-F238E27FC236}">
                        <a16:creationId xmlns:a16="http://schemas.microsoft.com/office/drawing/2014/main" id="{7E89A356-40EF-466D-9477-CFEB5B8B0D49}"/>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 name="Oval 520">
                    <a:extLst>
                      <a:ext uri="{FF2B5EF4-FFF2-40B4-BE49-F238E27FC236}">
                        <a16:creationId xmlns:a16="http://schemas.microsoft.com/office/drawing/2014/main" id="{642C366B-A53F-4C58-8581-695241E9C448}"/>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 name="Oval 521">
                    <a:extLst>
                      <a:ext uri="{FF2B5EF4-FFF2-40B4-BE49-F238E27FC236}">
                        <a16:creationId xmlns:a16="http://schemas.microsoft.com/office/drawing/2014/main" id="{E7D2ACF5-2647-4680-A23F-1950B152F568}"/>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 name="Oval 522">
                    <a:extLst>
                      <a:ext uri="{FF2B5EF4-FFF2-40B4-BE49-F238E27FC236}">
                        <a16:creationId xmlns:a16="http://schemas.microsoft.com/office/drawing/2014/main" id="{A55E17EC-16E2-4F09-8B73-C028F3D1979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 name="Oval 523">
                    <a:extLst>
                      <a:ext uri="{FF2B5EF4-FFF2-40B4-BE49-F238E27FC236}">
                        <a16:creationId xmlns:a16="http://schemas.microsoft.com/office/drawing/2014/main" id="{66195DCD-C1E3-437E-A763-90A94864C155}"/>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 name="Oval 524">
                    <a:extLst>
                      <a:ext uri="{FF2B5EF4-FFF2-40B4-BE49-F238E27FC236}">
                        <a16:creationId xmlns:a16="http://schemas.microsoft.com/office/drawing/2014/main" id="{BAD1F76E-F6B1-4047-9503-CE19AC170F0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 name="Oval 525">
                    <a:extLst>
                      <a:ext uri="{FF2B5EF4-FFF2-40B4-BE49-F238E27FC236}">
                        <a16:creationId xmlns:a16="http://schemas.microsoft.com/office/drawing/2014/main" id="{183AF5D6-E109-4D53-82A9-0A89941AF916}"/>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 name="Oval 526">
                    <a:extLst>
                      <a:ext uri="{FF2B5EF4-FFF2-40B4-BE49-F238E27FC236}">
                        <a16:creationId xmlns:a16="http://schemas.microsoft.com/office/drawing/2014/main" id="{10E45B4C-51DB-445F-AF31-7CDB415A2688}"/>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 name="Oval 527">
                    <a:extLst>
                      <a:ext uri="{FF2B5EF4-FFF2-40B4-BE49-F238E27FC236}">
                        <a16:creationId xmlns:a16="http://schemas.microsoft.com/office/drawing/2014/main" id="{DF55566F-D780-41FD-B83E-D9E1A914C88D}"/>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 name="Oval 528">
                    <a:extLst>
                      <a:ext uri="{FF2B5EF4-FFF2-40B4-BE49-F238E27FC236}">
                        <a16:creationId xmlns:a16="http://schemas.microsoft.com/office/drawing/2014/main" id="{0C1FDBE8-E6B4-469D-8EAC-DB256E50A834}"/>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 name="Oval 529">
                    <a:extLst>
                      <a:ext uri="{FF2B5EF4-FFF2-40B4-BE49-F238E27FC236}">
                        <a16:creationId xmlns:a16="http://schemas.microsoft.com/office/drawing/2014/main" id="{DF5A6623-BCEF-470B-88CD-948DDF8C14B4}"/>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 name="Oval 530">
                    <a:extLst>
                      <a:ext uri="{FF2B5EF4-FFF2-40B4-BE49-F238E27FC236}">
                        <a16:creationId xmlns:a16="http://schemas.microsoft.com/office/drawing/2014/main" id="{8A1ED248-74DF-4D11-A60F-22209E84AC1D}"/>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 name="Oval 531">
                    <a:extLst>
                      <a:ext uri="{FF2B5EF4-FFF2-40B4-BE49-F238E27FC236}">
                        <a16:creationId xmlns:a16="http://schemas.microsoft.com/office/drawing/2014/main" id="{10FF7486-8310-4403-8FC5-7EFC67311648}"/>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 name="Oval 532">
                    <a:extLst>
                      <a:ext uri="{FF2B5EF4-FFF2-40B4-BE49-F238E27FC236}">
                        <a16:creationId xmlns:a16="http://schemas.microsoft.com/office/drawing/2014/main" id="{FFC11997-9FAC-48B0-A9E8-BA7BD134FDC0}"/>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 name="Oval 533">
                    <a:extLst>
                      <a:ext uri="{FF2B5EF4-FFF2-40B4-BE49-F238E27FC236}">
                        <a16:creationId xmlns:a16="http://schemas.microsoft.com/office/drawing/2014/main" id="{F79D4CD0-45DE-42D6-B051-D6793CB1DD84}"/>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 name="Oval 534">
                    <a:extLst>
                      <a:ext uri="{FF2B5EF4-FFF2-40B4-BE49-F238E27FC236}">
                        <a16:creationId xmlns:a16="http://schemas.microsoft.com/office/drawing/2014/main" id="{C85CCCE6-5338-4020-8B6D-B93FAF7B609E}"/>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 name="Oval 535">
                    <a:extLst>
                      <a:ext uri="{FF2B5EF4-FFF2-40B4-BE49-F238E27FC236}">
                        <a16:creationId xmlns:a16="http://schemas.microsoft.com/office/drawing/2014/main" id="{A4BA821D-21B1-4E5D-9315-5BA811178CA5}"/>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 name="Oval 536">
                    <a:extLst>
                      <a:ext uri="{FF2B5EF4-FFF2-40B4-BE49-F238E27FC236}">
                        <a16:creationId xmlns:a16="http://schemas.microsoft.com/office/drawing/2014/main" id="{54FB5535-14F8-4773-B276-111726E7247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 name="Oval 537">
                    <a:extLst>
                      <a:ext uri="{FF2B5EF4-FFF2-40B4-BE49-F238E27FC236}">
                        <a16:creationId xmlns:a16="http://schemas.microsoft.com/office/drawing/2014/main" id="{FA956470-701D-4411-B938-61B50E175D67}"/>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 name="Oval 538">
                    <a:extLst>
                      <a:ext uri="{FF2B5EF4-FFF2-40B4-BE49-F238E27FC236}">
                        <a16:creationId xmlns:a16="http://schemas.microsoft.com/office/drawing/2014/main" id="{3F14463E-AE9C-4C52-8AF7-804C0A22B591}"/>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 name="Oval 539">
                    <a:extLst>
                      <a:ext uri="{FF2B5EF4-FFF2-40B4-BE49-F238E27FC236}">
                        <a16:creationId xmlns:a16="http://schemas.microsoft.com/office/drawing/2014/main" id="{1D12FDF6-4553-40D4-8C34-CE87CEDBD04A}"/>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 name="Oval 540">
                    <a:extLst>
                      <a:ext uri="{FF2B5EF4-FFF2-40B4-BE49-F238E27FC236}">
                        <a16:creationId xmlns:a16="http://schemas.microsoft.com/office/drawing/2014/main" id="{5EB38A2B-8EDE-4751-B62A-AE1EA10DCF84}"/>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 name="Oval 541">
                    <a:extLst>
                      <a:ext uri="{FF2B5EF4-FFF2-40B4-BE49-F238E27FC236}">
                        <a16:creationId xmlns:a16="http://schemas.microsoft.com/office/drawing/2014/main" id="{AD98D638-4B78-4A0F-B81F-01EEB3A2B2D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 name="Oval 542">
                    <a:extLst>
                      <a:ext uri="{FF2B5EF4-FFF2-40B4-BE49-F238E27FC236}">
                        <a16:creationId xmlns:a16="http://schemas.microsoft.com/office/drawing/2014/main" id="{4A1FDDD1-E474-4372-B401-82692F925EF3}"/>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 name="Oval 543">
                    <a:extLst>
                      <a:ext uri="{FF2B5EF4-FFF2-40B4-BE49-F238E27FC236}">
                        <a16:creationId xmlns:a16="http://schemas.microsoft.com/office/drawing/2014/main" id="{DB99CF46-48F1-4491-BFFD-5644F64B5D0B}"/>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 name="Oval 544">
                    <a:extLst>
                      <a:ext uri="{FF2B5EF4-FFF2-40B4-BE49-F238E27FC236}">
                        <a16:creationId xmlns:a16="http://schemas.microsoft.com/office/drawing/2014/main" id="{A18D0232-4543-41FE-A31E-468B85C91DA3}"/>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 name="Oval 545">
                    <a:extLst>
                      <a:ext uri="{FF2B5EF4-FFF2-40B4-BE49-F238E27FC236}">
                        <a16:creationId xmlns:a16="http://schemas.microsoft.com/office/drawing/2014/main" id="{81337F31-920D-452F-AF49-8EF46910FDC8}"/>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 name="Oval 546">
                    <a:extLst>
                      <a:ext uri="{FF2B5EF4-FFF2-40B4-BE49-F238E27FC236}">
                        <a16:creationId xmlns:a16="http://schemas.microsoft.com/office/drawing/2014/main" id="{78DFA060-EC5A-4676-98C8-27C878CA4C24}"/>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 name="Oval 547">
                    <a:extLst>
                      <a:ext uri="{FF2B5EF4-FFF2-40B4-BE49-F238E27FC236}">
                        <a16:creationId xmlns:a16="http://schemas.microsoft.com/office/drawing/2014/main" id="{FE32DD0D-3DA9-4B7A-B55A-4C6138EA6C66}"/>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 name="Oval 548">
                    <a:extLst>
                      <a:ext uri="{FF2B5EF4-FFF2-40B4-BE49-F238E27FC236}">
                        <a16:creationId xmlns:a16="http://schemas.microsoft.com/office/drawing/2014/main" id="{EBCBF5EE-2050-4603-BA38-2651DC97F17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 name="Oval 549">
                    <a:extLst>
                      <a:ext uri="{FF2B5EF4-FFF2-40B4-BE49-F238E27FC236}">
                        <a16:creationId xmlns:a16="http://schemas.microsoft.com/office/drawing/2014/main" id="{296F42B0-C2A5-443E-B1CD-A13C82F3F913}"/>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 name="Oval 550">
                    <a:extLst>
                      <a:ext uri="{FF2B5EF4-FFF2-40B4-BE49-F238E27FC236}">
                        <a16:creationId xmlns:a16="http://schemas.microsoft.com/office/drawing/2014/main" id="{08CC8D43-9E05-406B-A2BD-7AFCEC28A4D5}"/>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 name="Oval 551">
                    <a:extLst>
                      <a:ext uri="{FF2B5EF4-FFF2-40B4-BE49-F238E27FC236}">
                        <a16:creationId xmlns:a16="http://schemas.microsoft.com/office/drawing/2014/main" id="{59186DEC-DDDD-4763-8A0D-77ADAA02E164}"/>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 name="Oval 552">
                    <a:extLst>
                      <a:ext uri="{FF2B5EF4-FFF2-40B4-BE49-F238E27FC236}">
                        <a16:creationId xmlns:a16="http://schemas.microsoft.com/office/drawing/2014/main" id="{1095673B-9279-4FBF-A925-641C99F6A069}"/>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 name="Oval 553">
                    <a:extLst>
                      <a:ext uri="{FF2B5EF4-FFF2-40B4-BE49-F238E27FC236}">
                        <a16:creationId xmlns:a16="http://schemas.microsoft.com/office/drawing/2014/main" id="{F6848921-9239-43E2-BE8D-02688EFFC2C0}"/>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 name="Oval 554">
                    <a:extLst>
                      <a:ext uri="{FF2B5EF4-FFF2-40B4-BE49-F238E27FC236}">
                        <a16:creationId xmlns:a16="http://schemas.microsoft.com/office/drawing/2014/main" id="{99441A2D-4330-4350-B89D-875690C19F23}"/>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 name="Oval 555">
                    <a:extLst>
                      <a:ext uri="{FF2B5EF4-FFF2-40B4-BE49-F238E27FC236}">
                        <a16:creationId xmlns:a16="http://schemas.microsoft.com/office/drawing/2014/main" id="{9FA68C7D-0CE4-49B0-9EA7-A79B9AF591ED}"/>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 name="Oval 556">
                    <a:extLst>
                      <a:ext uri="{FF2B5EF4-FFF2-40B4-BE49-F238E27FC236}">
                        <a16:creationId xmlns:a16="http://schemas.microsoft.com/office/drawing/2014/main" id="{C16C50CF-0152-401F-9096-794EAF474C2A}"/>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 name="Oval 557">
                    <a:extLst>
                      <a:ext uri="{FF2B5EF4-FFF2-40B4-BE49-F238E27FC236}">
                        <a16:creationId xmlns:a16="http://schemas.microsoft.com/office/drawing/2014/main" id="{7131B6C8-D7EA-4D30-B3FA-513524F9E38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 name="Oval 558">
                    <a:extLst>
                      <a:ext uri="{FF2B5EF4-FFF2-40B4-BE49-F238E27FC236}">
                        <a16:creationId xmlns:a16="http://schemas.microsoft.com/office/drawing/2014/main" id="{50E8226A-B141-4819-95F6-19AC4BAB0956}"/>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 name="Oval 559">
                    <a:extLst>
                      <a:ext uri="{FF2B5EF4-FFF2-40B4-BE49-F238E27FC236}">
                        <a16:creationId xmlns:a16="http://schemas.microsoft.com/office/drawing/2014/main" id="{90A2058E-A382-4210-86FC-CF5EC2403931}"/>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 name="Oval 560">
                    <a:extLst>
                      <a:ext uri="{FF2B5EF4-FFF2-40B4-BE49-F238E27FC236}">
                        <a16:creationId xmlns:a16="http://schemas.microsoft.com/office/drawing/2014/main" id="{BB9ABCEC-DB49-4440-AA61-5DA07EAAF5D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 name="Oval 561">
                    <a:extLst>
                      <a:ext uri="{FF2B5EF4-FFF2-40B4-BE49-F238E27FC236}">
                        <a16:creationId xmlns:a16="http://schemas.microsoft.com/office/drawing/2014/main" id="{F4C33E81-064F-4980-8A3E-68E83F609D36}"/>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Oval 562">
                    <a:extLst>
                      <a:ext uri="{FF2B5EF4-FFF2-40B4-BE49-F238E27FC236}">
                        <a16:creationId xmlns:a16="http://schemas.microsoft.com/office/drawing/2014/main" id="{D4024008-61E6-465E-98C5-FA3FB128ABE5}"/>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 name="Oval 563">
                    <a:extLst>
                      <a:ext uri="{FF2B5EF4-FFF2-40B4-BE49-F238E27FC236}">
                        <a16:creationId xmlns:a16="http://schemas.microsoft.com/office/drawing/2014/main" id="{170CBE78-14B1-4F9C-80AD-C0717FFB97DC}"/>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 name="Oval 564">
                    <a:extLst>
                      <a:ext uri="{FF2B5EF4-FFF2-40B4-BE49-F238E27FC236}">
                        <a16:creationId xmlns:a16="http://schemas.microsoft.com/office/drawing/2014/main" id="{582D04E8-0B22-460A-B2E4-3978787E7F4F}"/>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 name="Oval 565">
                    <a:extLst>
                      <a:ext uri="{FF2B5EF4-FFF2-40B4-BE49-F238E27FC236}">
                        <a16:creationId xmlns:a16="http://schemas.microsoft.com/office/drawing/2014/main" id="{F401BB6A-11B2-4373-8752-D6A23A372A5F}"/>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 name="Oval 566">
                    <a:extLst>
                      <a:ext uri="{FF2B5EF4-FFF2-40B4-BE49-F238E27FC236}">
                        <a16:creationId xmlns:a16="http://schemas.microsoft.com/office/drawing/2014/main" id="{7DAAA924-2E0C-4538-9AE1-715255CF47ED}"/>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 name="Oval 567">
                    <a:extLst>
                      <a:ext uri="{FF2B5EF4-FFF2-40B4-BE49-F238E27FC236}">
                        <a16:creationId xmlns:a16="http://schemas.microsoft.com/office/drawing/2014/main" id="{83065673-8B9A-4DD1-8613-A8832AA88216}"/>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 name="Freeform 568">
                  <a:extLst>
                    <a:ext uri="{FF2B5EF4-FFF2-40B4-BE49-F238E27FC236}">
                      <a16:creationId xmlns:a16="http://schemas.microsoft.com/office/drawing/2014/main" id="{F8BDAE0C-0C93-4349-AF62-607A91DDA3F5}"/>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571" name="Group 570">
            <a:extLst>
              <a:ext uri="{FF2B5EF4-FFF2-40B4-BE49-F238E27FC236}">
                <a16:creationId xmlns:a16="http://schemas.microsoft.com/office/drawing/2014/main" id="{B450836D-70CB-40B9-9927-86FC8182D3B4}"/>
              </a:ext>
            </a:extLst>
          </p:cNvPr>
          <p:cNvGrpSpPr>
            <a:grpSpLocks/>
          </p:cNvGrpSpPr>
          <p:nvPr/>
        </p:nvGrpSpPr>
        <p:grpSpPr bwMode="auto">
          <a:xfrm>
            <a:off x="-152400" y="3209925"/>
            <a:ext cx="1976438" cy="506413"/>
            <a:chOff x="2023" y="1419"/>
            <a:chExt cx="1653" cy="576"/>
          </a:xfrm>
        </p:grpSpPr>
        <p:grpSp>
          <p:nvGrpSpPr>
            <p:cNvPr id="572" name="Group 571">
              <a:extLst>
                <a:ext uri="{FF2B5EF4-FFF2-40B4-BE49-F238E27FC236}">
                  <a16:creationId xmlns:a16="http://schemas.microsoft.com/office/drawing/2014/main" id="{77E2CC0F-FAC3-4A3C-8D45-865960615DD9}"/>
                </a:ext>
              </a:extLst>
            </p:cNvPr>
            <p:cNvGrpSpPr>
              <a:grpSpLocks/>
            </p:cNvGrpSpPr>
            <p:nvPr/>
          </p:nvGrpSpPr>
          <p:grpSpPr bwMode="auto">
            <a:xfrm>
              <a:off x="2023" y="1419"/>
              <a:ext cx="1653" cy="576"/>
              <a:chOff x="537" y="995"/>
              <a:chExt cx="1647" cy="1128"/>
            </a:xfrm>
          </p:grpSpPr>
          <p:grpSp>
            <p:nvGrpSpPr>
              <p:cNvPr id="574" name="Group 572">
                <a:extLst>
                  <a:ext uri="{FF2B5EF4-FFF2-40B4-BE49-F238E27FC236}">
                    <a16:creationId xmlns:a16="http://schemas.microsoft.com/office/drawing/2014/main" id="{3C5769FD-8F5F-4FF4-BC75-FECFAA8A3384}"/>
                  </a:ext>
                </a:extLst>
              </p:cNvPr>
              <p:cNvGrpSpPr>
                <a:grpSpLocks/>
              </p:cNvGrpSpPr>
              <p:nvPr/>
            </p:nvGrpSpPr>
            <p:grpSpPr bwMode="auto">
              <a:xfrm>
                <a:off x="537" y="995"/>
                <a:ext cx="1647" cy="1128"/>
                <a:chOff x="1887" y="1697"/>
                <a:chExt cx="1647" cy="1128"/>
              </a:xfrm>
            </p:grpSpPr>
            <p:sp>
              <p:nvSpPr>
                <p:cNvPr id="643" name="Freeform 573">
                  <a:extLst>
                    <a:ext uri="{FF2B5EF4-FFF2-40B4-BE49-F238E27FC236}">
                      <a16:creationId xmlns:a16="http://schemas.microsoft.com/office/drawing/2014/main" id="{7592B72B-71C5-4C0C-B4CC-BDA7E831E4D1}"/>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4" name="Freeform 574">
                  <a:extLst>
                    <a:ext uri="{FF2B5EF4-FFF2-40B4-BE49-F238E27FC236}">
                      <a16:creationId xmlns:a16="http://schemas.microsoft.com/office/drawing/2014/main" id="{F6400A7C-64BF-412A-AF95-5C52E9E8AF2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5" name="Freeform 575">
                  <a:extLst>
                    <a:ext uri="{FF2B5EF4-FFF2-40B4-BE49-F238E27FC236}">
                      <a16:creationId xmlns:a16="http://schemas.microsoft.com/office/drawing/2014/main" id="{5FA5EF2D-F021-4768-A600-3C5C4DBB7948}"/>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6" name="Freeform 576">
                  <a:extLst>
                    <a:ext uri="{FF2B5EF4-FFF2-40B4-BE49-F238E27FC236}">
                      <a16:creationId xmlns:a16="http://schemas.microsoft.com/office/drawing/2014/main" id="{7745F9F2-D1D6-4A5C-8DF4-95CF87553CE5}"/>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7" name="Freeform 577">
                  <a:extLst>
                    <a:ext uri="{FF2B5EF4-FFF2-40B4-BE49-F238E27FC236}">
                      <a16:creationId xmlns:a16="http://schemas.microsoft.com/office/drawing/2014/main" id="{088C176D-02F4-49B4-A109-8744A1D4DD9D}"/>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8" name="Freeform 578">
                  <a:extLst>
                    <a:ext uri="{FF2B5EF4-FFF2-40B4-BE49-F238E27FC236}">
                      <a16:creationId xmlns:a16="http://schemas.microsoft.com/office/drawing/2014/main" id="{B9A7FFDB-6651-4E45-B3D1-3B38FB4588C4}"/>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9" name="Freeform 579">
                  <a:extLst>
                    <a:ext uri="{FF2B5EF4-FFF2-40B4-BE49-F238E27FC236}">
                      <a16:creationId xmlns:a16="http://schemas.microsoft.com/office/drawing/2014/main" id="{DBDC3859-1EEA-4DBF-9B57-8453901DB8BE}"/>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0" name="Freeform 580">
                  <a:extLst>
                    <a:ext uri="{FF2B5EF4-FFF2-40B4-BE49-F238E27FC236}">
                      <a16:creationId xmlns:a16="http://schemas.microsoft.com/office/drawing/2014/main" id="{8331015D-2DB9-4AA0-9923-5B3EE024BC3D}"/>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1" name="Freeform 581">
                  <a:extLst>
                    <a:ext uri="{FF2B5EF4-FFF2-40B4-BE49-F238E27FC236}">
                      <a16:creationId xmlns:a16="http://schemas.microsoft.com/office/drawing/2014/main" id="{7106CFDD-4FF6-4CF7-82FA-BE3BEB87E07D}"/>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2" name="Freeform 582">
                  <a:extLst>
                    <a:ext uri="{FF2B5EF4-FFF2-40B4-BE49-F238E27FC236}">
                      <a16:creationId xmlns:a16="http://schemas.microsoft.com/office/drawing/2014/main" id="{A683797B-8CAA-4E3D-A60C-77EDB65ABB80}"/>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3" name="Freeform 583">
                  <a:extLst>
                    <a:ext uri="{FF2B5EF4-FFF2-40B4-BE49-F238E27FC236}">
                      <a16:creationId xmlns:a16="http://schemas.microsoft.com/office/drawing/2014/main" id="{21F5A77B-1D3B-4C95-BE8B-2D684CCC2C4A}"/>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4" name="Freeform 584">
                  <a:extLst>
                    <a:ext uri="{FF2B5EF4-FFF2-40B4-BE49-F238E27FC236}">
                      <a16:creationId xmlns:a16="http://schemas.microsoft.com/office/drawing/2014/main" id="{C9BA202F-2D02-4D58-B4A2-C7375464CCCB}"/>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5" name="Freeform 585">
                  <a:extLst>
                    <a:ext uri="{FF2B5EF4-FFF2-40B4-BE49-F238E27FC236}">
                      <a16:creationId xmlns:a16="http://schemas.microsoft.com/office/drawing/2014/main" id="{ED6E9406-44DD-42E0-B803-3A996DF7743C}"/>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6" name="Freeform 586">
                  <a:extLst>
                    <a:ext uri="{FF2B5EF4-FFF2-40B4-BE49-F238E27FC236}">
                      <a16:creationId xmlns:a16="http://schemas.microsoft.com/office/drawing/2014/main" id="{2DB76CC1-4E46-4600-94DF-FEC1F7BCEA0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7" name="Freeform 587">
                  <a:extLst>
                    <a:ext uri="{FF2B5EF4-FFF2-40B4-BE49-F238E27FC236}">
                      <a16:creationId xmlns:a16="http://schemas.microsoft.com/office/drawing/2014/main" id="{7C2C5A70-A0AE-4CB9-BDD3-EC480D19D62D}"/>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8" name="Freeform 588">
                  <a:extLst>
                    <a:ext uri="{FF2B5EF4-FFF2-40B4-BE49-F238E27FC236}">
                      <a16:creationId xmlns:a16="http://schemas.microsoft.com/office/drawing/2014/main" id="{86C3C1C3-61FC-4DA8-9502-07C5E5939717}"/>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9" name="Freeform 589">
                  <a:extLst>
                    <a:ext uri="{FF2B5EF4-FFF2-40B4-BE49-F238E27FC236}">
                      <a16:creationId xmlns:a16="http://schemas.microsoft.com/office/drawing/2014/main" id="{2033718A-7770-4A16-AA8B-063A712EEE2D}"/>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0" name="Freeform 590">
                  <a:extLst>
                    <a:ext uri="{FF2B5EF4-FFF2-40B4-BE49-F238E27FC236}">
                      <a16:creationId xmlns:a16="http://schemas.microsoft.com/office/drawing/2014/main" id="{1D33C5A5-7032-432E-AF15-7D5AE2BB9E67}"/>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1" name="Freeform 591">
                  <a:extLst>
                    <a:ext uri="{FF2B5EF4-FFF2-40B4-BE49-F238E27FC236}">
                      <a16:creationId xmlns:a16="http://schemas.microsoft.com/office/drawing/2014/main" id="{A75C7202-1FCB-4AAA-8F8A-DCE9E199951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2" name="Freeform 592">
                  <a:extLst>
                    <a:ext uri="{FF2B5EF4-FFF2-40B4-BE49-F238E27FC236}">
                      <a16:creationId xmlns:a16="http://schemas.microsoft.com/office/drawing/2014/main" id="{DEF939E6-35D4-430A-9D61-7A8E0DFC180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3" name="Freeform 593">
                  <a:extLst>
                    <a:ext uri="{FF2B5EF4-FFF2-40B4-BE49-F238E27FC236}">
                      <a16:creationId xmlns:a16="http://schemas.microsoft.com/office/drawing/2014/main" id="{ABB326A1-CD0E-4273-B527-A761C6471D32}"/>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4" name="Freeform 594">
                  <a:extLst>
                    <a:ext uri="{FF2B5EF4-FFF2-40B4-BE49-F238E27FC236}">
                      <a16:creationId xmlns:a16="http://schemas.microsoft.com/office/drawing/2014/main" id="{6DA0B462-4640-4C2E-9065-6243255860A6}"/>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5" name="Freeform 595">
                  <a:extLst>
                    <a:ext uri="{FF2B5EF4-FFF2-40B4-BE49-F238E27FC236}">
                      <a16:creationId xmlns:a16="http://schemas.microsoft.com/office/drawing/2014/main" id="{113856E6-F9C1-4E87-88FB-37D262E6C000}"/>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6" name="Freeform 596">
                  <a:extLst>
                    <a:ext uri="{FF2B5EF4-FFF2-40B4-BE49-F238E27FC236}">
                      <a16:creationId xmlns:a16="http://schemas.microsoft.com/office/drawing/2014/main" id="{1522E699-4176-4B14-92E5-FA3B8F5E121B}"/>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7" name="Freeform 597">
                  <a:extLst>
                    <a:ext uri="{FF2B5EF4-FFF2-40B4-BE49-F238E27FC236}">
                      <a16:creationId xmlns:a16="http://schemas.microsoft.com/office/drawing/2014/main" id="{91E2F403-AC42-4597-B49B-D2591DAA208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8" name="Freeform 598">
                  <a:extLst>
                    <a:ext uri="{FF2B5EF4-FFF2-40B4-BE49-F238E27FC236}">
                      <a16:creationId xmlns:a16="http://schemas.microsoft.com/office/drawing/2014/main" id="{22F7088B-6BF1-4D4A-B061-BFF9B60430BD}"/>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9" name="Freeform 599">
                  <a:extLst>
                    <a:ext uri="{FF2B5EF4-FFF2-40B4-BE49-F238E27FC236}">
                      <a16:creationId xmlns:a16="http://schemas.microsoft.com/office/drawing/2014/main" id="{ACED1ED5-94A4-4C84-82CE-9E11272966E4}"/>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0" name="Freeform 600">
                  <a:extLst>
                    <a:ext uri="{FF2B5EF4-FFF2-40B4-BE49-F238E27FC236}">
                      <a16:creationId xmlns:a16="http://schemas.microsoft.com/office/drawing/2014/main" id="{23E9F7EF-501F-497E-ABD0-74D3E37AC999}"/>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1" name="Freeform 601">
                  <a:extLst>
                    <a:ext uri="{FF2B5EF4-FFF2-40B4-BE49-F238E27FC236}">
                      <a16:creationId xmlns:a16="http://schemas.microsoft.com/office/drawing/2014/main" id="{088F0CB7-FABC-48F4-A347-1C704D99DD72}"/>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2" name="Freeform 602">
                  <a:extLst>
                    <a:ext uri="{FF2B5EF4-FFF2-40B4-BE49-F238E27FC236}">
                      <a16:creationId xmlns:a16="http://schemas.microsoft.com/office/drawing/2014/main" id="{A334DE04-64FC-4657-BB73-C621CE55FB7F}"/>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3" name="Freeform 603">
                  <a:extLst>
                    <a:ext uri="{FF2B5EF4-FFF2-40B4-BE49-F238E27FC236}">
                      <a16:creationId xmlns:a16="http://schemas.microsoft.com/office/drawing/2014/main" id="{8CAF0CF8-8FDC-4B8D-9317-A2370C9ADAF7}"/>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4" name="Freeform 604">
                  <a:extLst>
                    <a:ext uri="{FF2B5EF4-FFF2-40B4-BE49-F238E27FC236}">
                      <a16:creationId xmlns:a16="http://schemas.microsoft.com/office/drawing/2014/main" id="{C05D4F17-4D38-40B5-80AC-2C36325DC27F}"/>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5" name="Freeform 605">
                  <a:extLst>
                    <a:ext uri="{FF2B5EF4-FFF2-40B4-BE49-F238E27FC236}">
                      <a16:creationId xmlns:a16="http://schemas.microsoft.com/office/drawing/2014/main" id="{283030EB-F9E9-4C00-86A8-AA4E9F601D3F}"/>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6" name="Freeform 606">
                  <a:extLst>
                    <a:ext uri="{FF2B5EF4-FFF2-40B4-BE49-F238E27FC236}">
                      <a16:creationId xmlns:a16="http://schemas.microsoft.com/office/drawing/2014/main" id="{A5C867F2-DCCB-4DC6-A185-11EAC08B818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7" name="Freeform 607">
                  <a:extLst>
                    <a:ext uri="{FF2B5EF4-FFF2-40B4-BE49-F238E27FC236}">
                      <a16:creationId xmlns:a16="http://schemas.microsoft.com/office/drawing/2014/main" id="{B2343A37-A1E7-426D-906B-4B1BB2E876FD}"/>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8" name="Freeform 608">
                  <a:extLst>
                    <a:ext uri="{FF2B5EF4-FFF2-40B4-BE49-F238E27FC236}">
                      <a16:creationId xmlns:a16="http://schemas.microsoft.com/office/drawing/2014/main" id="{C36EB280-B7DD-4CF8-BBEC-8CEB1FE8525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9" name="Freeform 609">
                  <a:extLst>
                    <a:ext uri="{FF2B5EF4-FFF2-40B4-BE49-F238E27FC236}">
                      <a16:creationId xmlns:a16="http://schemas.microsoft.com/office/drawing/2014/main" id="{2ED205BF-6019-46AC-8B65-90EA660BB229}"/>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0" name="Freeform 610">
                  <a:extLst>
                    <a:ext uri="{FF2B5EF4-FFF2-40B4-BE49-F238E27FC236}">
                      <a16:creationId xmlns:a16="http://schemas.microsoft.com/office/drawing/2014/main" id="{F86DEFC6-700C-40EA-86A9-AEFC00CC3B5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1" name="Freeform 611">
                  <a:extLst>
                    <a:ext uri="{FF2B5EF4-FFF2-40B4-BE49-F238E27FC236}">
                      <a16:creationId xmlns:a16="http://schemas.microsoft.com/office/drawing/2014/main" id="{1223C88D-042D-4B5D-A4E8-B85F327D5522}"/>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2" name="Freeform 612">
                  <a:extLst>
                    <a:ext uri="{FF2B5EF4-FFF2-40B4-BE49-F238E27FC236}">
                      <a16:creationId xmlns:a16="http://schemas.microsoft.com/office/drawing/2014/main" id="{12DB30AE-A3E6-4ECD-AC59-A7F2D5F04AC1}"/>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3" name="Freeform 613">
                  <a:extLst>
                    <a:ext uri="{FF2B5EF4-FFF2-40B4-BE49-F238E27FC236}">
                      <a16:creationId xmlns:a16="http://schemas.microsoft.com/office/drawing/2014/main" id="{CD00575D-8305-47DF-94E7-E3AFEC92DBBA}"/>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4" name="Freeform 614">
                  <a:extLst>
                    <a:ext uri="{FF2B5EF4-FFF2-40B4-BE49-F238E27FC236}">
                      <a16:creationId xmlns:a16="http://schemas.microsoft.com/office/drawing/2014/main" id="{E62E2929-1EB9-4541-A4F5-59F566DD5991}"/>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5" name="Freeform 615">
                  <a:extLst>
                    <a:ext uri="{FF2B5EF4-FFF2-40B4-BE49-F238E27FC236}">
                      <a16:creationId xmlns:a16="http://schemas.microsoft.com/office/drawing/2014/main" id="{137FA3B7-9B32-43AC-81ED-BF26E74CBA66}"/>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6" name="Freeform 616">
                  <a:extLst>
                    <a:ext uri="{FF2B5EF4-FFF2-40B4-BE49-F238E27FC236}">
                      <a16:creationId xmlns:a16="http://schemas.microsoft.com/office/drawing/2014/main" id="{E7A61C47-EA6C-4C8F-83F6-0289802C4DBA}"/>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7" name="Freeform 617">
                  <a:extLst>
                    <a:ext uri="{FF2B5EF4-FFF2-40B4-BE49-F238E27FC236}">
                      <a16:creationId xmlns:a16="http://schemas.microsoft.com/office/drawing/2014/main" id="{EF6D145A-B98E-42CD-9B38-FACBA1C3952A}"/>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8" name="Freeform 618">
                  <a:extLst>
                    <a:ext uri="{FF2B5EF4-FFF2-40B4-BE49-F238E27FC236}">
                      <a16:creationId xmlns:a16="http://schemas.microsoft.com/office/drawing/2014/main" id="{1B13BF88-0656-425E-B7DB-C65DDD93C501}"/>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9" name="Freeform 619">
                  <a:extLst>
                    <a:ext uri="{FF2B5EF4-FFF2-40B4-BE49-F238E27FC236}">
                      <a16:creationId xmlns:a16="http://schemas.microsoft.com/office/drawing/2014/main" id="{2B6A3919-EFBD-4231-9879-04B8C728CAB1}"/>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0" name="Freeform 620">
                  <a:extLst>
                    <a:ext uri="{FF2B5EF4-FFF2-40B4-BE49-F238E27FC236}">
                      <a16:creationId xmlns:a16="http://schemas.microsoft.com/office/drawing/2014/main" id="{3E121220-4911-4FC1-B2B4-925A0232BEBF}"/>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1" name="Freeform 621">
                  <a:extLst>
                    <a:ext uri="{FF2B5EF4-FFF2-40B4-BE49-F238E27FC236}">
                      <a16:creationId xmlns:a16="http://schemas.microsoft.com/office/drawing/2014/main" id="{4D558C1C-306A-44F4-A6E8-5F04E60C0BB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2" name="Freeform 622">
                  <a:extLst>
                    <a:ext uri="{FF2B5EF4-FFF2-40B4-BE49-F238E27FC236}">
                      <a16:creationId xmlns:a16="http://schemas.microsoft.com/office/drawing/2014/main" id="{1606A32E-5C76-4FA4-B27D-E52403923E1C}"/>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3" name="Freeform 623">
                  <a:extLst>
                    <a:ext uri="{FF2B5EF4-FFF2-40B4-BE49-F238E27FC236}">
                      <a16:creationId xmlns:a16="http://schemas.microsoft.com/office/drawing/2014/main" id="{1556C00C-36C6-4CFA-8AB3-720EE47325A0}"/>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4" name="Freeform 624">
                  <a:extLst>
                    <a:ext uri="{FF2B5EF4-FFF2-40B4-BE49-F238E27FC236}">
                      <a16:creationId xmlns:a16="http://schemas.microsoft.com/office/drawing/2014/main" id="{DBCD7AD5-A5E8-479D-ACE0-B1F6F953D0DE}"/>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5" name="Freeform 625">
                  <a:extLst>
                    <a:ext uri="{FF2B5EF4-FFF2-40B4-BE49-F238E27FC236}">
                      <a16:creationId xmlns:a16="http://schemas.microsoft.com/office/drawing/2014/main" id="{CBD3AB6C-5610-41DA-BBF2-F33267E67DE2}"/>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6" name="Freeform 626">
                  <a:extLst>
                    <a:ext uri="{FF2B5EF4-FFF2-40B4-BE49-F238E27FC236}">
                      <a16:creationId xmlns:a16="http://schemas.microsoft.com/office/drawing/2014/main" id="{415D5AF8-5BB8-4919-94A0-3474058E1EC9}"/>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7" name="Freeform 627">
                  <a:extLst>
                    <a:ext uri="{FF2B5EF4-FFF2-40B4-BE49-F238E27FC236}">
                      <a16:creationId xmlns:a16="http://schemas.microsoft.com/office/drawing/2014/main" id="{CA34A1A3-505E-4F14-8BFF-396437BED823}"/>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8" name="Freeform 628">
                  <a:extLst>
                    <a:ext uri="{FF2B5EF4-FFF2-40B4-BE49-F238E27FC236}">
                      <a16:creationId xmlns:a16="http://schemas.microsoft.com/office/drawing/2014/main" id="{FB774852-538D-48B8-A860-FD45603757A6}"/>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9" name="Freeform 629">
                  <a:extLst>
                    <a:ext uri="{FF2B5EF4-FFF2-40B4-BE49-F238E27FC236}">
                      <a16:creationId xmlns:a16="http://schemas.microsoft.com/office/drawing/2014/main" id="{6F5FCF49-2B53-4BAB-969A-07FF71C4769F}"/>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0" name="Freeform 630">
                  <a:extLst>
                    <a:ext uri="{FF2B5EF4-FFF2-40B4-BE49-F238E27FC236}">
                      <a16:creationId xmlns:a16="http://schemas.microsoft.com/office/drawing/2014/main" id="{C691C710-9921-4275-8030-44AD86F3497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1" name="Freeform 631">
                  <a:extLst>
                    <a:ext uri="{FF2B5EF4-FFF2-40B4-BE49-F238E27FC236}">
                      <a16:creationId xmlns:a16="http://schemas.microsoft.com/office/drawing/2014/main" id="{B6D60746-17C5-430F-9B76-A8FD46348FB1}"/>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2" name="Freeform 632">
                  <a:extLst>
                    <a:ext uri="{FF2B5EF4-FFF2-40B4-BE49-F238E27FC236}">
                      <a16:creationId xmlns:a16="http://schemas.microsoft.com/office/drawing/2014/main" id="{8E96A281-D129-4028-950E-75937A2D0A03}"/>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3" name="Freeform 633">
                  <a:extLst>
                    <a:ext uri="{FF2B5EF4-FFF2-40B4-BE49-F238E27FC236}">
                      <a16:creationId xmlns:a16="http://schemas.microsoft.com/office/drawing/2014/main" id="{2640894C-4995-41BE-A91F-FA20C91F5A0B}"/>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4" name="Freeform 634">
                  <a:extLst>
                    <a:ext uri="{FF2B5EF4-FFF2-40B4-BE49-F238E27FC236}">
                      <a16:creationId xmlns:a16="http://schemas.microsoft.com/office/drawing/2014/main" id="{F93E4ACD-B528-4339-998C-896A4E7311C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5" name="Freeform 635">
                  <a:extLst>
                    <a:ext uri="{FF2B5EF4-FFF2-40B4-BE49-F238E27FC236}">
                      <a16:creationId xmlns:a16="http://schemas.microsoft.com/office/drawing/2014/main" id="{93B66983-CC65-4BB7-95CB-954D3B775F22}"/>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6" name="Freeform 636">
                  <a:extLst>
                    <a:ext uri="{FF2B5EF4-FFF2-40B4-BE49-F238E27FC236}">
                      <a16:creationId xmlns:a16="http://schemas.microsoft.com/office/drawing/2014/main" id="{89EBAEA5-5F5D-4FB7-826E-8608D9B9025B}"/>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7" name="Freeform 637">
                  <a:extLst>
                    <a:ext uri="{FF2B5EF4-FFF2-40B4-BE49-F238E27FC236}">
                      <a16:creationId xmlns:a16="http://schemas.microsoft.com/office/drawing/2014/main" id="{F952F418-678C-4AD4-8302-770DB052FD6F}"/>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8" name="Freeform 638">
                  <a:extLst>
                    <a:ext uri="{FF2B5EF4-FFF2-40B4-BE49-F238E27FC236}">
                      <a16:creationId xmlns:a16="http://schemas.microsoft.com/office/drawing/2014/main" id="{51C52DE8-6A40-48E1-86BF-E13DD25B852B}"/>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9" name="Freeform 639">
                  <a:extLst>
                    <a:ext uri="{FF2B5EF4-FFF2-40B4-BE49-F238E27FC236}">
                      <a16:creationId xmlns:a16="http://schemas.microsoft.com/office/drawing/2014/main" id="{EA3D5A4C-1188-4012-BA7C-68CD5F39B7E7}"/>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0" name="Freeform 640">
                  <a:extLst>
                    <a:ext uri="{FF2B5EF4-FFF2-40B4-BE49-F238E27FC236}">
                      <a16:creationId xmlns:a16="http://schemas.microsoft.com/office/drawing/2014/main" id="{A8DA53F4-CBA8-4079-A9A2-E73EC3DCA03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1" name="Freeform 641">
                  <a:extLst>
                    <a:ext uri="{FF2B5EF4-FFF2-40B4-BE49-F238E27FC236}">
                      <a16:creationId xmlns:a16="http://schemas.microsoft.com/office/drawing/2014/main" id="{121CC50C-4499-4428-83DF-73847C13BE02}"/>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5" name="Oval 642">
                <a:extLst>
                  <a:ext uri="{FF2B5EF4-FFF2-40B4-BE49-F238E27FC236}">
                    <a16:creationId xmlns:a16="http://schemas.microsoft.com/office/drawing/2014/main" id="{EED653B3-EE48-497B-AE43-9B69D8037F46}"/>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6" name="Oval 643">
                <a:extLst>
                  <a:ext uri="{FF2B5EF4-FFF2-40B4-BE49-F238E27FC236}">
                    <a16:creationId xmlns:a16="http://schemas.microsoft.com/office/drawing/2014/main" id="{618D9FDC-0079-4AA4-888A-EB5A483EEF4E}"/>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Oval 644">
                <a:extLst>
                  <a:ext uri="{FF2B5EF4-FFF2-40B4-BE49-F238E27FC236}">
                    <a16:creationId xmlns:a16="http://schemas.microsoft.com/office/drawing/2014/main" id="{B28AF158-AD35-4287-9A74-DC60E61DD2E7}"/>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8" name="Oval 645">
                <a:extLst>
                  <a:ext uri="{FF2B5EF4-FFF2-40B4-BE49-F238E27FC236}">
                    <a16:creationId xmlns:a16="http://schemas.microsoft.com/office/drawing/2014/main" id="{DA9C26C6-3111-4031-9420-A028ED42C626}"/>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9" name="Oval 646">
                <a:extLst>
                  <a:ext uri="{FF2B5EF4-FFF2-40B4-BE49-F238E27FC236}">
                    <a16:creationId xmlns:a16="http://schemas.microsoft.com/office/drawing/2014/main" id="{37BD57B7-2E2F-4569-BCCC-E4EEC454D29D}"/>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0" name="Oval 647">
                <a:extLst>
                  <a:ext uri="{FF2B5EF4-FFF2-40B4-BE49-F238E27FC236}">
                    <a16:creationId xmlns:a16="http://schemas.microsoft.com/office/drawing/2014/main" id="{8E7237A2-DA2C-4ED4-AC57-52A45818E86F}"/>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1" name="Oval 648">
                <a:extLst>
                  <a:ext uri="{FF2B5EF4-FFF2-40B4-BE49-F238E27FC236}">
                    <a16:creationId xmlns:a16="http://schemas.microsoft.com/office/drawing/2014/main" id="{096209D3-AC92-462A-B106-B133139FE215}"/>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2" name="Oval 649">
                <a:extLst>
                  <a:ext uri="{FF2B5EF4-FFF2-40B4-BE49-F238E27FC236}">
                    <a16:creationId xmlns:a16="http://schemas.microsoft.com/office/drawing/2014/main" id="{E9AC6639-0A1E-4486-BCEB-BF3A1973A72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3" name="Oval 650">
                <a:extLst>
                  <a:ext uri="{FF2B5EF4-FFF2-40B4-BE49-F238E27FC236}">
                    <a16:creationId xmlns:a16="http://schemas.microsoft.com/office/drawing/2014/main" id="{3417B103-49AD-4FF1-ABE2-8CF89594CACC}"/>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Oval 651">
                <a:extLst>
                  <a:ext uri="{FF2B5EF4-FFF2-40B4-BE49-F238E27FC236}">
                    <a16:creationId xmlns:a16="http://schemas.microsoft.com/office/drawing/2014/main" id="{3380DEBD-D8F6-44A7-AA38-F590AC89BC68}"/>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5" name="Oval 652">
                <a:extLst>
                  <a:ext uri="{FF2B5EF4-FFF2-40B4-BE49-F238E27FC236}">
                    <a16:creationId xmlns:a16="http://schemas.microsoft.com/office/drawing/2014/main" id="{2BED8A61-E8EC-495C-8F83-65519B7F1D69}"/>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6" name="Oval 653">
                <a:extLst>
                  <a:ext uri="{FF2B5EF4-FFF2-40B4-BE49-F238E27FC236}">
                    <a16:creationId xmlns:a16="http://schemas.microsoft.com/office/drawing/2014/main" id="{04314911-6372-4A76-88FD-3BEFD4EB5C72}"/>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7" name="Oval 654">
                <a:extLst>
                  <a:ext uri="{FF2B5EF4-FFF2-40B4-BE49-F238E27FC236}">
                    <a16:creationId xmlns:a16="http://schemas.microsoft.com/office/drawing/2014/main" id="{9FF7AAA6-17B4-4282-857A-EDD099D1733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8" name="Oval 655">
                <a:extLst>
                  <a:ext uri="{FF2B5EF4-FFF2-40B4-BE49-F238E27FC236}">
                    <a16:creationId xmlns:a16="http://schemas.microsoft.com/office/drawing/2014/main" id="{96EEE17B-4B50-48DC-99BE-1253DB93222E}"/>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Oval 656">
                <a:extLst>
                  <a:ext uri="{FF2B5EF4-FFF2-40B4-BE49-F238E27FC236}">
                    <a16:creationId xmlns:a16="http://schemas.microsoft.com/office/drawing/2014/main" id="{2D8137B6-BD92-421A-8EB2-940808CA7DF9}"/>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Oval 657">
                <a:extLst>
                  <a:ext uri="{FF2B5EF4-FFF2-40B4-BE49-F238E27FC236}">
                    <a16:creationId xmlns:a16="http://schemas.microsoft.com/office/drawing/2014/main" id="{A89BCB2A-2497-45AC-8E36-682A8597FC41}"/>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Oval 658">
                <a:extLst>
                  <a:ext uri="{FF2B5EF4-FFF2-40B4-BE49-F238E27FC236}">
                    <a16:creationId xmlns:a16="http://schemas.microsoft.com/office/drawing/2014/main" id="{8F6BBC16-2E20-46B4-84FC-8F2D31E7AF1A}"/>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2" name="Oval 659">
                <a:extLst>
                  <a:ext uri="{FF2B5EF4-FFF2-40B4-BE49-F238E27FC236}">
                    <a16:creationId xmlns:a16="http://schemas.microsoft.com/office/drawing/2014/main" id="{5980BFD4-191C-4A20-9576-75FD1D5C1DB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3" name="Oval 660">
                <a:extLst>
                  <a:ext uri="{FF2B5EF4-FFF2-40B4-BE49-F238E27FC236}">
                    <a16:creationId xmlns:a16="http://schemas.microsoft.com/office/drawing/2014/main" id="{6BC72613-3DA7-4514-B599-2244E8AA2B52}"/>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4" name="Oval 661">
                <a:extLst>
                  <a:ext uri="{FF2B5EF4-FFF2-40B4-BE49-F238E27FC236}">
                    <a16:creationId xmlns:a16="http://schemas.microsoft.com/office/drawing/2014/main" id="{C11D70E3-F6C5-4693-9D60-06431235722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5" name="Oval 662">
                <a:extLst>
                  <a:ext uri="{FF2B5EF4-FFF2-40B4-BE49-F238E27FC236}">
                    <a16:creationId xmlns:a16="http://schemas.microsoft.com/office/drawing/2014/main" id="{19B03D9A-85A9-4BD5-9505-DA29F615AF1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6" name="Oval 663">
                <a:extLst>
                  <a:ext uri="{FF2B5EF4-FFF2-40B4-BE49-F238E27FC236}">
                    <a16:creationId xmlns:a16="http://schemas.microsoft.com/office/drawing/2014/main" id="{B408CCD2-9A9D-482E-A5B2-7CFB29367470}"/>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7" name="Oval 664">
                <a:extLst>
                  <a:ext uri="{FF2B5EF4-FFF2-40B4-BE49-F238E27FC236}">
                    <a16:creationId xmlns:a16="http://schemas.microsoft.com/office/drawing/2014/main" id="{87CE8524-BDE5-490C-BCDB-2D4B072C493B}"/>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8" name="Oval 665">
                <a:extLst>
                  <a:ext uri="{FF2B5EF4-FFF2-40B4-BE49-F238E27FC236}">
                    <a16:creationId xmlns:a16="http://schemas.microsoft.com/office/drawing/2014/main" id="{3F9FFB82-FD51-4CA5-A0CD-80B67A82656D}"/>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Oval 666">
                <a:extLst>
                  <a:ext uri="{FF2B5EF4-FFF2-40B4-BE49-F238E27FC236}">
                    <a16:creationId xmlns:a16="http://schemas.microsoft.com/office/drawing/2014/main" id="{9EF70B8B-3FFD-4D4F-BBF5-0D00795015A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0" name="Oval 667">
                <a:extLst>
                  <a:ext uri="{FF2B5EF4-FFF2-40B4-BE49-F238E27FC236}">
                    <a16:creationId xmlns:a16="http://schemas.microsoft.com/office/drawing/2014/main" id="{9E46BD27-F9B2-494F-A344-6BE6CCFCF451}"/>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1" name="Oval 668">
                <a:extLst>
                  <a:ext uri="{FF2B5EF4-FFF2-40B4-BE49-F238E27FC236}">
                    <a16:creationId xmlns:a16="http://schemas.microsoft.com/office/drawing/2014/main" id="{C889218E-1A16-48F5-A88E-AD32709C2CB0}"/>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2" name="Oval 669">
                <a:extLst>
                  <a:ext uri="{FF2B5EF4-FFF2-40B4-BE49-F238E27FC236}">
                    <a16:creationId xmlns:a16="http://schemas.microsoft.com/office/drawing/2014/main" id="{A66DC99C-1085-464B-A046-ED0415B9F8FF}"/>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3" name="Oval 670">
                <a:extLst>
                  <a:ext uri="{FF2B5EF4-FFF2-40B4-BE49-F238E27FC236}">
                    <a16:creationId xmlns:a16="http://schemas.microsoft.com/office/drawing/2014/main" id="{484FA845-62C6-438C-9BFA-FA17E261D14B}"/>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4" name="Oval 671">
                <a:extLst>
                  <a:ext uri="{FF2B5EF4-FFF2-40B4-BE49-F238E27FC236}">
                    <a16:creationId xmlns:a16="http://schemas.microsoft.com/office/drawing/2014/main" id="{4CE116A8-1CDF-4000-93F5-74EA4D2149F8}"/>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5" name="Oval 672">
                <a:extLst>
                  <a:ext uri="{FF2B5EF4-FFF2-40B4-BE49-F238E27FC236}">
                    <a16:creationId xmlns:a16="http://schemas.microsoft.com/office/drawing/2014/main" id="{0E7B29E4-641C-45EF-9703-145262DC9A8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Oval 673">
                <a:extLst>
                  <a:ext uri="{FF2B5EF4-FFF2-40B4-BE49-F238E27FC236}">
                    <a16:creationId xmlns:a16="http://schemas.microsoft.com/office/drawing/2014/main" id="{B6B26649-C280-4AB2-B330-EAFE39E99FCE}"/>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7" name="Oval 674">
                <a:extLst>
                  <a:ext uri="{FF2B5EF4-FFF2-40B4-BE49-F238E27FC236}">
                    <a16:creationId xmlns:a16="http://schemas.microsoft.com/office/drawing/2014/main" id="{5CE45EA2-2BDB-4A64-B4EE-F1A8DAAA2E62}"/>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8" name="Oval 675">
                <a:extLst>
                  <a:ext uri="{FF2B5EF4-FFF2-40B4-BE49-F238E27FC236}">
                    <a16:creationId xmlns:a16="http://schemas.microsoft.com/office/drawing/2014/main" id="{C209B5AF-DA8E-4D40-B666-FF3AA3CF6DC8}"/>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9" name="Oval 676">
                <a:extLst>
                  <a:ext uri="{FF2B5EF4-FFF2-40B4-BE49-F238E27FC236}">
                    <a16:creationId xmlns:a16="http://schemas.microsoft.com/office/drawing/2014/main" id="{46DCC691-A5DA-4BDE-9C47-6B91EBA38202}"/>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0" name="Oval 677">
                <a:extLst>
                  <a:ext uri="{FF2B5EF4-FFF2-40B4-BE49-F238E27FC236}">
                    <a16:creationId xmlns:a16="http://schemas.microsoft.com/office/drawing/2014/main" id="{E3B26C70-B50B-48D5-810F-589BBEB5849F}"/>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1" name="Oval 678">
                <a:extLst>
                  <a:ext uri="{FF2B5EF4-FFF2-40B4-BE49-F238E27FC236}">
                    <a16:creationId xmlns:a16="http://schemas.microsoft.com/office/drawing/2014/main" id="{8B1403FA-360A-41E4-A7D9-40233C064A9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2" name="Oval 679">
                <a:extLst>
                  <a:ext uri="{FF2B5EF4-FFF2-40B4-BE49-F238E27FC236}">
                    <a16:creationId xmlns:a16="http://schemas.microsoft.com/office/drawing/2014/main" id="{2FA93C40-89AB-4EC3-9470-895C3B21D71A}"/>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3" name="Oval 680">
                <a:extLst>
                  <a:ext uri="{FF2B5EF4-FFF2-40B4-BE49-F238E27FC236}">
                    <a16:creationId xmlns:a16="http://schemas.microsoft.com/office/drawing/2014/main" id="{8E676092-4C93-44CC-B1CE-CDFB778EF28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4" name="Oval 681">
                <a:extLst>
                  <a:ext uri="{FF2B5EF4-FFF2-40B4-BE49-F238E27FC236}">
                    <a16:creationId xmlns:a16="http://schemas.microsoft.com/office/drawing/2014/main" id="{C0F98A96-76D8-4370-84AA-31BED17B9194}"/>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5" name="Oval 682">
                <a:extLst>
                  <a:ext uri="{FF2B5EF4-FFF2-40B4-BE49-F238E27FC236}">
                    <a16:creationId xmlns:a16="http://schemas.microsoft.com/office/drawing/2014/main" id="{26326488-86CC-48A9-9B98-2BD463D2599C}"/>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6" name="Oval 683">
                <a:extLst>
                  <a:ext uri="{FF2B5EF4-FFF2-40B4-BE49-F238E27FC236}">
                    <a16:creationId xmlns:a16="http://schemas.microsoft.com/office/drawing/2014/main" id="{94CCA606-49DB-4331-BC29-23C09D323A71}"/>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7" name="Oval 684">
                <a:extLst>
                  <a:ext uri="{FF2B5EF4-FFF2-40B4-BE49-F238E27FC236}">
                    <a16:creationId xmlns:a16="http://schemas.microsoft.com/office/drawing/2014/main" id="{482C5F5A-3751-439E-B301-9486DE4AEAB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8" name="Oval 685">
                <a:extLst>
                  <a:ext uri="{FF2B5EF4-FFF2-40B4-BE49-F238E27FC236}">
                    <a16:creationId xmlns:a16="http://schemas.microsoft.com/office/drawing/2014/main" id="{FAEF785E-6186-414B-8603-61EE2192F255}"/>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9" name="Oval 686">
                <a:extLst>
                  <a:ext uri="{FF2B5EF4-FFF2-40B4-BE49-F238E27FC236}">
                    <a16:creationId xmlns:a16="http://schemas.microsoft.com/office/drawing/2014/main" id="{6CC5A0CB-A609-478F-BF7F-A0A37E927B4A}"/>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0" name="Oval 687">
                <a:extLst>
                  <a:ext uri="{FF2B5EF4-FFF2-40B4-BE49-F238E27FC236}">
                    <a16:creationId xmlns:a16="http://schemas.microsoft.com/office/drawing/2014/main" id="{87FAFB5B-5966-4CBF-BB42-FED7D154B574}"/>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1" name="Oval 688">
                <a:extLst>
                  <a:ext uri="{FF2B5EF4-FFF2-40B4-BE49-F238E27FC236}">
                    <a16:creationId xmlns:a16="http://schemas.microsoft.com/office/drawing/2014/main" id="{2E070B71-68B9-4C49-B6D1-9286F6C1AD1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2" name="Oval 689">
                <a:extLst>
                  <a:ext uri="{FF2B5EF4-FFF2-40B4-BE49-F238E27FC236}">
                    <a16:creationId xmlns:a16="http://schemas.microsoft.com/office/drawing/2014/main" id="{1156C916-FABA-4B4C-BF4F-8FC113003C5B}"/>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3" name="Oval 690">
                <a:extLst>
                  <a:ext uri="{FF2B5EF4-FFF2-40B4-BE49-F238E27FC236}">
                    <a16:creationId xmlns:a16="http://schemas.microsoft.com/office/drawing/2014/main" id="{B1372DAF-7C8C-495D-9900-824D08872DC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4" name="Oval 691">
                <a:extLst>
                  <a:ext uri="{FF2B5EF4-FFF2-40B4-BE49-F238E27FC236}">
                    <a16:creationId xmlns:a16="http://schemas.microsoft.com/office/drawing/2014/main" id="{091AA0A5-E920-4534-AFDC-BC3CDC35BE8C}"/>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5" name="Oval 692">
                <a:extLst>
                  <a:ext uri="{FF2B5EF4-FFF2-40B4-BE49-F238E27FC236}">
                    <a16:creationId xmlns:a16="http://schemas.microsoft.com/office/drawing/2014/main" id="{35D7FDA3-65D9-4E3E-BD8A-6E0FC9F91092}"/>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6" name="Oval 693">
                <a:extLst>
                  <a:ext uri="{FF2B5EF4-FFF2-40B4-BE49-F238E27FC236}">
                    <a16:creationId xmlns:a16="http://schemas.microsoft.com/office/drawing/2014/main" id="{BC0A0152-419D-416B-B50C-A7ED6576ED92}"/>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7" name="Oval 694">
                <a:extLst>
                  <a:ext uri="{FF2B5EF4-FFF2-40B4-BE49-F238E27FC236}">
                    <a16:creationId xmlns:a16="http://schemas.microsoft.com/office/drawing/2014/main" id="{95B61A87-AD83-46E8-8237-C7827B4A9A8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8" name="Oval 695">
                <a:extLst>
                  <a:ext uri="{FF2B5EF4-FFF2-40B4-BE49-F238E27FC236}">
                    <a16:creationId xmlns:a16="http://schemas.microsoft.com/office/drawing/2014/main" id="{FAF70FB3-9955-4998-B99E-1435655B5451}"/>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9" name="Oval 696">
                <a:extLst>
                  <a:ext uri="{FF2B5EF4-FFF2-40B4-BE49-F238E27FC236}">
                    <a16:creationId xmlns:a16="http://schemas.microsoft.com/office/drawing/2014/main" id="{250A9AD5-C21F-4872-9F13-B352BB61B2D4}"/>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0" name="Oval 697">
                <a:extLst>
                  <a:ext uri="{FF2B5EF4-FFF2-40B4-BE49-F238E27FC236}">
                    <a16:creationId xmlns:a16="http://schemas.microsoft.com/office/drawing/2014/main" id="{7A0B6050-1B72-4704-ADCC-3B9D3913032C}"/>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1" name="Oval 698">
                <a:extLst>
                  <a:ext uri="{FF2B5EF4-FFF2-40B4-BE49-F238E27FC236}">
                    <a16:creationId xmlns:a16="http://schemas.microsoft.com/office/drawing/2014/main" id="{8CDD29F7-CF96-49BC-A22B-2CC8DBAB38B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2" name="Oval 699">
                <a:extLst>
                  <a:ext uri="{FF2B5EF4-FFF2-40B4-BE49-F238E27FC236}">
                    <a16:creationId xmlns:a16="http://schemas.microsoft.com/office/drawing/2014/main" id="{C6DDAF11-B8A9-41B0-AC51-CB91D97D2E88}"/>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3" name="Oval 700">
                <a:extLst>
                  <a:ext uri="{FF2B5EF4-FFF2-40B4-BE49-F238E27FC236}">
                    <a16:creationId xmlns:a16="http://schemas.microsoft.com/office/drawing/2014/main" id="{BE468980-FA86-41DC-9AA3-93ABC6DCA6EE}"/>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4" name="Oval 701">
                <a:extLst>
                  <a:ext uri="{FF2B5EF4-FFF2-40B4-BE49-F238E27FC236}">
                    <a16:creationId xmlns:a16="http://schemas.microsoft.com/office/drawing/2014/main" id="{5EFB68BE-4646-4355-BE57-2CFB559DD9B8}"/>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5" name="Oval 702">
                <a:extLst>
                  <a:ext uri="{FF2B5EF4-FFF2-40B4-BE49-F238E27FC236}">
                    <a16:creationId xmlns:a16="http://schemas.microsoft.com/office/drawing/2014/main" id="{DE2D8FD6-C9AD-44F3-B6B4-2D06D8CD2579}"/>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6" name="Oval 703">
                <a:extLst>
                  <a:ext uri="{FF2B5EF4-FFF2-40B4-BE49-F238E27FC236}">
                    <a16:creationId xmlns:a16="http://schemas.microsoft.com/office/drawing/2014/main" id="{3F364708-7CF4-4D5F-B234-5931479A4ED4}"/>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7" name="Oval 704">
                <a:extLst>
                  <a:ext uri="{FF2B5EF4-FFF2-40B4-BE49-F238E27FC236}">
                    <a16:creationId xmlns:a16="http://schemas.microsoft.com/office/drawing/2014/main" id="{926EF9EF-2D8E-419C-BE10-E4473763ACE0}"/>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8" name="Oval 705">
                <a:extLst>
                  <a:ext uri="{FF2B5EF4-FFF2-40B4-BE49-F238E27FC236}">
                    <a16:creationId xmlns:a16="http://schemas.microsoft.com/office/drawing/2014/main" id="{A61F5618-184B-4101-BC68-8A5C131E3FCC}"/>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9" name="Oval 706">
                <a:extLst>
                  <a:ext uri="{FF2B5EF4-FFF2-40B4-BE49-F238E27FC236}">
                    <a16:creationId xmlns:a16="http://schemas.microsoft.com/office/drawing/2014/main" id="{99649857-CAC8-4F0A-874B-8015D57A5379}"/>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0" name="Oval 707">
                <a:extLst>
                  <a:ext uri="{FF2B5EF4-FFF2-40B4-BE49-F238E27FC236}">
                    <a16:creationId xmlns:a16="http://schemas.microsoft.com/office/drawing/2014/main" id="{E2414C50-D417-40C3-8F60-BD98DFE4D59B}"/>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1" name="Oval 708">
                <a:extLst>
                  <a:ext uri="{FF2B5EF4-FFF2-40B4-BE49-F238E27FC236}">
                    <a16:creationId xmlns:a16="http://schemas.microsoft.com/office/drawing/2014/main" id="{F6F1E071-04A8-4FDC-A60A-EBE259624E9A}"/>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2" name="Oval 709">
                <a:extLst>
                  <a:ext uri="{FF2B5EF4-FFF2-40B4-BE49-F238E27FC236}">
                    <a16:creationId xmlns:a16="http://schemas.microsoft.com/office/drawing/2014/main" id="{FC170B11-C12E-4556-88BB-573246CD6E1C}"/>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3" name="Freeform 710">
              <a:extLst>
                <a:ext uri="{FF2B5EF4-FFF2-40B4-BE49-F238E27FC236}">
                  <a16:creationId xmlns:a16="http://schemas.microsoft.com/office/drawing/2014/main" id="{EEA5F3C4-F8D0-469B-B01B-6CF76774CBE1}"/>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2" name="Group 711">
            <a:extLst>
              <a:ext uri="{FF2B5EF4-FFF2-40B4-BE49-F238E27FC236}">
                <a16:creationId xmlns:a16="http://schemas.microsoft.com/office/drawing/2014/main" id="{759F48D0-605A-4ADF-A21B-8E8F194CEB1E}"/>
              </a:ext>
            </a:extLst>
          </p:cNvPr>
          <p:cNvGrpSpPr>
            <a:grpSpLocks/>
          </p:cNvGrpSpPr>
          <p:nvPr/>
        </p:nvGrpSpPr>
        <p:grpSpPr bwMode="auto">
          <a:xfrm rot="-2033578">
            <a:off x="1681163" y="4371975"/>
            <a:ext cx="519112" cy="422275"/>
            <a:chOff x="2249" y="1020"/>
            <a:chExt cx="724" cy="759"/>
          </a:xfrm>
        </p:grpSpPr>
        <p:sp>
          <p:nvSpPr>
            <p:cNvPr id="713" name="Freeform 712">
              <a:extLst>
                <a:ext uri="{FF2B5EF4-FFF2-40B4-BE49-F238E27FC236}">
                  <a16:creationId xmlns:a16="http://schemas.microsoft.com/office/drawing/2014/main" id="{30A2B6D4-0B67-49F5-9237-6702D190812D}"/>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4" name="Freeform 713">
              <a:extLst>
                <a:ext uri="{FF2B5EF4-FFF2-40B4-BE49-F238E27FC236}">
                  <a16:creationId xmlns:a16="http://schemas.microsoft.com/office/drawing/2014/main" id="{ED468D3B-D283-4E13-8E31-73D6D39D1BCE}"/>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5" name="Group 714">
            <a:extLst>
              <a:ext uri="{FF2B5EF4-FFF2-40B4-BE49-F238E27FC236}">
                <a16:creationId xmlns:a16="http://schemas.microsoft.com/office/drawing/2014/main" id="{4BB498E5-16A9-42CD-9DF2-77CA49AF6E90}"/>
              </a:ext>
            </a:extLst>
          </p:cNvPr>
          <p:cNvGrpSpPr>
            <a:grpSpLocks/>
          </p:cNvGrpSpPr>
          <p:nvPr/>
        </p:nvGrpSpPr>
        <p:grpSpPr bwMode="auto">
          <a:xfrm>
            <a:off x="3581400" y="4324350"/>
            <a:ext cx="546100" cy="519113"/>
            <a:chOff x="4293" y="2875"/>
            <a:chExt cx="708" cy="672"/>
          </a:xfrm>
        </p:grpSpPr>
        <p:sp>
          <p:nvSpPr>
            <p:cNvPr id="716" name="Freeform 715">
              <a:extLst>
                <a:ext uri="{FF2B5EF4-FFF2-40B4-BE49-F238E27FC236}">
                  <a16:creationId xmlns:a16="http://schemas.microsoft.com/office/drawing/2014/main" id="{1D5A7F7F-1A76-4AB2-B537-434752D759A1}"/>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7" name="Freeform 716">
              <a:extLst>
                <a:ext uri="{FF2B5EF4-FFF2-40B4-BE49-F238E27FC236}">
                  <a16:creationId xmlns:a16="http://schemas.microsoft.com/office/drawing/2014/main" id="{BA29CEF3-BA67-4E1E-97BF-3FF857160068}"/>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8" name="Oval 717">
              <a:extLst>
                <a:ext uri="{FF2B5EF4-FFF2-40B4-BE49-F238E27FC236}">
                  <a16:creationId xmlns:a16="http://schemas.microsoft.com/office/drawing/2014/main" id="{D821F776-4350-40D6-A32F-9FD082273796}"/>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9" name="Oval 718">
              <a:extLst>
                <a:ext uri="{FF2B5EF4-FFF2-40B4-BE49-F238E27FC236}">
                  <a16:creationId xmlns:a16="http://schemas.microsoft.com/office/drawing/2014/main" id="{53A92F77-5A31-4CE4-8654-B251B8DF80EA}"/>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0" name="Oval 719">
              <a:extLst>
                <a:ext uri="{FF2B5EF4-FFF2-40B4-BE49-F238E27FC236}">
                  <a16:creationId xmlns:a16="http://schemas.microsoft.com/office/drawing/2014/main" id="{30173E9D-BD29-4A87-B2C8-5C31D5705675}"/>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1" name="Oval 720">
              <a:extLst>
                <a:ext uri="{FF2B5EF4-FFF2-40B4-BE49-F238E27FC236}">
                  <a16:creationId xmlns:a16="http://schemas.microsoft.com/office/drawing/2014/main" id="{22429319-59E1-4B68-BB8D-B37F6CB3CCB8}"/>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2" name="Oval 721">
              <a:extLst>
                <a:ext uri="{FF2B5EF4-FFF2-40B4-BE49-F238E27FC236}">
                  <a16:creationId xmlns:a16="http://schemas.microsoft.com/office/drawing/2014/main" id="{96E123B4-A3A9-4331-B552-2BF24EEA956D}"/>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3" name="Oval 722">
              <a:extLst>
                <a:ext uri="{FF2B5EF4-FFF2-40B4-BE49-F238E27FC236}">
                  <a16:creationId xmlns:a16="http://schemas.microsoft.com/office/drawing/2014/main" id="{3C7A7887-41ED-4BB8-ADCB-E0B0BED72F15}"/>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4" name="Oval 723">
              <a:extLst>
                <a:ext uri="{FF2B5EF4-FFF2-40B4-BE49-F238E27FC236}">
                  <a16:creationId xmlns:a16="http://schemas.microsoft.com/office/drawing/2014/main" id="{1DB49434-3D6B-4D3F-A9FC-14225B48698D}"/>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aphicFrame>
        <p:nvGraphicFramePr>
          <p:cNvPr id="725" name="Object 2">
            <a:extLst>
              <a:ext uri="{FF2B5EF4-FFF2-40B4-BE49-F238E27FC236}">
                <a16:creationId xmlns:a16="http://schemas.microsoft.com/office/drawing/2014/main" id="{87CB33B4-DF02-4F0D-A572-3BABF0C359CB}"/>
              </a:ext>
            </a:extLst>
          </p:cNvPr>
          <p:cNvGraphicFramePr>
            <a:graphicFrameLocks noChangeAspect="1"/>
          </p:cNvGraphicFramePr>
          <p:nvPr/>
        </p:nvGraphicFramePr>
        <p:xfrm>
          <a:off x="-15875" y="5921375"/>
          <a:ext cx="9698038" cy="936625"/>
        </p:xfrm>
        <a:graphic>
          <a:graphicData uri="http://schemas.openxmlformats.org/presentationml/2006/ole">
            <mc:AlternateContent xmlns:mc="http://schemas.openxmlformats.org/markup-compatibility/2006">
              <mc:Choice xmlns:v="urn:schemas-microsoft-com:vml" Requires="v">
                <p:oleObj spid="_x0000_s9229" name="Image" r:id="rId3" imgW="8558730" imgH="1130159" progId="Photoshop.Image.8">
                  <p:embed/>
                </p:oleObj>
              </mc:Choice>
              <mc:Fallback>
                <p:oleObj name="Image" r:id="rId3" imgW="8558730" imgH="1130159" progId="Photoshop.Image.8">
                  <p:embed/>
                  <p:pic>
                    <p:nvPicPr>
                      <p:cNvPr id="1034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75" y="5921375"/>
                        <a:ext cx="9698038" cy="9366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726" name="Group 725">
            <a:extLst>
              <a:ext uri="{FF2B5EF4-FFF2-40B4-BE49-F238E27FC236}">
                <a16:creationId xmlns:a16="http://schemas.microsoft.com/office/drawing/2014/main" id="{3DCFA0B7-E12F-4FD7-AF23-FF944C84B5B0}"/>
              </a:ext>
            </a:extLst>
          </p:cNvPr>
          <p:cNvGrpSpPr>
            <a:grpSpLocks/>
          </p:cNvGrpSpPr>
          <p:nvPr/>
        </p:nvGrpSpPr>
        <p:grpSpPr bwMode="auto">
          <a:xfrm>
            <a:off x="3836988" y="6221413"/>
            <a:ext cx="449262" cy="465137"/>
            <a:chOff x="1443" y="1831"/>
            <a:chExt cx="661" cy="701"/>
          </a:xfrm>
        </p:grpSpPr>
        <p:sp>
          <p:nvSpPr>
            <p:cNvPr id="727" name="Oval 726">
              <a:extLst>
                <a:ext uri="{FF2B5EF4-FFF2-40B4-BE49-F238E27FC236}">
                  <a16:creationId xmlns:a16="http://schemas.microsoft.com/office/drawing/2014/main" id="{24E6A5DB-5ED6-42BC-B98F-DA41F1035DB0}"/>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8" name="Oval 727">
              <a:extLst>
                <a:ext uri="{FF2B5EF4-FFF2-40B4-BE49-F238E27FC236}">
                  <a16:creationId xmlns:a16="http://schemas.microsoft.com/office/drawing/2014/main" id="{9002A87C-AC35-4527-8221-644E5722887C}"/>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9" name="Oval 728">
              <a:extLst>
                <a:ext uri="{FF2B5EF4-FFF2-40B4-BE49-F238E27FC236}">
                  <a16:creationId xmlns:a16="http://schemas.microsoft.com/office/drawing/2014/main" id="{65D3198C-A20F-4B98-BD35-B8A74689CFE7}"/>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0" name="Oval 729">
              <a:extLst>
                <a:ext uri="{FF2B5EF4-FFF2-40B4-BE49-F238E27FC236}">
                  <a16:creationId xmlns:a16="http://schemas.microsoft.com/office/drawing/2014/main" id="{D64A3EF1-F90D-434E-A96E-0E14E5EBB2CC}"/>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1" name="Oval 730">
              <a:extLst>
                <a:ext uri="{FF2B5EF4-FFF2-40B4-BE49-F238E27FC236}">
                  <a16:creationId xmlns:a16="http://schemas.microsoft.com/office/drawing/2014/main" id="{A0F16643-87F5-46EA-81D5-2CE81939E492}"/>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2" name="Oval 731">
              <a:extLst>
                <a:ext uri="{FF2B5EF4-FFF2-40B4-BE49-F238E27FC236}">
                  <a16:creationId xmlns:a16="http://schemas.microsoft.com/office/drawing/2014/main" id="{37AA4552-8056-4791-83DD-E33FBE17AAB5}"/>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3" name="Oval 732">
              <a:extLst>
                <a:ext uri="{FF2B5EF4-FFF2-40B4-BE49-F238E27FC236}">
                  <a16:creationId xmlns:a16="http://schemas.microsoft.com/office/drawing/2014/main" id="{2E75E810-A1A6-40C5-9034-122E37EB6F69}"/>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4" name="Group 733">
            <a:extLst>
              <a:ext uri="{FF2B5EF4-FFF2-40B4-BE49-F238E27FC236}">
                <a16:creationId xmlns:a16="http://schemas.microsoft.com/office/drawing/2014/main" id="{EC77B79B-711F-4E69-9633-7B1588729699}"/>
              </a:ext>
            </a:extLst>
          </p:cNvPr>
          <p:cNvGrpSpPr>
            <a:grpSpLocks/>
          </p:cNvGrpSpPr>
          <p:nvPr/>
        </p:nvGrpSpPr>
        <p:grpSpPr bwMode="auto">
          <a:xfrm>
            <a:off x="2743200" y="6243638"/>
            <a:ext cx="412750" cy="454025"/>
            <a:chOff x="3160" y="1869"/>
            <a:chExt cx="650" cy="694"/>
          </a:xfrm>
        </p:grpSpPr>
        <p:sp>
          <p:nvSpPr>
            <p:cNvPr id="735" name="Oval 734">
              <a:extLst>
                <a:ext uri="{FF2B5EF4-FFF2-40B4-BE49-F238E27FC236}">
                  <a16:creationId xmlns:a16="http://schemas.microsoft.com/office/drawing/2014/main" id="{E212F69D-8F18-40A0-8437-FE370E233923}"/>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6" name="Freeform 735">
              <a:extLst>
                <a:ext uri="{FF2B5EF4-FFF2-40B4-BE49-F238E27FC236}">
                  <a16:creationId xmlns:a16="http://schemas.microsoft.com/office/drawing/2014/main" id="{2B11E93A-93D5-4D17-A51B-B8D53DA16C95}"/>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7" name="Oval 736">
              <a:extLst>
                <a:ext uri="{FF2B5EF4-FFF2-40B4-BE49-F238E27FC236}">
                  <a16:creationId xmlns:a16="http://schemas.microsoft.com/office/drawing/2014/main" id="{AD59632C-4BE8-4A9E-96EA-C8177EB74028}"/>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8" name="Oval 737">
              <a:extLst>
                <a:ext uri="{FF2B5EF4-FFF2-40B4-BE49-F238E27FC236}">
                  <a16:creationId xmlns:a16="http://schemas.microsoft.com/office/drawing/2014/main" id="{79687592-9427-4C15-BDE7-EDB250162212}"/>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9" name="Oval 738">
              <a:extLst>
                <a:ext uri="{FF2B5EF4-FFF2-40B4-BE49-F238E27FC236}">
                  <a16:creationId xmlns:a16="http://schemas.microsoft.com/office/drawing/2014/main" id="{A4AACC78-7CB2-4732-B0BB-F20B4BE183D2}"/>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0" name="Oval 739">
              <a:extLst>
                <a:ext uri="{FF2B5EF4-FFF2-40B4-BE49-F238E27FC236}">
                  <a16:creationId xmlns:a16="http://schemas.microsoft.com/office/drawing/2014/main" id="{DBF89F98-D763-4E12-85E5-779B77EBDBC2}"/>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1" name="Oval 740">
              <a:extLst>
                <a:ext uri="{FF2B5EF4-FFF2-40B4-BE49-F238E27FC236}">
                  <a16:creationId xmlns:a16="http://schemas.microsoft.com/office/drawing/2014/main" id="{7FB0D565-5DC6-40DC-8B1C-F4470050E6B4}"/>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2" name="Oval 741">
              <a:extLst>
                <a:ext uri="{FF2B5EF4-FFF2-40B4-BE49-F238E27FC236}">
                  <a16:creationId xmlns:a16="http://schemas.microsoft.com/office/drawing/2014/main" id="{63479D5D-A0EC-4BB5-8442-9FB21434B737}"/>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43" name="Group 742">
            <a:extLst>
              <a:ext uri="{FF2B5EF4-FFF2-40B4-BE49-F238E27FC236}">
                <a16:creationId xmlns:a16="http://schemas.microsoft.com/office/drawing/2014/main" id="{DE3C9802-09C5-4093-BB2B-1703718EB55A}"/>
              </a:ext>
            </a:extLst>
          </p:cNvPr>
          <p:cNvGrpSpPr>
            <a:grpSpLocks/>
          </p:cNvGrpSpPr>
          <p:nvPr/>
        </p:nvGrpSpPr>
        <p:grpSpPr bwMode="auto">
          <a:xfrm>
            <a:off x="1790700" y="6273800"/>
            <a:ext cx="430213" cy="436563"/>
            <a:chOff x="1468" y="2890"/>
            <a:chExt cx="661" cy="701"/>
          </a:xfrm>
        </p:grpSpPr>
        <p:sp>
          <p:nvSpPr>
            <p:cNvPr id="744" name="Oval 743">
              <a:extLst>
                <a:ext uri="{FF2B5EF4-FFF2-40B4-BE49-F238E27FC236}">
                  <a16:creationId xmlns:a16="http://schemas.microsoft.com/office/drawing/2014/main" id="{1AC70B63-BDDD-43B6-8BD8-E3B67C614158}"/>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5" name="Freeform 744">
              <a:extLst>
                <a:ext uri="{FF2B5EF4-FFF2-40B4-BE49-F238E27FC236}">
                  <a16:creationId xmlns:a16="http://schemas.microsoft.com/office/drawing/2014/main" id="{A996D9E7-CFD9-4529-8FDB-A12C5DB24822}"/>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46" name="Text Box 745">
            <a:extLst>
              <a:ext uri="{FF2B5EF4-FFF2-40B4-BE49-F238E27FC236}">
                <a16:creationId xmlns:a16="http://schemas.microsoft.com/office/drawing/2014/main" id="{9D922AB8-97E6-4610-870B-9A6F6E9D9187}"/>
              </a:ext>
            </a:extLst>
          </p:cNvPr>
          <p:cNvSpPr txBox="1">
            <a:spLocks noChangeArrowheads="1"/>
          </p:cNvSpPr>
          <p:nvPr/>
        </p:nvSpPr>
        <p:spPr bwMode="auto">
          <a:xfrm>
            <a:off x="1497696" y="5997575"/>
            <a:ext cx="1024639"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FFFFFF"/>
                </a:solidFill>
                <a:effectLst/>
                <a:uLnTx/>
                <a:uFillTx/>
                <a:latin typeface="+mj-lt"/>
                <a:ea typeface="MS PGothic" charset="0"/>
              </a:rPr>
              <a:t>Monocyte</a:t>
            </a:r>
            <a:endParaRPr kumimoji="0" lang="fr-FR" sz="1600" b="0" i="0" u="none" strike="noStrike" kern="0" cap="none" spc="0" normalizeH="0" baseline="0" noProof="0" dirty="0">
              <a:ln>
                <a:noFill/>
              </a:ln>
              <a:solidFill>
                <a:srgbClr val="FFFFFF"/>
              </a:solidFill>
              <a:effectLst/>
              <a:uLnTx/>
              <a:uFillTx/>
              <a:latin typeface="+mj-lt"/>
              <a:ea typeface="MS PGothic" charset="0"/>
            </a:endParaRPr>
          </a:p>
        </p:txBody>
      </p:sp>
      <p:sp>
        <p:nvSpPr>
          <p:cNvPr id="747" name="Text Box 746">
            <a:extLst>
              <a:ext uri="{FF2B5EF4-FFF2-40B4-BE49-F238E27FC236}">
                <a16:creationId xmlns:a16="http://schemas.microsoft.com/office/drawing/2014/main" id="{70C2A771-9593-42E8-ADA2-AD9263744BDF}"/>
              </a:ext>
            </a:extLst>
          </p:cNvPr>
          <p:cNvSpPr txBox="1">
            <a:spLocks noChangeArrowheads="1"/>
          </p:cNvSpPr>
          <p:nvPr/>
        </p:nvSpPr>
        <p:spPr bwMode="auto">
          <a:xfrm>
            <a:off x="3488870" y="5997575"/>
            <a:ext cx="15648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FFFFFF"/>
                </a:solidFill>
                <a:effectLst/>
                <a:uLnTx/>
                <a:uFillTx/>
                <a:latin typeface="+mj-lt"/>
                <a:ea typeface="MS PGothic" charset="0"/>
              </a:rPr>
              <a:t>Natural killer </a:t>
            </a:r>
            <a:r>
              <a:rPr kumimoji="0" lang="fr-CH" sz="1600" b="0" i="0" u="none" strike="noStrike" kern="0" cap="none" spc="0" normalizeH="0" baseline="0" noProof="0" dirty="0" err="1">
                <a:ln>
                  <a:noFill/>
                </a:ln>
                <a:solidFill>
                  <a:srgbClr val="FFFFFF"/>
                </a:solidFill>
                <a:effectLst/>
                <a:uLnTx/>
                <a:uFillTx/>
                <a:latin typeface="+mj-lt"/>
                <a:ea typeface="MS PGothic" charset="0"/>
              </a:rPr>
              <a:t>cell</a:t>
            </a:r>
            <a:endParaRPr kumimoji="0" lang="fr-FR" sz="1600" b="0" i="0" u="none" strike="noStrike" kern="0" cap="none" spc="0" normalizeH="0" baseline="0" noProof="0" dirty="0">
              <a:ln>
                <a:noFill/>
              </a:ln>
              <a:solidFill>
                <a:srgbClr val="FFFFFF"/>
              </a:solidFill>
              <a:effectLst/>
              <a:uLnTx/>
              <a:uFillTx/>
              <a:latin typeface="+mj-lt"/>
              <a:ea typeface="MS PGothic" charset="0"/>
            </a:endParaRPr>
          </a:p>
        </p:txBody>
      </p:sp>
      <p:sp>
        <p:nvSpPr>
          <p:cNvPr id="748" name="Text Box 747">
            <a:extLst>
              <a:ext uri="{FF2B5EF4-FFF2-40B4-BE49-F238E27FC236}">
                <a16:creationId xmlns:a16="http://schemas.microsoft.com/office/drawing/2014/main" id="{870D98CB-4675-4BF9-9F65-3568EEF957E7}"/>
              </a:ext>
            </a:extLst>
          </p:cNvPr>
          <p:cNvSpPr txBox="1">
            <a:spLocks noChangeArrowheads="1"/>
          </p:cNvSpPr>
          <p:nvPr/>
        </p:nvSpPr>
        <p:spPr bwMode="auto">
          <a:xfrm>
            <a:off x="2459719" y="5997575"/>
            <a:ext cx="107433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err="1">
                <a:ln>
                  <a:noFill/>
                </a:ln>
                <a:solidFill>
                  <a:srgbClr val="FFFFFF"/>
                </a:solidFill>
                <a:effectLst/>
                <a:uLnTx/>
                <a:uFillTx/>
                <a:latin typeface="+mj-lt"/>
                <a:ea typeface="MS PGothic" charset="0"/>
              </a:rPr>
              <a:t>Neutrophil</a:t>
            </a:r>
            <a:endParaRPr kumimoji="0" lang="fr-FR" sz="1600" b="0" i="0" u="none" strike="noStrike" kern="0" cap="none" spc="0" normalizeH="0" baseline="0" noProof="0" dirty="0">
              <a:ln>
                <a:noFill/>
              </a:ln>
              <a:solidFill>
                <a:srgbClr val="FFFFFF"/>
              </a:solidFill>
              <a:effectLst/>
              <a:uLnTx/>
              <a:uFillTx/>
              <a:latin typeface="+mj-lt"/>
              <a:ea typeface="MS PGothic" charset="0"/>
            </a:endParaRPr>
          </a:p>
        </p:txBody>
      </p:sp>
      <p:grpSp>
        <p:nvGrpSpPr>
          <p:cNvPr id="749" name="Group 748">
            <a:extLst>
              <a:ext uri="{FF2B5EF4-FFF2-40B4-BE49-F238E27FC236}">
                <a16:creationId xmlns:a16="http://schemas.microsoft.com/office/drawing/2014/main" id="{BAECE9EA-CFDE-48FD-B6A0-A6598C7B622B}"/>
              </a:ext>
            </a:extLst>
          </p:cNvPr>
          <p:cNvGrpSpPr>
            <a:grpSpLocks/>
          </p:cNvGrpSpPr>
          <p:nvPr/>
        </p:nvGrpSpPr>
        <p:grpSpPr bwMode="auto">
          <a:xfrm>
            <a:off x="8154988" y="3248025"/>
            <a:ext cx="1976437" cy="506413"/>
            <a:chOff x="2023" y="1419"/>
            <a:chExt cx="1653" cy="576"/>
          </a:xfrm>
        </p:grpSpPr>
        <p:grpSp>
          <p:nvGrpSpPr>
            <p:cNvPr id="750" name="Group 749">
              <a:extLst>
                <a:ext uri="{FF2B5EF4-FFF2-40B4-BE49-F238E27FC236}">
                  <a16:creationId xmlns:a16="http://schemas.microsoft.com/office/drawing/2014/main" id="{D6288ADB-178C-4BDA-8DD3-80DB5D8D60A2}"/>
                </a:ext>
              </a:extLst>
            </p:cNvPr>
            <p:cNvGrpSpPr>
              <a:grpSpLocks/>
            </p:cNvGrpSpPr>
            <p:nvPr/>
          </p:nvGrpSpPr>
          <p:grpSpPr bwMode="auto">
            <a:xfrm>
              <a:off x="2023" y="1419"/>
              <a:ext cx="1653" cy="576"/>
              <a:chOff x="537" y="995"/>
              <a:chExt cx="1647" cy="1128"/>
            </a:xfrm>
          </p:grpSpPr>
          <p:grpSp>
            <p:nvGrpSpPr>
              <p:cNvPr id="752" name="Group 750">
                <a:extLst>
                  <a:ext uri="{FF2B5EF4-FFF2-40B4-BE49-F238E27FC236}">
                    <a16:creationId xmlns:a16="http://schemas.microsoft.com/office/drawing/2014/main" id="{1E3F65DF-5000-4D02-8688-D6622FDA1F10}"/>
                  </a:ext>
                </a:extLst>
              </p:cNvPr>
              <p:cNvGrpSpPr>
                <a:grpSpLocks/>
              </p:cNvGrpSpPr>
              <p:nvPr/>
            </p:nvGrpSpPr>
            <p:grpSpPr bwMode="auto">
              <a:xfrm>
                <a:off x="537" y="995"/>
                <a:ext cx="1647" cy="1128"/>
                <a:chOff x="1887" y="1697"/>
                <a:chExt cx="1647" cy="1128"/>
              </a:xfrm>
            </p:grpSpPr>
            <p:sp>
              <p:nvSpPr>
                <p:cNvPr id="821" name="Freeform 751">
                  <a:extLst>
                    <a:ext uri="{FF2B5EF4-FFF2-40B4-BE49-F238E27FC236}">
                      <a16:creationId xmlns:a16="http://schemas.microsoft.com/office/drawing/2014/main" id="{95845DEE-19E5-4D29-8C1B-492CDEA3C25E}"/>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2" name="Freeform 752">
                  <a:extLst>
                    <a:ext uri="{FF2B5EF4-FFF2-40B4-BE49-F238E27FC236}">
                      <a16:creationId xmlns:a16="http://schemas.microsoft.com/office/drawing/2014/main" id="{14113E77-4889-47D2-9405-14C00C183330}"/>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3" name="Freeform 753">
                  <a:extLst>
                    <a:ext uri="{FF2B5EF4-FFF2-40B4-BE49-F238E27FC236}">
                      <a16:creationId xmlns:a16="http://schemas.microsoft.com/office/drawing/2014/main" id="{759DDBE0-EB99-4A81-B68A-DD225C93B9C1}"/>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4" name="Freeform 754">
                  <a:extLst>
                    <a:ext uri="{FF2B5EF4-FFF2-40B4-BE49-F238E27FC236}">
                      <a16:creationId xmlns:a16="http://schemas.microsoft.com/office/drawing/2014/main" id="{B97B3A0D-2FE1-4DC2-9327-EA5B3EC4F1F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5" name="Freeform 755">
                  <a:extLst>
                    <a:ext uri="{FF2B5EF4-FFF2-40B4-BE49-F238E27FC236}">
                      <a16:creationId xmlns:a16="http://schemas.microsoft.com/office/drawing/2014/main" id="{882AE788-B563-4EC4-8A44-4F7016131F5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6" name="Freeform 756">
                  <a:extLst>
                    <a:ext uri="{FF2B5EF4-FFF2-40B4-BE49-F238E27FC236}">
                      <a16:creationId xmlns:a16="http://schemas.microsoft.com/office/drawing/2014/main" id="{84171C30-CC33-49BC-B5D2-2421F027C663}"/>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7" name="Freeform 757">
                  <a:extLst>
                    <a:ext uri="{FF2B5EF4-FFF2-40B4-BE49-F238E27FC236}">
                      <a16:creationId xmlns:a16="http://schemas.microsoft.com/office/drawing/2014/main" id="{92EF26E3-89B4-421E-BC7B-1A3BBDD8C08E}"/>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8" name="Freeform 758">
                  <a:extLst>
                    <a:ext uri="{FF2B5EF4-FFF2-40B4-BE49-F238E27FC236}">
                      <a16:creationId xmlns:a16="http://schemas.microsoft.com/office/drawing/2014/main" id="{F59423CB-2E19-40A3-8553-38D327CBE2B6}"/>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9" name="Freeform 759">
                  <a:extLst>
                    <a:ext uri="{FF2B5EF4-FFF2-40B4-BE49-F238E27FC236}">
                      <a16:creationId xmlns:a16="http://schemas.microsoft.com/office/drawing/2014/main" id="{81747487-75E7-4D68-A6BD-99C1A556002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0" name="Freeform 760">
                  <a:extLst>
                    <a:ext uri="{FF2B5EF4-FFF2-40B4-BE49-F238E27FC236}">
                      <a16:creationId xmlns:a16="http://schemas.microsoft.com/office/drawing/2014/main" id="{36CB634E-909F-4DD4-A43E-70EF8ADD02CF}"/>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1" name="Freeform 761">
                  <a:extLst>
                    <a:ext uri="{FF2B5EF4-FFF2-40B4-BE49-F238E27FC236}">
                      <a16:creationId xmlns:a16="http://schemas.microsoft.com/office/drawing/2014/main" id="{2C73FAE5-2976-4527-B1B9-5AD4BB269D1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2" name="Freeform 762">
                  <a:extLst>
                    <a:ext uri="{FF2B5EF4-FFF2-40B4-BE49-F238E27FC236}">
                      <a16:creationId xmlns:a16="http://schemas.microsoft.com/office/drawing/2014/main" id="{40A5DE2E-4BB1-4E05-B424-6CE075C56141}"/>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3" name="Freeform 763">
                  <a:extLst>
                    <a:ext uri="{FF2B5EF4-FFF2-40B4-BE49-F238E27FC236}">
                      <a16:creationId xmlns:a16="http://schemas.microsoft.com/office/drawing/2014/main" id="{5E6CBC72-58FA-42E5-B688-32875E23C55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4" name="Freeform 764">
                  <a:extLst>
                    <a:ext uri="{FF2B5EF4-FFF2-40B4-BE49-F238E27FC236}">
                      <a16:creationId xmlns:a16="http://schemas.microsoft.com/office/drawing/2014/main" id="{EC2CC932-D2DF-4A58-AFB8-4D2820206F62}"/>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5" name="Freeform 765">
                  <a:extLst>
                    <a:ext uri="{FF2B5EF4-FFF2-40B4-BE49-F238E27FC236}">
                      <a16:creationId xmlns:a16="http://schemas.microsoft.com/office/drawing/2014/main" id="{9496A1EF-B9C0-4E79-B0AA-9466210D74D4}"/>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6" name="Freeform 766">
                  <a:extLst>
                    <a:ext uri="{FF2B5EF4-FFF2-40B4-BE49-F238E27FC236}">
                      <a16:creationId xmlns:a16="http://schemas.microsoft.com/office/drawing/2014/main" id="{48295F1B-27D6-47FE-800D-53360A2EF0BA}"/>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7" name="Freeform 767">
                  <a:extLst>
                    <a:ext uri="{FF2B5EF4-FFF2-40B4-BE49-F238E27FC236}">
                      <a16:creationId xmlns:a16="http://schemas.microsoft.com/office/drawing/2014/main" id="{035C0561-FFCC-410B-B12F-0B5EC10C494A}"/>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8" name="Freeform 768">
                  <a:extLst>
                    <a:ext uri="{FF2B5EF4-FFF2-40B4-BE49-F238E27FC236}">
                      <a16:creationId xmlns:a16="http://schemas.microsoft.com/office/drawing/2014/main" id="{77F7DBA9-2604-44C6-B8A9-1661AD827980}"/>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9" name="Freeform 769">
                  <a:extLst>
                    <a:ext uri="{FF2B5EF4-FFF2-40B4-BE49-F238E27FC236}">
                      <a16:creationId xmlns:a16="http://schemas.microsoft.com/office/drawing/2014/main" id="{601BE5EA-8975-4E34-8776-04F171A0881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0" name="Freeform 770">
                  <a:extLst>
                    <a:ext uri="{FF2B5EF4-FFF2-40B4-BE49-F238E27FC236}">
                      <a16:creationId xmlns:a16="http://schemas.microsoft.com/office/drawing/2014/main" id="{ED20ECCD-4B1D-4BA9-A014-9F0E0A338039}"/>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1" name="Freeform 771">
                  <a:extLst>
                    <a:ext uri="{FF2B5EF4-FFF2-40B4-BE49-F238E27FC236}">
                      <a16:creationId xmlns:a16="http://schemas.microsoft.com/office/drawing/2014/main" id="{91293817-0A8C-48FE-A364-521E839EAF14}"/>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2" name="Freeform 772">
                  <a:extLst>
                    <a:ext uri="{FF2B5EF4-FFF2-40B4-BE49-F238E27FC236}">
                      <a16:creationId xmlns:a16="http://schemas.microsoft.com/office/drawing/2014/main" id="{FC811A9F-8774-454A-8033-F2795B95AAAA}"/>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3" name="Freeform 773">
                  <a:extLst>
                    <a:ext uri="{FF2B5EF4-FFF2-40B4-BE49-F238E27FC236}">
                      <a16:creationId xmlns:a16="http://schemas.microsoft.com/office/drawing/2014/main" id="{7DA77857-559E-4306-BEA3-415FDBAB83CD}"/>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4" name="Freeform 774">
                  <a:extLst>
                    <a:ext uri="{FF2B5EF4-FFF2-40B4-BE49-F238E27FC236}">
                      <a16:creationId xmlns:a16="http://schemas.microsoft.com/office/drawing/2014/main" id="{9E2685E5-911B-404A-BFEC-59A6B2918995}"/>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5" name="Freeform 775">
                  <a:extLst>
                    <a:ext uri="{FF2B5EF4-FFF2-40B4-BE49-F238E27FC236}">
                      <a16:creationId xmlns:a16="http://schemas.microsoft.com/office/drawing/2014/main" id="{BD943448-8EB4-4053-9D7D-FA07E9EFC47C}"/>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6" name="Freeform 776">
                  <a:extLst>
                    <a:ext uri="{FF2B5EF4-FFF2-40B4-BE49-F238E27FC236}">
                      <a16:creationId xmlns:a16="http://schemas.microsoft.com/office/drawing/2014/main" id="{98068EFD-991C-4226-A164-8FEA31F62198}"/>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7" name="Freeform 777">
                  <a:extLst>
                    <a:ext uri="{FF2B5EF4-FFF2-40B4-BE49-F238E27FC236}">
                      <a16:creationId xmlns:a16="http://schemas.microsoft.com/office/drawing/2014/main" id="{2373B7FA-4D0D-43F1-87AC-3696A494A0F3}"/>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8" name="Freeform 778">
                  <a:extLst>
                    <a:ext uri="{FF2B5EF4-FFF2-40B4-BE49-F238E27FC236}">
                      <a16:creationId xmlns:a16="http://schemas.microsoft.com/office/drawing/2014/main" id="{8E666C09-A3AD-45FC-AD62-01D5FF2B65C5}"/>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9" name="Freeform 779">
                  <a:extLst>
                    <a:ext uri="{FF2B5EF4-FFF2-40B4-BE49-F238E27FC236}">
                      <a16:creationId xmlns:a16="http://schemas.microsoft.com/office/drawing/2014/main" id="{0AF3B2DF-AFDE-44EB-81CB-8A784F716F12}"/>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0" name="Freeform 780">
                  <a:extLst>
                    <a:ext uri="{FF2B5EF4-FFF2-40B4-BE49-F238E27FC236}">
                      <a16:creationId xmlns:a16="http://schemas.microsoft.com/office/drawing/2014/main" id="{C40A63A2-2CFB-421D-B746-B1D05F2C5EE2}"/>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1" name="Freeform 781">
                  <a:extLst>
                    <a:ext uri="{FF2B5EF4-FFF2-40B4-BE49-F238E27FC236}">
                      <a16:creationId xmlns:a16="http://schemas.microsoft.com/office/drawing/2014/main" id="{D90FE056-44AB-45E6-A34B-CD01385CD4D0}"/>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2" name="Freeform 782">
                  <a:extLst>
                    <a:ext uri="{FF2B5EF4-FFF2-40B4-BE49-F238E27FC236}">
                      <a16:creationId xmlns:a16="http://schemas.microsoft.com/office/drawing/2014/main" id="{CE36A641-8DED-4C56-B908-8A134D68FB09}"/>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3" name="Freeform 783">
                  <a:extLst>
                    <a:ext uri="{FF2B5EF4-FFF2-40B4-BE49-F238E27FC236}">
                      <a16:creationId xmlns:a16="http://schemas.microsoft.com/office/drawing/2014/main" id="{634BEFBE-AFAE-42ED-9FE3-9CE341BF53A6}"/>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4" name="Freeform 784">
                  <a:extLst>
                    <a:ext uri="{FF2B5EF4-FFF2-40B4-BE49-F238E27FC236}">
                      <a16:creationId xmlns:a16="http://schemas.microsoft.com/office/drawing/2014/main" id="{9A0DCEC6-4FE1-4AD1-AEF5-075AB363B284}"/>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5" name="Freeform 785">
                  <a:extLst>
                    <a:ext uri="{FF2B5EF4-FFF2-40B4-BE49-F238E27FC236}">
                      <a16:creationId xmlns:a16="http://schemas.microsoft.com/office/drawing/2014/main" id="{4BF0BF53-CF93-4213-B85F-C90A3BF9B21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6" name="Freeform 786">
                  <a:extLst>
                    <a:ext uri="{FF2B5EF4-FFF2-40B4-BE49-F238E27FC236}">
                      <a16:creationId xmlns:a16="http://schemas.microsoft.com/office/drawing/2014/main" id="{DBC18266-BD95-4EC8-95B4-239B7C0549D5}"/>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7" name="Freeform 787">
                  <a:extLst>
                    <a:ext uri="{FF2B5EF4-FFF2-40B4-BE49-F238E27FC236}">
                      <a16:creationId xmlns:a16="http://schemas.microsoft.com/office/drawing/2014/main" id="{09E02D7E-BD35-4E65-AA6E-4BCA50403730}"/>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8" name="Freeform 788">
                  <a:extLst>
                    <a:ext uri="{FF2B5EF4-FFF2-40B4-BE49-F238E27FC236}">
                      <a16:creationId xmlns:a16="http://schemas.microsoft.com/office/drawing/2014/main" id="{850C8797-0C22-4E32-B3C4-179A7FB6A778}"/>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9" name="Freeform 789">
                  <a:extLst>
                    <a:ext uri="{FF2B5EF4-FFF2-40B4-BE49-F238E27FC236}">
                      <a16:creationId xmlns:a16="http://schemas.microsoft.com/office/drawing/2014/main" id="{D007E9EA-1D4D-465B-B24F-532EED143732}"/>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0" name="Freeform 790">
                  <a:extLst>
                    <a:ext uri="{FF2B5EF4-FFF2-40B4-BE49-F238E27FC236}">
                      <a16:creationId xmlns:a16="http://schemas.microsoft.com/office/drawing/2014/main" id="{5A67744C-A5E6-4410-993B-8959079ABAC7}"/>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1" name="Freeform 791">
                  <a:extLst>
                    <a:ext uri="{FF2B5EF4-FFF2-40B4-BE49-F238E27FC236}">
                      <a16:creationId xmlns:a16="http://schemas.microsoft.com/office/drawing/2014/main" id="{199C5A33-50BF-4A37-97E1-BF00287E92EF}"/>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2" name="Freeform 792">
                  <a:extLst>
                    <a:ext uri="{FF2B5EF4-FFF2-40B4-BE49-F238E27FC236}">
                      <a16:creationId xmlns:a16="http://schemas.microsoft.com/office/drawing/2014/main" id="{3F7DA2FC-C9EA-40AA-BF5B-9646CAA1141E}"/>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3" name="Freeform 793">
                  <a:extLst>
                    <a:ext uri="{FF2B5EF4-FFF2-40B4-BE49-F238E27FC236}">
                      <a16:creationId xmlns:a16="http://schemas.microsoft.com/office/drawing/2014/main" id="{C22E6B8B-A4E2-4985-BBB1-586B5CA7FBFF}"/>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4" name="Freeform 794">
                  <a:extLst>
                    <a:ext uri="{FF2B5EF4-FFF2-40B4-BE49-F238E27FC236}">
                      <a16:creationId xmlns:a16="http://schemas.microsoft.com/office/drawing/2014/main" id="{17A2B008-148E-43BC-A00F-B5BF2808F6D3}"/>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5" name="Freeform 795">
                  <a:extLst>
                    <a:ext uri="{FF2B5EF4-FFF2-40B4-BE49-F238E27FC236}">
                      <a16:creationId xmlns:a16="http://schemas.microsoft.com/office/drawing/2014/main" id="{27E5F256-FAB8-4945-BB3A-734EAE020137}"/>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6" name="Freeform 796">
                  <a:extLst>
                    <a:ext uri="{FF2B5EF4-FFF2-40B4-BE49-F238E27FC236}">
                      <a16:creationId xmlns:a16="http://schemas.microsoft.com/office/drawing/2014/main" id="{074DEA5C-1B88-4F67-A497-52090504FB0E}"/>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7" name="Freeform 797">
                  <a:extLst>
                    <a:ext uri="{FF2B5EF4-FFF2-40B4-BE49-F238E27FC236}">
                      <a16:creationId xmlns:a16="http://schemas.microsoft.com/office/drawing/2014/main" id="{2AA72BA2-FECE-496A-A686-150325FBCDD9}"/>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8" name="Freeform 798">
                  <a:extLst>
                    <a:ext uri="{FF2B5EF4-FFF2-40B4-BE49-F238E27FC236}">
                      <a16:creationId xmlns:a16="http://schemas.microsoft.com/office/drawing/2014/main" id="{C77A22B2-DAD0-4C4E-B594-79CC27260B7C}"/>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9" name="Freeform 799">
                  <a:extLst>
                    <a:ext uri="{FF2B5EF4-FFF2-40B4-BE49-F238E27FC236}">
                      <a16:creationId xmlns:a16="http://schemas.microsoft.com/office/drawing/2014/main" id="{732CC851-D6A6-48B3-99ED-0D7588A59F86}"/>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0" name="Freeform 800">
                  <a:extLst>
                    <a:ext uri="{FF2B5EF4-FFF2-40B4-BE49-F238E27FC236}">
                      <a16:creationId xmlns:a16="http://schemas.microsoft.com/office/drawing/2014/main" id="{D49C548A-50FA-4B88-928B-55A86BD94F4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1" name="Freeform 801">
                  <a:extLst>
                    <a:ext uri="{FF2B5EF4-FFF2-40B4-BE49-F238E27FC236}">
                      <a16:creationId xmlns:a16="http://schemas.microsoft.com/office/drawing/2014/main" id="{2405FC20-E5DA-4889-AB61-C9C21D57A1FF}"/>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2" name="Freeform 802">
                  <a:extLst>
                    <a:ext uri="{FF2B5EF4-FFF2-40B4-BE49-F238E27FC236}">
                      <a16:creationId xmlns:a16="http://schemas.microsoft.com/office/drawing/2014/main" id="{4A014F9C-884A-4D0B-ADFB-C1340B2462B2}"/>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3" name="Freeform 803">
                  <a:extLst>
                    <a:ext uri="{FF2B5EF4-FFF2-40B4-BE49-F238E27FC236}">
                      <a16:creationId xmlns:a16="http://schemas.microsoft.com/office/drawing/2014/main" id="{F7BE42A1-81F2-4F87-82F7-1354FF165376}"/>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4" name="Freeform 804">
                  <a:extLst>
                    <a:ext uri="{FF2B5EF4-FFF2-40B4-BE49-F238E27FC236}">
                      <a16:creationId xmlns:a16="http://schemas.microsoft.com/office/drawing/2014/main" id="{43DE94C7-8B38-42E4-909B-144916299E11}"/>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5" name="Freeform 805">
                  <a:extLst>
                    <a:ext uri="{FF2B5EF4-FFF2-40B4-BE49-F238E27FC236}">
                      <a16:creationId xmlns:a16="http://schemas.microsoft.com/office/drawing/2014/main" id="{9BE45104-95E9-450F-A6E1-DAAF440EE9CA}"/>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6" name="Freeform 806">
                  <a:extLst>
                    <a:ext uri="{FF2B5EF4-FFF2-40B4-BE49-F238E27FC236}">
                      <a16:creationId xmlns:a16="http://schemas.microsoft.com/office/drawing/2014/main" id="{C20B4EA4-9C9A-49A1-A67C-C206E5699D03}"/>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7" name="Freeform 807">
                  <a:extLst>
                    <a:ext uri="{FF2B5EF4-FFF2-40B4-BE49-F238E27FC236}">
                      <a16:creationId xmlns:a16="http://schemas.microsoft.com/office/drawing/2014/main" id="{F84CC4D1-F448-4B23-931A-DC5B4AB469A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8" name="Freeform 808">
                  <a:extLst>
                    <a:ext uri="{FF2B5EF4-FFF2-40B4-BE49-F238E27FC236}">
                      <a16:creationId xmlns:a16="http://schemas.microsoft.com/office/drawing/2014/main" id="{F6BFFDF3-8E74-4518-AD67-3ECF1B26036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9" name="Freeform 809">
                  <a:extLst>
                    <a:ext uri="{FF2B5EF4-FFF2-40B4-BE49-F238E27FC236}">
                      <a16:creationId xmlns:a16="http://schemas.microsoft.com/office/drawing/2014/main" id="{EC141CA3-70CC-4324-9CA0-EF423B2E937D}"/>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0" name="Freeform 810">
                  <a:extLst>
                    <a:ext uri="{FF2B5EF4-FFF2-40B4-BE49-F238E27FC236}">
                      <a16:creationId xmlns:a16="http://schemas.microsoft.com/office/drawing/2014/main" id="{2A45CB50-B5B7-4720-841F-6B41EBACED34}"/>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1" name="Freeform 811">
                  <a:extLst>
                    <a:ext uri="{FF2B5EF4-FFF2-40B4-BE49-F238E27FC236}">
                      <a16:creationId xmlns:a16="http://schemas.microsoft.com/office/drawing/2014/main" id="{93043A97-587D-4F09-A0DD-9BB68AB8C674}"/>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2" name="Freeform 812">
                  <a:extLst>
                    <a:ext uri="{FF2B5EF4-FFF2-40B4-BE49-F238E27FC236}">
                      <a16:creationId xmlns:a16="http://schemas.microsoft.com/office/drawing/2014/main" id="{FD2F6E3B-A66C-42B3-8799-9A55208A1610}"/>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3" name="Freeform 813">
                  <a:extLst>
                    <a:ext uri="{FF2B5EF4-FFF2-40B4-BE49-F238E27FC236}">
                      <a16:creationId xmlns:a16="http://schemas.microsoft.com/office/drawing/2014/main" id="{CD6B3DF3-FA42-4A86-B399-36F97C4A7BFE}"/>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4" name="Freeform 814">
                  <a:extLst>
                    <a:ext uri="{FF2B5EF4-FFF2-40B4-BE49-F238E27FC236}">
                      <a16:creationId xmlns:a16="http://schemas.microsoft.com/office/drawing/2014/main" id="{C04E7CCD-6F75-467E-A243-001BF84E2686}"/>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5" name="Freeform 815">
                  <a:extLst>
                    <a:ext uri="{FF2B5EF4-FFF2-40B4-BE49-F238E27FC236}">
                      <a16:creationId xmlns:a16="http://schemas.microsoft.com/office/drawing/2014/main" id="{777EE5F7-5E6F-4423-87FA-131C3EA12FE9}"/>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6" name="Freeform 816">
                  <a:extLst>
                    <a:ext uri="{FF2B5EF4-FFF2-40B4-BE49-F238E27FC236}">
                      <a16:creationId xmlns:a16="http://schemas.microsoft.com/office/drawing/2014/main" id="{773A195A-EB40-4ED9-B820-0F04F61F27EE}"/>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7" name="Freeform 817">
                  <a:extLst>
                    <a:ext uri="{FF2B5EF4-FFF2-40B4-BE49-F238E27FC236}">
                      <a16:creationId xmlns:a16="http://schemas.microsoft.com/office/drawing/2014/main" id="{226D80D5-000F-4658-8629-8C9E85C40812}"/>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8" name="Freeform 818">
                  <a:extLst>
                    <a:ext uri="{FF2B5EF4-FFF2-40B4-BE49-F238E27FC236}">
                      <a16:creationId xmlns:a16="http://schemas.microsoft.com/office/drawing/2014/main" id="{4C9D3E7F-63BB-48AB-8F9C-B25555EDF53C}"/>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9" name="Freeform 819">
                  <a:extLst>
                    <a:ext uri="{FF2B5EF4-FFF2-40B4-BE49-F238E27FC236}">
                      <a16:creationId xmlns:a16="http://schemas.microsoft.com/office/drawing/2014/main" id="{D5267171-A3D0-4ED1-BFF8-17854A61C442}"/>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3" name="Oval 820">
                <a:extLst>
                  <a:ext uri="{FF2B5EF4-FFF2-40B4-BE49-F238E27FC236}">
                    <a16:creationId xmlns:a16="http://schemas.microsoft.com/office/drawing/2014/main" id="{D823E3BF-3C48-4530-8ABA-5009C46EF21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4" name="Oval 821">
                <a:extLst>
                  <a:ext uri="{FF2B5EF4-FFF2-40B4-BE49-F238E27FC236}">
                    <a16:creationId xmlns:a16="http://schemas.microsoft.com/office/drawing/2014/main" id="{CE9D131C-ED16-46D8-9B35-35E4E6E5AE6C}"/>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5" name="Oval 822">
                <a:extLst>
                  <a:ext uri="{FF2B5EF4-FFF2-40B4-BE49-F238E27FC236}">
                    <a16:creationId xmlns:a16="http://schemas.microsoft.com/office/drawing/2014/main" id="{9E665699-B17D-470B-84C6-82857B9E50A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6" name="Oval 823">
                <a:extLst>
                  <a:ext uri="{FF2B5EF4-FFF2-40B4-BE49-F238E27FC236}">
                    <a16:creationId xmlns:a16="http://schemas.microsoft.com/office/drawing/2014/main" id="{39354010-019D-4260-9E99-7081D78D9F82}"/>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7" name="Oval 824">
                <a:extLst>
                  <a:ext uri="{FF2B5EF4-FFF2-40B4-BE49-F238E27FC236}">
                    <a16:creationId xmlns:a16="http://schemas.microsoft.com/office/drawing/2014/main" id="{6D55EA3B-CC6E-4397-9180-37B929FBA0D7}"/>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8" name="Oval 825">
                <a:extLst>
                  <a:ext uri="{FF2B5EF4-FFF2-40B4-BE49-F238E27FC236}">
                    <a16:creationId xmlns:a16="http://schemas.microsoft.com/office/drawing/2014/main" id="{08B00815-0CA8-4C5A-A5D5-ABB543CEAE5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9" name="Oval 826">
                <a:extLst>
                  <a:ext uri="{FF2B5EF4-FFF2-40B4-BE49-F238E27FC236}">
                    <a16:creationId xmlns:a16="http://schemas.microsoft.com/office/drawing/2014/main" id="{A62BEBC4-FEC9-4188-BF29-BC3C3546FE9E}"/>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0" name="Oval 827">
                <a:extLst>
                  <a:ext uri="{FF2B5EF4-FFF2-40B4-BE49-F238E27FC236}">
                    <a16:creationId xmlns:a16="http://schemas.microsoft.com/office/drawing/2014/main" id="{76133C62-207B-4B58-B10D-21D551BA461D}"/>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1" name="Oval 828">
                <a:extLst>
                  <a:ext uri="{FF2B5EF4-FFF2-40B4-BE49-F238E27FC236}">
                    <a16:creationId xmlns:a16="http://schemas.microsoft.com/office/drawing/2014/main" id="{2D9658C8-F5D8-4511-BCC3-8E1FFE6EBFF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2" name="Oval 829">
                <a:extLst>
                  <a:ext uri="{FF2B5EF4-FFF2-40B4-BE49-F238E27FC236}">
                    <a16:creationId xmlns:a16="http://schemas.microsoft.com/office/drawing/2014/main" id="{7F449592-2C86-483F-B709-8191731F2801}"/>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3" name="Oval 830">
                <a:extLst>
                  <a:ext uri="{FF2B5EF4-FFF2-40B4-BE49-F238E27FC236}">
                    <a16:creationId xmlns:a16="http://schemas.microsoft.com/office/drawing/2014/main" id="{4C48D17C-A82B-42C2-8E0F-FC11E55D4423}"/>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4" name="Oval 831">
                <a:extLst>
                  <a:ext uri="{FF2B5EF4-FFF2-40B4-BE49-F238E27FC236}">
                    <a16:creationId xmlns:a16="http://schemas.microsoft.com/office/drawing/2014/main" id="{0008DB01-66D6-4C31-8998-3752809A33A6}"/>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5" name="Oval 832">
                <a:extLst>
                  <a:ext uri="{FF2B5EF4-FFF2-40B4-BE49-F238E27FC236}">
                    <a16:creationId xmlns:a16="http://schemas.microsoft.com/office/drawing/2014/main" id="{0C36A316-2AB7-4C9F-9AE6-2DAD9476233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6" name="Oval 833">
                <a:extLst>
                  <a:ext uri="{FF2B5EF4-FFF2-40B4-BE49-F238E27FC236}">
                    <a16:creationId xmlns:a16="http://schemas.microsoft.com/office/drawing/2014/main" id="{E6912DC6-F886-43BB-8AF7-94DD93E5C3B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7" name="Oval 834">
                <a:extLst>
                  <a:ext uri="{FF2B5EF4-FFF2-40B4-BE49-F238E27FC236}">
                    <a16:creationId xmlns:a16="http://schemas.microsoft.com/office/drawing/2014/main" id="{BDEEFAD7-B613-4D66-B7ED-18EBD3CB63FD}"/>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8" name="Oval 835">
                <a:extLst>
                  <a:ext uri="{FF2B5EF4-FFF2-40B4-BE49-F238E27FC236}">
                    <a16:creationId xmlns:a16="http://schemas.microsoft.com/office/drawing/2014/main" id="{EA3E2E16-05C9-4D02-85FE-84BE6D8F6F13}"/>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9" name="Oval 836">
                <a:extLst>
                  <a:ext uri="{FF2B5EF4-FFF2-40B4-BE49-F238E27FC236}">
                    <a16:creationId xmlns:a16="http://schemas.microsoft.com/office/drawing/2014/main" id="{51AF6F7D-B488-40A0-AD3B-722CE1BA9AF2}"/>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0" name="Oval 837">
                <a:extLst>
                  <a:ext uri="{FF2B5EF4-FFF2-40B4-BE49-F238E27FC236}">
                    <a16:creationId xmlns:a16="http://schemas.microsoft.com/office/drawing/2014/main" id="{31A2B28D-5A3C-460D-B1CE-678790954CE8}"/>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1" name="Oval 838">
                <a:extLst>
                  <a:ext uri="{FF2B5EF4-FFF2-40B4-BE49-F238E27FC236}">
                    <a16:creationId xmlns:a16="http://schemas.microsoft.com/office/drawing/2014/main" id="{CBEC214E-0ACB-46B6-BBC3-EF3D6E19A710}"/>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2" name="Oval 839">
                <a:extLst>
                  <a:ext uri="{FF2B5EF4-FFF2-40B4-BE49-F238E27FC236}">
                    <a16:creationId xmlns:a16="http://schemas.microsoft.com/office/drawing/2014/main" id="{A59E8AD6-04D4-4E6B-A32A-A1FEF555EEBF}"/>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3" name="Oval 840">
                <a:extLst>
                  <a:ext uri="{FF2B5EF4-FFF2-40B4-BE49-F238E27FC236}">
                    <a16:creationId xmlns:a16="http://schemas.microsoft.com/office/drawing/2014/main" id="{237CF8F4-A475-4533-B67A-4807BACB2F7F}"/>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4" name="Oval 841">
                <a:extLst>
                  <a:ext uri="{FF2B5EF4-FFF2-40B4-BE49-F238E27FC236}">
                    <a16:creationId xmlns:a16="http://schemas.microsoft.com/office/drawing/2014/main" id="{465C2EFC-78BA-467A-BA26-1B79BBA6C735}"/>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5" name="Oval 842">
                <a:extLst>
                  <a:ext uri="{FF2B5EF4-FFF2-40B4-BE49-F238E27FC236}">
                    <a16:creationId xmlns:a16="http://schemas.microsoft.com/office/drawing/2014/main" id="{2FE4EC9C-CD30-4D9D-B453-3D8CCDFA6F21}"/>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6" name="Oval 843">
                <a:extLst>
                  <a:ext uri="{FF2B5EF4-FFF2-40B4-BE49-F238E27FC236}">
                    <a16:creationId xmlns:a16="http://schemas.microsoft.com/office/drawing/2014/main" id="{3350510B-7EEA-43E6-9FFF-DAEF26081A9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7" name="Oval 844">
                <a:extLst>
                  <a:ext uri="{FF2B5EF4-FFF2-40B4-BE49-F238E27FC236}">
                    <a16:creationId xmlns:a16="http://schemas.microsoft.com/office/drawing/2014/main" id="{B12477F0-4D50-409E-9CE9-B32414FF66AD}"/>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8" name="Oval 845">
                <a:extLst>
                  <a:ext uri="{FF2B5EF4-FFF2-40B4-BE49-F238E27FC236}">
                    <a16:creationId xmlns:a16="http://schemas.microsoft.com/office/drawing/2014/main" id="{99D2B7EC-22FE-4E58-9FD9-A4928652CE60}"/>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9" name="Oval 846">
                <a:extLst>
                  <a:ext uri="{FF2B5EF4-FFF2-40B4-BE49-F238E27FC236}">
                    <a16:creationId xmlns:a16="http://schemas.microsoft.com/office/drawing/2014/main" id="{5E3D838F-455B-410E-B6EC-822BAB8C168B}"/>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0" name="Oval 847">
                <a:extLst>
                  <a:ext uri="{FF2B5EF4-FFF2-40B4-BE49-F238E27FC236}">
                    <a16:creationId xmlns:a16="http://schemas.microsoft.com/office/drawing/2014/main" id="{8DDE68B9-88E0-4EEB-A63B-9F010D021871}"/>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1" name="Oval 848">
                <a:extLst>
                  <a:ext uri="{FF2B5EF4-FFF2-40B4-BE49-F238E27FC236}">
                    <a16:creationId xmlns:a16="http://schemas.microsoft.com/office/drawing/2014/main" id="{A82C3436-0A51-463A-AD13-EA94B1604CC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2" name="Oval 849">
                <a:extLst>
                  <a:ext uri="{FF2B5EF4-FFF2-40B4-BE49-F238E27FC236}">
                    <a16:creationId xmlns:a16="http://schemas.microsoft.com/office/drawing/2014/main" id="{5981FFCE-D9C4-4C1E-9107-C52B51F8C126}"/>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3" name="Oval 850">
                <a:extLst>
                  <a:ext uri="{FF2B5EF4-FFF2-40B4-BE49-F238E27FC236}">
                    <a16:creationId xmlns:a16="http://schemas.microsoft.com/office/drawing/2014/main" id="{15F1B2FE-660A-4A1D-A28C-9C47C032B94D}"/>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4" name="Oval 851">
                <a:extLst>
                  <a:ext uri="{FF2B5EF4-FFF2-40B4-BE49-F238E27FC236}">
                    <a16:creationId xmlns:a16="http://schemas.microsoft.com/office/drawing/2014/main" id="{C4D9D83C-CFB2-439F-9FA9-05EC64F8FDA3}"/>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5" name="Oval 852">
                <a:extLst>
                  <a:ext uri="{FF2B5EF4-FFF2-40B4-BE49-F238E27FC236}">
                    <a16:creationId xmlns:a16="http://schemas.microsoft.com/office/drawing/2014/main" id="{B87DEE00-5361-415F-BB5E-DFDBB22CB56E}"/>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6" name="Oval 853">
                <a:extLst>
                  <a:ext uri="{FF2B5EF4-FFF2-40B4-BE49-F238E27FC236}">
                    <a16:creationId xmlns:a16="http://schemas.microsoft.com/office/drawing/2014/main" id="{9262C1DD-AEDF-4CC5-A7BA-6266FAA1B836}"/>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7" name="Oval 854">
                <a:extLst>
                  <a:ext uri="{FF2B5EF4-FFF2-40B4-BE49-F238E27FC236}">
                    <a16:creationId xmlns:a16="http://schemas.microsoft.com/office/drawing/2014/main" id="{AA8DF8A7-AFE3-4C07-9E7D-0F9A89B86FAC}"/>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8" name="Oval 855">
                <a:extLst>
                  <a:ext uri="{FF2B5EF4-FFF2-40B4-BE49-F238E27FC236}">
                    <a16:creationId xmlns:a16="http://schemas.microsoft.com/office/drawing/2014/main" id="{B4DD0C66-F70F-4AAB-8F4A-E9D025CA8566}"/>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9" name="Oval 856">
                <a:extLst>
                  <a:ext uri="{FF2B5EF4-FFF2-40B4-BE49-F238E27FC236}">
                    <a16:creationId xmlns:a16="http://schemas.microsoft.com/office/drawing/2014/main" id="{82CECBC4-76EF-41AB-AD80-AEA43C05E0DC}"/>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0" name="Oval 857">
                <a:extLst>
                  <a:ext uri="{FF2B5EF4-FFF2-40B4-BE49-F238E27FC236}">
                    <a16:creationId xmlns:a16="http://schemas.microsoft.com/office/drawing/2014/main" id="{78CC9572-82AF-4926-A3D0-4A667F5DC63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1" name="Oval 858">
                <a:extLst>
                  <a:ext uri="{FF2B5EF4-FFF2-40B4-BE49-F238E27FC236}">
                    <a16:creationId xmlns:a16="http://schemas.microsoft.com/office/drawing/2014/main" id="{6F9751A3-C7C7-4CE9-A5FA-3C65F615DF32}"/>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2" name="Oval 859">
                <a:extLst>
                  <a:ext uri="{FF2B5EF4-FFF2-40B4-BE49-F238E27FC236}">
                    <a16:creationId xmlns:a16="http://schemas.microsoft.com/office/drawing/2014/main" id="{0B2BA5BD-FC8B-4365-9DD3-58834A89307A}"/>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3" name="Oval 860">
                <a:extLst>
                  <a:ext uri="{FF2B5EF4-FFF2-40B4-BE49-F238E27FC236}">
                    <a16:creationId xmlns:a16="http://schemas.microsoft.com/office/drawing/2014/main" id="{4DB6B4E4-78C0-4CC2-9052-8FAA5941AC62}"/>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4" name="Oval 861">
                <a:extLst>
                  <a:ext uri="{FF2B5EF4-FFF2-40B4-BE49-F238E27FC236}">
                    <a16:creationId xmlns:a16="http://schemas.microsoft.com/office/drawing/2014/main" id="{BB7B8891-DFE7-4497-A20A-9DAD24750117}"/>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5" name="Oval 862">
                <a:extLst>
                  <a:ext uri="{FF2B5EF4-FFF2-40B4-BE49-F238E27FC236}">
                    <a16:creationId xmlns:a16="http://schemas.microsoft.com/office/drawing/2014/main" id="{80E5EAF7-FF32-47CC-B7C7-1B32875398A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6" name="Oval 863">
                <a:extLst>
                  <a:ext uri="{FF2B5EF4-FFF2-40B4-BE49-F238E27FC236}">
                    <a16:creationId xmlns:a16="http://schemas.microsoft.com/office/drawing/2014/main" id="{970C0C1C-2FD5-402E-8D74-50748BCAF9B7}"/>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7" name="Oval 864">
                <a:extLst>
                  <a:ext uri="{FF2B5EF4-FFF2-40B4-BE49-F238E27FC236}">
                    <a16:creationId xmlns:a16="http://schemas.microsoft.com/office/drawing/2014/main" id="{8074A091-7166-4082-8713-5237EE6BEBF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8" name="Oval 865">
                <a:extLst>
                  <a:ext uri="{FF2B5EF4-FFF2-40B4-BE49-F238E27FC236}">
                    <a16:creationId xmlns:a16="http://schemas.microsoft.com/office/drawing/2014/main" id="{41F209EE-DC2D-494F-87AB-1E87015B1717}"/>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9" name="Oval 866">
                <a:extLst>
                  <a:ext uri="{FF2B5EF4-FFF2-40B4-BE49-F238E27FC236}">
                    <a16:creationId xmlns:a16="http://schemas.microsoft.com/office/drawing/2014/main" id="{22CE2789-117C-4569-9A6E-3A9513E96A3F}"/>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0" name="Oval 867">
                <a:extLst>
                  <a:ext uri="{FF2B5EF4-FFF2-40B4-BE49-F238E27FC236}">
                    <a16:creationId xmlns:a16="http://schemas.microsoft.com/office/drawing/2014/main" id="{0340BF85-792F-4FA5-84D2-B4F2DC6C2D84}"/>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1" name="Oval 868">
                <a:extLst>
                  <a:ext uri="{FF2B5EF4-FFF2-40B4-BE49-F238E27FC236}">
                    <a16:creationId xmlns:a16="http://schemas.microsoft.com/office/drawing/2014/main" id="{8FBC086F-01DD-4EAC-9B16-711DF76FCE3A}"/>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2" name="Oval 869">
                <a:extLst>
                  <a:ext uri="{FF2B5EF4-FFF2-40B4-BE49-F238E27FC236}">
                    <a16:creationId xmlns:a16="http://schemas.microsoft.com/office/drawing/2014/main" id="{1B832B48-3E84-4B77-8715-9D8062FA3878}"/>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3" name="Oval 870">
                <a:extLst>
                  <a:ext uri="{FF2B5EF4-FFF2-40B4-BE49-F238E27FC236}">
                    <a16:creationId xmlns:a16="http://schemas.microsoft.com/office/drawing/2014/main" id="{7CEFCD0A-61BF-4B73-AF87-811EDE87178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4" name="Oval 871">
                <a:extLst>
                  <a:ext uri="{FF2B5EF4-FFF2-40B4-BE49-F238E27FC236}">
                    <a16:creationId xmlns:a16="http://schemas.microsoft.com/office/drawing/2014/main" id="{6F7C8D52-4918-490A-9376-AC919F8A4B49}"/>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5" name="Oval 872">
                <a:extLst>
                  <a:ext uri="{FF2B5EF4-FFF2-40B4-BE49-F238E27FC236}">
                    <a16:creationId xmlns:a16="http://schemas.microsoft.com/office/drawing/2014/main" id="{0107D0C8-C0BC-417D-A2D1-5475EA9E3B8A}"/>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6" name="Oval 873">
                <a:extLst>
                  <a:ext uri="{FF2B5EF4-FFF2-40B4-BE49-F238E27FC236}">
                    <a16:creationId xmlns:a16="http://schemas.microsoft.com/office/drawing/2014/main" id="{BEA0FB4C-414B-45C0-8AFF-D89644671252}"/>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7" name="Oval 874">
                <a:extLst>
                  <a:ext uri="{FF2B5EF4-FFF2-40B4-BE49-F238E27FC236}">
                    <a16:creationId xmlns:a16="http://schemas.microsoft.com/office/drawing/2014/main" id="{B436E18F-28B3-497D-801C-CA5FF6086AC8}"/>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8" name="Oval 875">
                <a:extLst>
                  <a:ext uri="{FF2B5EF4-FFF2-40B4-BE49-F238E27FC236}">
                    <a16:creationId xmlns:a16="http://schemas.microsoft.com/office/drawing/2014/main" id="{731B73FD-6F37-4853-8F0D-65ED1D966B78}"/>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9" name="Oval 876">
                <a:extLst>
                  <a:ext uri="{FF2B5EF4-FFF2-40B4-BE49-F238E27FC236}">
                    <a16:creationId xmlns:a16="http://schemas.microsoft.com/office/drawing/2014/main" id="{6E85AF1C-32A0-4B3C-A86E-58DCE8C04385}"/>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0" name="Oval 877">
                <a:extLst>
                  <a:ext uri="{FF2B5EF4-FFF2-40B4-BE49-F238E27FC236}">
                    <a16:creationId xmlns:a16="http://schemas.microsoft.com/office/drawing/2014/main" id="{043D6D46-4111-46D4-9A06-59515620EBE6}"/>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1" name="Oval 878">
                <a:extLst>
                  <a:ext uri="{FF2B5EF4-FFF2-40B4-BE49-F238E27FC236}">
                    <a16:creationId xmlns:a16="http://schemas.microsoft.com/office/drawing/2014/main" id="{389F4A18-9954-435F-B43C-D3F4B817E47D}"/>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2" name="Oval 879">
                <a:extLst>
                  <a:ext uri="{FF2B5EF4-FFF2-40B4-BE49-F238E27FC236}">
                    <a16:creationId xmlns:a16="http://schemas.microsoft.com/office/drawing/2014/main" id="{50F37E1F-73A0-418B-BE9E-42CEB988AA51}"/>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3" name="Oval 880">
                <a:extLst>
                  <a:ext uri="{FF2B5EF4-FFF2-40B4-BE49-F238E27FC236}">
                    <a16:creationId xmlns:a16="http://schemas.microsoft.com/office/drawing/2014/main" id="{414702A9-DAF9-4987-919D-7D1598ACAA9C}"/>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4" name="Oval 881">
                <a:extLst>
                  <a:ext uri="{FF2B5EF4-FFF2-40B4-BE49-F238E27FC236}">
                    <a16:creationId xmlns:a16="http://schemas.microsoft.com/office/drawing/2014/main" id="{E49A2AD4-9D86-4C93-B627-5C50BAAF6AAC}"/>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5" name="Oval 882">
                <a:extLst>
                  <a:ext uri="{FF2B5EF4-FFF2-40B4-BE49-F238E27FC236}">
                    <a16:creationId xmlns:a16="http://schemas.microsoft.com/office/drawing/2014/main" id="{9C87DC92-1A33-4A9B-AA25-6B84C04F3EA0}"/>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6" name="Oval 883">
                <a:extLst>
                  <a:ext uri="{FF2B5EF4-FFF2-40B4-BE49-F238E27FC236}">
                    <a16:creationId xmlns:a16="http://schemas.microsoft.com/office/drawing/2014/main" id="{2E91325E-822B-4EF3-B920-1EA7A29FCC79}"/>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7" name="Oval 884">
                <a:extLst>
                  <a:ext uri="{FF2B5EF4-FFF2-40B4-BE49-F238E27FC236}">
                    <a16:creationId xmlns:a16="http://schemas.microsoft.com/office/drawing/2014/main" id="{AF550788-75FB-46E0-926C-D1C9B5FA12B8}"/>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8" name="Oval 885">
                <a:extLst>
                  <a:ext uri="{FF2B5EF4-FFF2-40B4-BE49-F238E27FC236}">
                    <a16:creationId xmlns:a16="http://schemas.microsoft.com/office/drawing/2014/main" id="{430805BE-8D9A-4CA2-8FEA-D7C86DDC5566}"/>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9" name="Oval 886">
                <a:extLst>
                  <a:ext uri="{FF2B5EF4-FFF2-40B4-BE49-F238E27FC236}">
                    <a16:creationId xmlns:a16="http://schemas.microsoft.com/office/drawing/2014/main" id="{19BA8838-52F1-4FCE-912F-D627D20F621E}"/>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0" name="Oval 887">
                <a:extLst>
                  <a:ext uri="{FF2B5EF4-FFF2-40B4-BE49-F238E27FC236}">
                    <a16:creationId xmlns:a16="http://schemas.microsoft.com/office/drawing/2014/main" id="{65CA3D72-BFF0-4E47-8B6C-9F47A331518C}"/>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1" name="Freeform 888">
              <a:extLst>
                <a:ext uri="{FF2B5EF4-FFF2-40B4-BE49-F238E27FC236}">
                  <a16:creationId xmlns:a16="http://schemas.microsoft.com/office/drawing/2014/main" id="{1E0599B1-768D-4929-9F15-41A120CA246E}"/>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0" name="Group 889">
            <a:extLst>
              <a:ext uri="{FF2B5EF4-FFF2-40B4-BE49-F238E27FC236}">
                <a16:creationId xmlns:a16="http://schemas.microsoft.com/office/drawing/2014/main" id="{900928A1-B9ED-4E17-855B-D75E800488C2}"/>
              </a:ext>
            </a:extLst>
          </p:cNvPr>
          <p:cNvGrpSpPr>
            <a:grpSpLocks/>
          </p:cNvGrpSpPr>
          <p:nvPr/>
        </p:nvGrpSpPr>
        <p:grpSpPr bwMode="auto">
          <a:xfrm rot="-3116008">
            <a:off x="2083593" y="4409282"/>
            <a:ext cx="392113" cy="63500"/>
            <a:chOff x="3076" y="1300"/>
            <a:chExt cx="247" cy="40"/>
          </a:xfrm>
        </p:grpSpPr>
        <p:sp>
          <p:nvSpPr>
            <p:cNvPr id="891" name="Freeform 890">
              <a:extLst>
                <a:ext uri="{FF2B5EF4-FFF2-40B4-BE49-F238E27FC236}">
                  <a16:creationId xmlns:a16="http://schemas.microsoft.com/office/drawing/2014/main" id="{4E382D68-C11C-4EB7-BE5A-C1EA5EF64881}"/>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892" name="Oval 891">
              <a:extLst>
                <a:ext uri="{FF2B5EF4-FFF2-40B4-BE49-F238E27FC236}">
                  <a16:creationId xmlns:a16="http://schemas.microsoft.com/office/drawing/2014/main" id="{6DE1D848-1BF9-4C6E-A006-098DB5F10889}"/>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894" name="Group 894">
            <a:extLst>
              <a:ext uri="{FF2B5EF4-FFF2-40B4-BE49-F238E27FC236}">
                <a16:creationId xmlns:a16="http://schemas.microsoft.com/office/drawing/2014/main" id="{0867BDF0-1DDF-4A43-B7A2-1481A7CD2E1A}"/>
              </a:ext>
            </a:extLst>
          </p:cNvPr>
          <p:cNvGrpSpPr>
            <a:grpSpLocks/>
          </p:cNvGrpSpPr>
          <p:nvPr/>
        </p:nvGrpSpPr>
        <p:grpSpPr bwMode="auto">
          <a:xfrm>
            <a:off x="6235723" y="6245225"/>
            <a:ext cx="374651" cy="358775"/>
            <a:chOff x="1106" y="102"/>
            <a:chExt cx="1364" cy="2044"/>
          </a:xfrm>
        </p:grpSpPr>
        <p:grpSp>
          <p:nvGrpSpPr>
            <p:cNvPr id="902" name="Group 895">
              <a:extLst>
                <a:ext uri="{FF2B5EF4-FFF2-40B4-BE49-F238E27FC236}">
                  <a16:creationId xmlns:a16="http://schemas.microsoft.com/office/drawing/2014/main" id="{186EA948-C044-4FAE-9303-B3AB99C795D1}"/>
                </a:ext>
              </a:extLst>
            </p:cNvPr>
            <p:cNvGrpSpPr>
              <a:grpSpLocks/>
            </p:cNvGrpSpPr>
            <p:nvPr/>
          </p:nvGrpSpPr>
          <p:grpSpPr bwMode="auto">
            <a:xfrm flipH="1">
              <a:off x="1106" y="1216"/>
              <a:ext cx="701" cy="435"/>
              <a:chOff x="4305" y="2263"/>
              <a:chExt cx="701" cy="435"/>
            </a:xfrm>
          </p:grpSpPr>
          <p:grpSp>
            <p:nvGrpSpPr>
              <p:cNvPr id="934" name="Group 896">
                <a:extLst>
                  <a:ext uri="{FF2B5EF4-FFF2-40B4-BE49-F238E27FC236}">
                    <a16:creationId xmlns:a16="http://schemas.microsoft.com/office/drawing/2014/main" id="{F79F98F7-66D7-4083-AE9B-41E5AF22A95D}"/>
                  </a:ext>
                </a:extLst>
              </p:cNvPr>
              <p:cNvGrpSpPr>
                <a:grpSpLocks/>
              </p:cNvGrpSpPr>
              <p:nvPr/>
            </p:nvGrpSpPr>
            <p:grpSpPr bwMode="auto">
              <a:xfrm>
                <a:off x="4707" y="2411"/>
                <a:ext cx="299" cy="287"/>
                <a:chOff x="4836" y="2537"/>
                <a:chExt cx="299" cy="287"/>
              </a:xfrm>
            </p:grpSpPr>
            <p:sp>
              <p:nvSpPr>
                <p:cNvPr id="936" name="Oval 897">
                  <a:extLst>
                    <a:ext uri="{FF2B5EF4-FFF2-40B4-BE49-F238E27FC236}">
                      <a16:creationId xmlns:a16="http://schemas.microsoft.com/office/drawing/2014/main" id="{A8BF8329-415C-4DE1-97EE-60D37297B001}"/>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nvGrpSpPr>
                <p:cNvPr id="937" name="Group 898">
                  <a:extLst>
                    <a:ext uri="{FF2B5EF4-FFF2-40B4-BE49-F238E27FC236}">
                      <a16:creationId xmlns:a16="http://schemas.microsoft.com/office/drawing/2014/main" id="{B2A165A3-5CFD-4E49-8532-8855555C293A}"/>
                    </a:ext>
                  </a:extLst>
                </p:cNvPr>
                <p:cNvGrpSpPr>
                  <a:grpSpLocks/>
                </p:cNvGrpSpPr>
                <p:nvPr/>
              </p:nvGrpSpPr>
              <p:grpSpPr bwMode="auto">
                <a:xfrm flipH="1">
                  <a:off x="5043" y="2730"/>
                  <a:ext cx="92" cy="72"/>
                  <a:chOff x="3499" y="2734"/>
                  <a:chExt cx="92" cy="72"/>
                </a:xfrm>
              </p:grpSpPr>
              <p:sp>
                <p:nvSpPr>
                  <p:cNvPr id="938" name="AutoShape 899">
                    <a:extLst>
                      <a:ext uri="{FF2B5EF4-FFF2-40B4-BE49-F238E27FC236}">
                        <a16:creationId xmlns:a16="http://schemas.microsoft.com/office/drawing/2014/main" id="{15420FE4-FE8F-4B6F-88DE-2D06A3F292F9}"/>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39" name="Oval 900">
                    <a:extLst>
                      <a:ext uri="{FF2B5EF4-FFF2-40B4-BE49-F238E27FC236}">
                        <a16:creationId xmlns:a16="http://schemas.microsoft.com/office/drawing/2014/main" id="{947010DF-A64F-4C01-B8E0-8CF0FECBDF30}"/>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sp>
            <p:nvSpPr>
              <p:cNvPr id="935" name="Rectangle 901">
                <a:extLst>
                  <a:ext uri="{FF2B5EF4-FFF2-40B4-BE49-F238E27FC236}">
                    <a16:creationId xmlns:a16="http://schemas.microsoft.com/office/drawing/2014/main" id="{6AB9CE62-09EB-43A3-8188-F562625E077B}"/>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03" name="Group 902">
              <a:extLst>
                <a:ext uri="{FF2B5EF4-FFF2-40B4-BE49-F238E27FC236}">
                  <a16:creationId xmlns:a16="http://schemas.microsoft.com/office/drawing/2014/main" id="{BC060BDB-4A7C-4347-9AA6-A117BEBE57ED}"/>
                </a:ext>
              </a:extLst>
            </p:cNvPr>
            <p:cNvGrpSpPr>
              <a:grpSpLocks/>
            </p:cNvGrpSpPr>
            <p:nvPr/>
          </p:nvGrpSpPr>
          <p:grpSpPr bwMode="auto">
            <a:xfrm>
              <a:off x="2044" y="1734"/>
              <a:ext cx="277" cy="335"/>
              <a:chOff x="4612" y="3168"/>
              <a:chExt cx="277" cy="335"/>
            </a:xfrm>
          </p:grpSpPr>
          <p:sp>
            <p:nvSpPr>
              <p:cNvPr id="930" name="Oval 903">
                <a:extLst>
                  <a:ext uri="{FF2B5EF4-FFF2-40B4-BE49-F238E27FC236}">
                    <a16:creationId xmlns:a16="http://schemas.microsoft.com/office/drawing/2014/main" id="{A5B21517-EC3E-43E9-9CC4-7B50BF5B3752}"/>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nvGrpSpPr>
              <p:cNvPr id="931" name="Group 904">
                <a:extLst>
                  <a:ext uri="{FF2B5EF4-FFF2-40B4-BE49-F238E27FC236}">
                    <a16:creationId xmlns:a16="http://schemas.microsoft.com/office/drawing/2014/main" id="{189444F1-52F4-4776-970B-2059C4B5ACCB}"/>
                  </a:ext>
                </a:extLst>
              </p:cNvPr>
              <p:cNvGrpSpPr>
                <a:grpSpLocks/>
              </p:cNvGrpSpPr>
              <p:nvPr/>
            </p:nvGrpSpPr>
            <p:grpSpPr bwMode="auto">
              <a:xfrm>
                <a:off x="4764" y="3381"/>
                <a:ext cx="74" cy="122"/>
                <a:chOff x="4764" y="3381"/>
                <a:chExt cx="74" cy="122"/>
              </a:xfrm>
            </p:grpSpPr>
            <p:sp>
              <p:nvSpPr>
                <p:cNvPr id="932" name="AutoShape 905">
                  <a:extLst>
                    <a:ext uri="{FF2B5EF4-FFF2-40B4-BE49-F238E27FC236}">
                      <a16:creationId xmlns:a16="http://schemas.microsoft.com/office/drawing/2014/main" id="{29706B2F-8764-4C28-A657-8673C5954E6A}"/>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33" name="Oval 906">
                  <a:extLst>
                    <a:ext uri="{FF2B5EF4-FFF2-40B4-BE49-F238E27FC236}">
                      <a16:creationId xmlns:a16="http://schemas.microsoft.com/office/drawing/2014/main" id="{5905B178-3467-493F-9DDC-2D1C8D94AA15}"/>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grpSp>
          <p:nvGrpSpPr>
            <p:cNvPr id="904" name="Group 907">
              <a:extLst>
                <a:ext uri="{FF2B5EF4-FFF2-40B4-BE49-F238E27FC236}">
                  <a16:creationId xmlns:a16="http://schemas.microsoft.com/office/drawing/2014/main" id="{0DB4BACF-4EE4-488D-B0DE-DD91175E41D4}"/>
                </a:ext>
              </a:extLst>
            </p:cNvPr>
            <p:cNvGrpSpPr>
              <a:grpSpLocks/>
            </p:cNvGrpSpPr>
            <p:nvPr/>
          </p:nvGrpSpPr>
          <p:grpSpPr bwMode="auto">
            <a:xfrm>
              <a:off x="1301" y="1786"/>
              <a:ext cx="278" cy="360"/>
              <a:chOff x="3746" y="3157"/>
              <a:chExt cx="278" cy="360"/>
            </a:xfrm>
          </p:grpSpPr>
          <p:sp>
            <p:nvSpPr>
              <p:cNvPr id="926" name="Oval 908">
                <a:extLst>
                  <a:ext uri="{FF2B5EF4-FFF2-40B4-BE49-F238E27FC236}">
                    <a16:creationId xmlns:a16="http://schemas.microsoft.com/office/drawing/2014/main" id="{08525919-1674-4DDF-81CE-46A0CFFAF417}"/>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nvGrpSpPr>
              <p:cNvPr id="927" name="Group 909">
                <a:extLst>
                  <a:ext uri="{FF2B5EF4-FFF2-40B4-BE49-F238E27FC236}">
                    <a16:creationId xmlns:a16="http://schemas.microsoft.com/office/drawing/2014/main" id="{A162C414-702E-48D5-9643-A686D7E5E22B}"/>
                  </a:ext>
                </a:extLst>
              </p:cNvPr>
              <p:cNvGrpSpPr>
                <a:grpSpLocks/>
              </p:cNvGrpSpPr>
              <p:nvPr/>
            </p:nvGrpSpPr>
            <p:grpSpPr bwMode="auto">
              <a:xfrm rot="20348198" flipH="1">
                <a:off x="3821" y="3395"/>
                <a:ext cx="74" cy="122"/>
                <a:chOff x="4764" y="3381"/>
                <a:chExt cx="74" cy="122"/>
              </a:xfrm>
            </p:grpSpPr>
            <p:sp>
              <p:nvSpPr>
                <p:cNvPr id="928" name="AutoShape 910">
                  <a:extLst>
                    <a:ext uri="{FF2B5EF4-FFF2-40B4-BE49-F238E27FC236}">
                      <a16:creationId xmlns:a16="http://schemas.microsoft.com/office/drawing/2014/main" id="{AEB9DB54-A457-4E79-9F76-2A847B7A6819}"/>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29" name="Oval 911">
                  <a:extLst>
                    <a:ext uri="{FF2B5EF4-FFF2-40B4-BE49-F238E27FC236}">
                      <a16:creationId xmlns:a16="http://schemas.microsoft.com/office/drawing/2014/main" id="{0F891CC1-F5D3-4777-92FF-7D72314D4744}"/>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grpSp>
          <p:nvGrpSpPr>
            <p:cNvPr id="905" name="Group 912">
              <a:extLst>
                <a:ext uri="{FF2B5EF4-FFF2-40B4-BE49-F238E27FC236}">
                  <a16:creationId xmlns:a16="http://schemas.microsoft.com/office/drawing/2014/main" id="{A1D5B6B1-DA7E-4851-B279-AF6C98EB257F}"/>
                </a:ext>
              </a:extLst>
            </p:cNvPr>
            <p:cNvGrpSpPr>
              <a:grpSpLocks/>
            </p:cNvGrpSpPr>
            <p:nvPr/>
          </p:nvGrpSpPr>
          <p:grpSpPr bwMode="auto">
            <a:xfrm>
              <a:off x="1720" y="102"/>
              <a:ext cx="62" cy="934"/>
              <a:chOff x="4174" y="1140"/>
              <a:chExt cx="62" cy="934"/>
            </a:xfrm>
          </p:grpSpPr>
          <p:sp>
            <p:nvSpPr>
              <p:cNvPr id="924" name="Rectangle 913">
                <a:extLst>
                  <a:ext uri="{FF2B5EF4-FFF2-40B4-BE49-F238E27FC236}">
                    <a16:creationId xmlns:a16="http://schemas.microsoft.com/office/drawing/2014/main" id="{A9A08F8F-F9CE-493F-987D-E8877F2F8274}"/>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25" name="Oval 914">
                <a:extLst>
                  <a:ext uri="{FF2B5EF4-FFF2-40B4-BE49-F238E27FC236}">
                    <a16:creationId xmlns:a16="http://schemas.microsoft.com/office/drawing/2014/main" id="{A9508CB0-8D69-4428-A04D-EF0BCEA1F895}"/>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06" name="Group 915">
              <a:extLst>
                <a:ext uri="{FF2B5EF4-FFF2-40B4-BE49-F238E27FC236}">
                  <a16:creationId xmlns:a16="http://schemas.microsoft.com/office/drawing/2014/main" id="{1879A3C6-6491-45FB-B0DB-EA45442B19C1}"/>
                </a:ext>
              </a:extLst>
            </p:cNvPr>
            <p:cNvGrpSpPr>
              <a:grpSpLocks/>
            </p:cNvGrpSpPr>
            <p:nvPr/>
          </p:nvGrpSpPr>
          <p:grpSpPr bwMode="auto">
            <a:xfrm>
              <a:off x="1726" y="137"/>
              <a:ext cx="62" cy="931"/>
              <a:chOff x="4258" y="1181"/>
              <a:chExt cx="62" cy="931"/>
            </a:xfrm>
          </p:grpSpPr>
          <p:sp>
            <p:nvSpPr>
              <p:cNvPr id="922" name="Rectangle 916">
                <a:extLst>
                  <a:ext uri="{FF2B5EF4-FFF2-40B4-BE49-F238E27FC236}">
                    <a16:creationId xmlns:a16="http://schemas.microsoft.com/office/drawing/2014/main" id="{2C9C5D82-829F-4458-B955-FC72F74618C2}"/>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23" name="Oval 917">
                <a:extLst>
                  <a:ext uri="{FF2B5EF4-FFF2-40B4-BE49-F238E27FC236}">
                    <a16:creationId xmlns:a16="http://schemas.microsoft.com/office/drawing/2014/main" id="{B8157B81-12CB-4826-AB5D-16F1FD230193}"/>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07" name="Group 918">
              <a:extLst>
                <a:ext uri="{FF2B5EF4-FFF2-40B4-BE49-F238E27FC236}">
                  <a16:creationId xmlns:a16="http://schemas.microsoft.com/office/drawing/2014/main" id="{1A46A97B-DBF7-460B-AB30-0790374C76D2}"/>
                </a:ext>
              </a:extLst>
            </p:cNvPr>
            <p:cNvGrpSpPr>
              <a:grpSpLocks/>
            </p:cNvGrpSpPr>
            <p:nvPr/>
          </p:nvGrpSpPr>
          <p:grpSpPr bwMode="auto">
            <a:xfrm flipH="1">
              <a:off x="1793" y="105"/>
              <a:ext cx="62" cy="934"/>
              <a:chOff x="4174" y="1140"/>
              <a:chExt cx="62" cy="934"/>
            </a:xfrm>
          </p:grpSpPr>
          <p:sp>
            <p:nvSpPr>
              <p:cNvPr id="920" name="Rectangle 919">
                <a:extLst>
                  <a:ext uri="{FF2B5EF4-FFF2-40B4-BE49-F238E27FC236}">
                    <a16:creationId xmlns:a16="http://schemas.microsoft.com/office/drawing/2014/main" id="{16B7961C-3C52-458C-AC67-21E37AF06265}"/>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21" name="Oval 920">
                <a:extLst>
                  <a:ext uri="{FF2B5EF4-FFF2-40B4-BE49-F238E27FC236}">
                    <a16:creationId xmlns:a16="http://schemas.microsoft.com/office/drawing/2014/main" id="{2F36029F-97A0-4C0D-8E2B-BF43A139685F}"/>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08" name="Group 921">
              <a:extLst>
                <a:ext uri="{FF2B5EF4-FFF2-40B4-BE49-F238E27FC236}">
                  <a16:creationId xmlns:a16="http://schemas.microsoft.com/office/drawing/2014/main" id="{2DEA6264-C215-41C4-8E40-8785D4498334}"/>
                </a:ext>
              </a:extLst>
            </p:cNvPr>
            <p:cNvGrpSpPr>
              <a:grpSpLocks/>
            </p:cNvGrpSpPr>
            <p:nvPr/>
          </p:nvGrpSpPr>
          <p:grpSpPr bwMode="auto">
            <a:xfrm>
              <a:off x="1769" y="1215"/>
              <a:ext cx="701" cy="435"/>
              <a:chOff x="4305" y="2263"/>
              <a:chExt cx="701" cy="435"/>
            </a:xfrm>
          </p:grpSpPr>
          <p:grpSp>
            <p:nvGrpSpPr>
              <p:cNvPr id="914" name="Group 922">
                <a:extLst>
                  <a:ext uri="{FF2B5EF4-FFF2-40B4-BE49-F238E27FC236}">
                    <a16:creationId xmlns:a16="http://schemas.microsoft.com/office/drawing/2014/main" id="{022948C0-FCCF-4DB6-B57C-B347D4815C8D}"/>
                  </a:ext>
                </a:extLst>
              </p:cNvPr>
              <p:cNvGrpSpPr>
                <a:grpSpLocks/>
              </p:cNvGrpSpPr>
              <p:nvPr/>
            </p:nvGrpSpPr>
            <p:grpSpPr bwMode="auto">
              <a:xfrm>
                <a:off x="4707" y="2411"/>
                <a:ext cx="299" cy="287"/>
                <a:chOff x="4836" y="2537"/>
                <a:chExt cx="299" cy="287"/>
              </a:xfrm>
            </p:grpSpPr>
            <p:sp>
              <p:nvSpPr>
                <p:cNvPr id="916" name="Oval 923">
                  <a:extLst>
                    <a:ext uri="{FF2B5EF4-FFF2-40B4-BE49-F238E27FC236}">
                      <a16:creationId xmlns:a16="http://schemas.microsoft.com/office/drawing/2014/main" id="{0FA2E424-0A97-4A0A-A038-E81818B37819}"/>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nvGrpSpPr>
                <p:cNvPr id="917" name="Group 924">
                  <a:extLst>
                    <a:ext uri="{FF2B5EF4-FFF2-40B4-BE49-F238E27FC236}">
                      <a16:creationId xmlns:a16="http://schemas.microsoft.com/office/drawing/2014/main" id="{4A3EC9D5-74B6-4CC1-BEC6-8EE2AE63ADB1}"/>
                    </a:ext>
                  </a:extLst>
                </p:cNvPr>
                <p:cNvGrpSpPr>
                  <a:grpSpLocks/>
                </p:cNvGrpSpPr>
                <p:nvPr/>
              </p:nvGrpSpPr>
              <p:grpSpPr bwMode="auto">
                <a:xfrm flipH="1">
                  <a:off x="5043" y="2730"/>
                  <a:ext cx="92" cy="72"/>
                  <a:chOff x="3499" y="2734"/>
                  <a:chExt cx="92" cy="72"/>
                </a:xfrm>
              </p:grpSpPr>
              <p:sp>
                <p:nvSpPr>
                  <p:cNvPr id="918" name="AutoShape 925">
                    <a:extLst>
                      <a:ext uri="{FF2B5EF4-FFF2-40B4-BE49-F238E27FC236}">
                        <a16:creationId xmlns:a16="http://schemas.microsoft.com/office/drawing/2014/main" id="{12164784-E9C6-4325-892B-B29FA9E59309}"/>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19" name="Oval 926">
                    <a:extLst>
                      <a:ext uri="{FF2B5EF4-FFF2-40B4-BE49-F238E27FC236}">
                        <a16:creationId xmlns:a16="http://schemas.microsoft.com/office/drawing/2014/main" id="{2B604364-BDBE-492C-83E6-B58131A15E14}"/>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sp>
            <p:nvSpPr>
              <p:cNvPr id="915" name="Rectangle 927">
                <a:extLst>
                  <a:ext uri="{FF2B5EF4-FFF2-40B4-BE49-F238E27FC236}">
                    <a16:creationId xmlns:a16="http://schemas.microsoft.com/office/drawing/2014/main" id="{0474C16C-C371-48E7-A3E1-48A6FBAA37E3}"/>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09" name="Group 928">
              <a:extLst>
                <a:ext uri="{FF2B5EF4-FFF2-40B4-BE49-F238E27FC236}">
                  <a16:creationId xmlns:a16="http://schemas.microsoft.com/office/drawing/2014/main" id="{58C7B16E-5A8A-44B0-9D99-C8966AE5C004}"/>
                </a:ext>
              </a:extLst>
            </p:cNvPr>
            <p:cNvGrpSpPr>
              <a:grpSpLocks/>
            </p:cNvGrpSpPr>
            <p:nvPr/>
          </p:nvGrpSpPr>
          <p:grpSpPr bwMode="auto">
            <a:xfrm>
              <a:off x="1787" y="136"/>
              <a:ext cx="62" cy="937"/>
              <a:chOff x="4315" y="1180"/>
              <a:chExt cx="62" cy="937"/>
            </a:xfrm>
          </p:grpSpPr>
          <p:sp>
            <p:nvSpPr>
              <p:cNvPr id="912" name="Rectangle 929">
                <a:extLst>
                  <a:ext uri="{FF2B5EF4-FFF2-40B4-BE49-F238E27FC236}">
                    <a16:creationId xmlns:a16="http://schemas.microsoft.com/office/drawing/2014/main" id="{A3A777DE-D6CE-4C55-BF34-348FAF76C962}"/>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13" name="Oval 930">
                <a:extLst>
                  <a:ext uri="{FF2B5EF4-FFF2-40B4-BE49-F238E27FC236}">
                    <a16:creationId xmlns:a16="http://schemas.microsoft.com/office/drawing/2014/main" id="{BB18F71F-6E20-4A35-B718-53C2AD9E798F}"/>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sp>
          <p:nvSpPr>
            <p:cNvPr id="910" name="Rectangle 931">
              <a:extLst>
                <a:ext uri="{FF2B5EF4-FFF2-40B4-BE49-F238E27FC236}">
                  <a16:creationId xmlns:a16="http://schemas.microsoft.com/office/drawing/2014/main" id="{79DAA56B-D1A1-4AF6-8489-C2F94B91DBC9}"/>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11" name="Rectangle 932">
              <a:extLst>
                <a:ext uri="{FF2B5EF4-FFF2-40B4-BE49-F238E27FC236}">
                  <a16:creationId xmlns:a16="http://schemas.microsoft.com/office/drawing/2014/main" id="{F7246ED6-1E98-466A-9DB6-CE4113B46C77}"/>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895" name="Group 933">
            <a:extLst>
              <a:ext uri="{FF2B5EF4-FFF2-40B4-BE49-F238E27FC236}">
                <a16:creationId xmlns:a16="http://schemas.microsoft.com/office/drawing/2014/main" id="{42D2B11C-0645-4C36-8AB3-D6CD40EC36E0}"/>
              </a:ext>
            </a:extLst>
          </p:cNvPr>
          <p:cNvGrpSpPr>
            <a:grpSpLocks/>
          </p:cNvGrpSpPr>
          <p:nvPr/>
        </p:nvGrpSpPr>
        <p:grpSpPr bwMode="auto">
          <a:xfrm>
            <a:off x="7148538" y="6240463"/>
            <a:ext cx="338138" cy="338138"/>
            <a:chOff x="4417" y="1473"/>
            <a:chExt cx="213" cy="213"/>
          </a:xfrm>
        </p:grpSpPr>
        <p:grpSp>
          <p:nvGrpSpPr>
            <p:cNvPr id="898" name="Group 934">
              <a:extLst>
                <a:ext uri="{FF2B5EF4-FFF2-40B4-BE49-F238E27FC236}">
                  <a16:creationId xmlns:a16="http://schemas.microsoft.com/office/drawing/2014/main" id="{110B1A4F-4E5E-474E-A2E8-4445DAA70777}"/>
                </a:ext>
              </a:extLst>
            </p:cNvPr>
            <p:cNvGrpSpPr>
              <a:grpSpLocks/>
            </p:cNvGrpSpPr>
            <p:nvPr/>
          </p:nvGrpSpPr>
          <p:grpSpPr bwMode="auto">
            <a:xfrm rot="-7919999">
              <a:off x="4467" y="1466"/>
              <a:ext cx="100" cy="200"/>
              <a:chOff x="4064" y="1684"/>
              <a:chExt cx="100" cy="200"/>
            </a:xfrm>
          </p:grpSpPr>
          <p:sp>
            <p:nvSpPr>
              <p:cNvPr id="900" name="Freeform 935">
                <a:extLst>
                  <a:ext uri="{FF2B5EF4-FFF2-40B4-BE49-F238E27FC236}">
                    <a16:creationId xmlns:a16="http://schemas.microsoft.com/office/drawing/2014/main" id="{C499A288-FEBD-4CFB-BCA5-73080F69E3F5}"/>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01" name="Line 936">
                <a:extLst>
                  <a:ext uri="{FF2B5EF4-FFF2-40B4-BE49-F238E27FC236}">
                    <a16:creationId xmlns:a16="http://schemas.microsoft.com/office/drawing/2014/main" id="{12E566F0-7D83-41E4-912E-D71B8DCAF77E}"/>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sp>
          <p:nvSpPr>
            <p:cNvPr id="899" name="Text Box 937">
              <a:extLst>
                <a:ext uri="{FF2B5EF4-FFF2-40B4-BE49-F238E27FC236}">
                  <a16:creationId xmlns:a16="http://schemas.microsoft.com/office/drawing/2014/main" id="{BC11E969-2716-4520-8DE8-5DA43B83CBB7}"/>
                </a:ext>
              </a:extLst>
            </p:cNvPr>
            <p:cNvSpPr txBox="1">
              <a:spLocks noChangeArrowheads="1"/>
            </p:cNvSpPr>
            <p:nvPr/>
          </p:nvSpPr>
          <p:spPr bwMode="auto">
            <a:xfrm>
              <a:off x="4444" y="1473"/>
              <a:ext cx="18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a:ln>
                    <a:noFill/>
                  </a:ln>
                  <a:solidFill>
                    <a:srgbClr val="000000"/>
                  </a:solidFill>
                  <a:effectLst/>
                  <a:uLnTx/>
                  <a:uFillTx/>
                  <a:latin typeface="+mj-lt"/>
                  <a:ea typeface="MS PGothic" charset="0"/>
                </a:rPr>
                <a:t>C</a:t>
              </a:r>
              <a:endParaRPr kumimoji="0" lang="fr-FR" sz="1600" b="0" i="0" u="none" strike="noStrike" kern="0" cap="none" spc="0" normalizeH="0" baseline="0" noProof="0">
                <a:ln>
                  <a:noFill/>
                </a:ln>
                <a:solidFill>
                  <a:srgbClr val="000000"/>
                </a:solidFill>
                <a:effectLst/>
                <a:uLnTx/>
                <a:uFillTx/>
                <a:latin typeface="+mj-lt"/>
                <a:ea typeface="MS PGothic" charset="0"/>
              </a:endParaRPr>
            </a:p>
          </p:txBody>
        </p:sp>
      </p:grpSp>
      <p:sp>
        <p:nvSpPr>
          <p:cNvPr id="896" name="Text Box 938">
            <a:extLst>
              <a:ext uri="{FF2B5EF4-FFF2-40B4-BE49-F238E27FC236}">
                <a16:creationId xmlns:a16="http://schemas.microsoft.com/office/drawing/2014/main" id="{59CA669A-09A2-4D10-9DE8-FFA6AE34663C}"/>
              </a:ext>
            </a:extLst>
          </p:cNvPr>
          <p:cNvSpPr txBox="1">
            <a:spLocks noChangeArrowheads="1"/>
          </p:cNvSpPr>
          <p:nvPr/>
        </p:nvSpPr>
        <p:spPr bwMode="auto">
          <a:xfrm>
            <a:off x="5368273" y="5997575"/>
            <a:ext cx="193358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FFFFFF"/>
                </a:solidFill>
                <a:effectLst/>
                <a:uLnTx/>
                <a:uFillTx/>
                <a:latin typeface="+mj-lt"/>
                <a:ea typeface="MS PGothic" charset="0"/>
              </a:rPr>
              <a:t>Acute phase </a:t>
            </a:r>
            <a:r>
              <a:rPr kumimoji="0" lang="fr-CH" sz="1600" b="0" i="0" u="none" strike="noStrike" kern="0" cap="none" spc="0" normalizeH="0" baseline="0" noProof="0" dirty="0" err="1">
                <a:ln>
                  <a:noFill/>
                </a:ln>
                <a:solidFill>
                  <a:srgbClr val="FFFFFF"/>
                </a:solidFill>
                <a:effectLst/>
                <a:uLnTx/>
                <a:uFillTx/>
                <a:latin typeface="+mj-lt"/>
                <a:ea typeface="MS PGothic" charset="0"/>
              </a:rPr>
              <a:t>proteins</a:t>
            </a:r>
            <a:endParaRPr kumimoji="0" lang="fr-FR" sz="1600" b="0" i="0" u="none" strike="noStrike" kern="0" cap="none" spc="0" normalizeH="0" baseline="0" noProof="0" dirty="0">
              <a:ln>
                <a:noFill/>
              </a:ln>
              <a:solidFill>
                <a:srgbClr val="FFFFFF"/>
              </a:solidFill>
              <a:effectLst/>
              <a:uLnTx/>
              <a:uFillTx/>
              <a:latin typeface="+mj-lt"/>
              <a:ea typeface="MS PGothic" charset="0"/>
            </a:endParaRPr>
          </a:p>
        </p:txBody>
      </p:sp>
      <p:sp>
        <p:nvSpPr>
          <p:cNvPr id="897" name="Text Box 939">
            <a:extLst>
              <a:ext uri="{FF2B5EF4-FFF2-40B4-BE49-F238E27FC236}">
                <a16:creationId xmlns:a16="http://schemas.microsoft.com/office/drawing/2014/main" id="{C24933C6-8698-4E53-AC04-95B1D7ABBCB4}"/>
              </a:ext>
            </a:extLst>
          </p:cNvPr>
          <p:cNvSpPr txBox="1">
            <a:spLocks noChangeArrowheads="1"/>
          </p:cNvSpPr>
          <p:nvPr/>
        </p:nvSpPr>
        <p:spPr bwMode="auto">
          <a:xfrm>
            <a:off x="7253988" y="5997575"/>
            <a:ext cx="1255716"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err="1">
                <a:ln>
                  <a:noFill/>
                </a:ln>
                <a:solidFill>
                  <a:srgbClr val="FFFFFF"/>
                </a:solidFill>
                <a:effectLst/>
                <a:uLnTx/>
                <a:uFillTx/>
                <a:latin typeface="+mj-lt"/>
                <a:ea typeface="MS PGothic" charset="0"/>
              </a:rPr>
              <a:t>Complement</a:t>
            </a:r>
            <a:endParaRPr kumimoji="0" lang="fr-FR" sz="1600" b="0" i="0" u="none" strike="noStrike" kern="0" cap="none" spc="0" normalizeH="0" baseline="0" noProof="0" dirty="0">
              <a:ln>
                <a:noFill/>
              </a:ln>
              <a:solidFill>
                <a:srgbClr val="FFFFFF"/>
              </a:solidFill>
              <a:effectLst/>
              <a:uLnTx/>
              <a:uFillTx/>
              <a:latin typeface="+mj-lt"/>
              <a:ea typeface="MS PGothic" charset="0"/>
            </a:endParaRPr>
          </a:p>
        </p:txBody>
      </p:sp>
      <p:grpSp>
        <p:nvGrpSpPr>
          <p:cNvPr id="940" name="Group 940">
            <a:extLst>
              <a:ext uri="{FF2B5EF4-FFF2-40B4-BE49-F238E27FC236}">
                <a16:creationId xmlns:a16="http://schemas.microsoft.com/office/drawing/2014/main" id="{A8E19620-230D-4DA1-B26D-74CCD44F81C4}"/>
              </a:ext>
            </a:extLst>
          </p:cNvPr>
          <p:cNvGrpSpPr>
            <a:grpSpLocks/>
          </p:cNvGrpSpPr>
          <p:nvPr/>
        </p:nvGrpSpPr>
        <p:grpSpPr bwMode="auto">
          <a:xfrm>
            <a:off x="247650" y="3636963"/>
            <a:ext cx="7265988" cy="973137"/>
            <a:chOff x="156" y="2291"/>
            <a:chExt cx="4577" cy="613"/>
          </a:xfrm>
        </p:grpSpPr>
        <p:sp>
          <p:nvSpPr>
            <p:cNvPr id="941" name="Oval 941">
              <a:extLst>
                <a:ext uri="{FF2B5EF4-FFF2-40B4-BE49-F238E27FC236}">
                  <a16:creationId xmlns:a16="http://schemas.microsoft.com/office/drawing/2014/main" id="{65377DFC-18F8-4113-AB4D-99F1646199F9}"/>
                </a:ext>
              </a:extLst>
            </p:cNvPr>
            <p:cNvSpPr>
              <a:spLocks noChangeArrowheads="1"/>
            </p:cNvSpPr>
            <p:nvPr/>
          </p:nvSpPr>
          <p:spPr bwMode="auto">
            <a:xfrm>
              <a:off x="1638" y="2549"/>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2" name="Oval 942">
              <a:extLst>
                <a:ext uri="{FF2B5EF4-FFF2-40B4-BE49-F238E27FC236}">
                  <a16:creationId xmlns:a16="http://schemas.microsoft.com/office/drawing/2014/main" id="{0C871A77-6381-4BD7-A6DF-DC1591DC988F}"/>
                </a:ext>
              </a:extLst>
            </p:cNvPr>
            <p:cNvSpPr>
              <a:spLocks noChangeArrowheads="1"/>
            </p:cNvSpPr>
            <p:nvPr/>
          </p:nvSpPr>
          <p:spPr bwMode="auto">
            <a:xfrm>
              <a:off x="1624" y="2685"/>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3" name="Oval 943">
              <a:extLst>
                <a:ext uri="{FF2B5EF4-FFF2-40B4-BE49-F238E27FC236}">
                  <a16:creationId xmlns:a16="http://schemas.microsoft.com/office/drawing/2014/main" id="{0671D3FA-75E2-4076-93FA-1B4E2783B6B4}"/>
                </a:ext>
              </a:extLst>
            </p:cNvPr>
            <p:cNvSpPr>
              <a:spLocks noChangeArrowheads="1"/>
            </p:cNvSpPr>
            <p:nvPr/>
          </p:nvSpPr>
          <p:spPr bwMode="auto">
            <a:xfrm>
              <a:off x="1860" y="240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4" name="Oval 944">
              <a:extLst>
                <a:ext uri="{FF2B5EF4-FFF2-40B4-BE49-F238E27FC236}">
                  <a16:creationId xmlns:a16="http://schemas.microsoft.com/office/drawing/2014/main" id="{ABE73B27-0A41-4CD3-9B17-C0B4851FE622}"/>
                </a:ext>
              </a:extLst>
            </p:cNvPr>
            <p:cNvSpPr>
              <a:spLocks noChangeArrowheads="1"/>
            </p:cNvSpPr>
            <p:nvPr/>
          </p:nvSpPr>
          <p:spPr bwMode="auto">
            <a:xfrm>
              <a:off x="1996" y="2471"/>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5" name="Oval 945">
              <a:extLst>
                <a:ext uri="{FF2B5EF4-FFF2-40B4-BE49-F238E27FC236}">
                  <a16:creationId xmlns:a16="http://schemas.microsoft.com/office/drawing/2014/main" id="{01A54A08-C50E-42CA-8862-A9AE1E2D4031}"/>
                </a:ext>
              </a:extLst>
            </p:cNvPr>
            <p:cNvSpPr>
              <a:spLocks noChangeArrowheads="1"/>
            </p:cNvSpPr>
            <p:nvPr/>
          </p:nvSpPr>
          <p:spPr bwMode="auto">
            <a:xfrm>
              <a:off x="1436" y="236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6" name="Oval 946">
              <a:extLst>
                <a:ext uri="{FF2B5EF4-FFF2-40B4-BE49-F238E27FC236}">
                  <a16:creationId xmlns:a16="http://schemas.microsoft.com/office/drawing/2014/main" id="{624569E9-1945-48C7-91DC-093E13834380}"/>
                </a:ext>
              </a:extLst>
            </p:cNvPr>
            <p:cNvSpPr>
              <a:spLocks noChangeArrowheads="1"/>
            </p:cNvSpPr>
            <p:nvPr/>
          </p:nvSpPr>
          <p:spPr bwMode="auto">
            <a:xfrm>
              <a:off x="2708" y="2439"/>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7" name="Oval 947">
              <a:extLst>
                <a:ext uri="{FF2B5EF4-FFF2-40B4-BE49-F238E27FC236}">
                  <a16:creationId xmlns:a16="http://schemas.microsoft.com/office/drawing/2014/main" id="{9EC58B5A-F7CE-481E-A964-C2519E0B2669}"/>
                </a:ext>
              </a:extLst>
            </p:cNvPr>
            <p:cNvSpPr>
              <a:spLocks noChangeArrowheads="1"/>
            </p:cNvSpPr>
            <p:nvPr/>
          </p:nvSpPr>
          <p:spPr bwMode="auto">
            <a:xfrm>
              <a:off x="4706" y="2541"/>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8" name="Oval 948">
              <a:extLst>
                <a:ext uri="{FF2B5EF4-FFF2-40B4-BE49-F238E27FC236}">
                  <a16:creationId xmlns:a16="http://schemas.microsoft.com/office/drawing/2014/main" id="{709083ED-C349-464F-9520-12A7A3F74CAB}"/>
                </a:ext>
              </a:extLst>
            </p:cNvPr>
            <p:cNvSpPr>
              <a:spLocks noChangeArrowheads="1"/>
            </p:cNvSpPr>
            <p:nvPr/>
          </p:nvSpPr>
          <p:spPr bwMode="auto">
            <a:xfrm>
              <a:off x="4344" y="2503"/>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49" name="Oval 949">
              <a:extLst>
                <a:ext uri="{FF2B5EF4-FFF2-40B4-BE49-F238E27FC236}">
                  <a16:creationId xmlns:a16="http://schemas.microsoft.com/office/drawing/2014/main" id="{1B365062-2E3C-4D89-9AE4-8E03C91C6631}"/>
                </a:ext>
              </a:extLst>
            </p:cNvPr>
            <p:cNvSpPr>
              <a:spLocks noChangeArrowheads="1"/>
            </p:cNvSpPr>
            <p:nvPr/>
          </p:nvSpPr>
          <p:spPr bwMode="auto">
            <a:xfrm>
              <a:off x="2182" y="258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0" name="Oval 950">
              <a:extLst>
                <a:ext uri="{FF2B5EF4-FFF2-40B4-BE49-F238E27FC236}">
                  <a16:creationId xmlns:a16="http://schemas.microsoft.com/office/drawing/2014/main" id="{12F848C3-D7A1-4C46-B4AD-A8D3CB7EA822}"/>
                </a:ext>
              </a:extLst>
            </p:cNvPr>
            <p:cNvSpPr>
              <a:spLocks noChangeArrowheads="1"/>
            </p:cNvSpPr>
            <p:nvPr/>
          </p:nvSpPr>
          <p:spPr bwMode="auto">
            <a:xfrm>
              <a:off x="2600" y="2635"/>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1" name="Oval 951">
              <a:extLst>
                <a:ext uri="{FF2B5EF4-FFF2-40B4-BE49-F238E27FC236}">
                  <a16:creationId xmlns:a16="http://schemas.microsoft.com/office/drawing/2014/main" id="{949DB0D2-DFEF-49A3-AA31-B347F4E20E17}"/>
                </a:ext>
              </a:extLst>
            </p:cNvPr>
            <p:cNvSpPr>
              <a:spLocks noChangeArrowheads="1"/>
            </p:cNvSpPr>
            <p:nvPr/>
          </p:nvSpPr>
          <p:spPr bwMode="auto">
            <a:xfrm>
              <a:off x="2906" y="2703"/>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2" name="Oval 952">
              <a:extLst>
                <a:ext uri="{FF2B5EF4-FFF2-40B4-BE49-F238E27FC236}">
                  <a16:creationId xmlns:a16="http://schemas.microsoft.com/office/drawing/2014/main" id="{D6B7621E-AE2B-4E79-89FD-CBA6FA33C4E5}"/>
                </a:ext>
              </a:extLst>
            </p:cNvPr>
            <p:cNvSpPr>
              <a:spLocks noChangeArrowheads="1"/>
            </p:cNvSpPr>
            <p:nvPr/>
          </p:nvSpPr>
          <p:spPr bwMode="auto">
            <a:xfrm>
              <a:off x="3022" y="2483"/>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3" name="Oval 953">
              <a:extLst>
                <a:ext uri="{FF2B5EF4-FFF2-40B4-BE49-F238E27FC236}">
                  <a16:creationId xmlns:a16="http://schemas.microsoft.com/office/drawing/2014/main" id="{95522D5C-D84A-46B8-AC29-0596629FE1E7}"/>
                </a:ext>
              </a:extLst>
            </p:cNvPr>
            <p:cNvSpPr>
              <a:spLocks noChangeArrowheads="1"/>
            </p:cNvSpPr>
            <p:nvPr/>
          </p:nvSpPr>
          <p:spPr bwMode="auto">
            <a:xfrm>
              <a:off x="3658" y="2291"/>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4" name="Oval 954">
              <a:extLst>
                <a:ext uri="{FF2B5EF4-FFF2-40B4-BE49-F238E27FC236}">
                  <a16:creationId xmlns:a16="http://schemas.microsoft.com/office/drawing/2014/main" id="{A32784D4-26DE-4F73-AB3E-AD22221A8B0A}"/>
                </a:ext>
              </a:extLst>
            </p:cNvPr>
            <p:cNvSpPr>
              <a:spLocks noChangeArrowheads="1"/>
            </p:cNvSpPr>
            <p:nvPr/>
          </p:nvSpPr>
          <p:spPr bwMode="auto">
            <a:xfrm>
              <a:off x="4102" y="2525"/>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5" name="Oval 955">
              <a:extLst>
                <a:ext uri="{FF2B5EF4-FFF2-40B4-BE49-F238E27FC236}">
                  <a16:creationId xmlns:a16="http://schemas.microsoft.com/office/drawing/2014/main" id="{0F8CCEA5-7824-4DF4-8F57-90233593D75C}"/>
                </a:ext>
              </a:extLst>
            </p:cNvPr>
            <p:cNvSpPr>
              <a:spLocks noChangeArrowheads="1"/>
            </p:cNvSpPr>
            <p:nvPr/>
          </p:nvSpPr>
          <p:spPr bwMode="auto">
            <a:xfrm>
              <a:off x="3764" y="2481"/>
              <a:ext cx="27" cy="33"/>
            </a:xfrm>
            <a:prstGeom prst="ellipse">
              <a:avLst/>
            </a:prstGeom>
            <a:solidFill>
              <a:srgbClr val="660033"/>
            </a:solidFill>
            <a:ln w="9525">
              <a:solidFill>
                <a:srgbClr val="660033"/>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6" name="Oval 956">
              <a:extLst>
                <a:ext uri="{FF2B5EF4-FFF2-40B4-BE49-F238E27FC236}">
                  <a16:creationId xmlns:a16="http://schemas.microsoft.com/office/drawing/2014/main" id="{DB09E762-2BAA-4BD5-A51D-B261AE3824D4}"/>
                </a:ext>
              </a:extLst>
            </p:cNvPr>
            <p:cNvSpPr>
              <a:spLocks noChangeArrowheads="1"/>
            </p:cNvSpPr>
            <p:nvPr/>
          </p:nvSpPr>
          <p:spPr bwMode="auto">
            <a:xfrm>
              <a:off x="3362" y="260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7" name="Oval 957">
              <a:extLst>
                <a:ext uri="{FF2B5EF4-FFF2-40B4-BE49-F238E27FC236}">
                  <a16:creationId xmlns:a16="http://schemas.microsoft.com/office/drawing/2014/main" id="{931A7A6F-C116-4511-B16C-694D20CFC989}"/>
                </a:ext>
              </a:extLst>
            </p:cNvPr>
            <p:cNvSpPr>
              <a:spLocks noChangeArrowheads="1"/>
            </p:cNvSpPr>
            <p:nvPr/>
          </p:nvSpPr>
          <p:spPr bwMode="auto">
            <a:xfrm>
              <a:off x="3522" y="2539"/>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8" name="Oval 958">
              <a:extLst>
                <a:ext uri="{FF2B5EF4-FFF2-40B4-BE49-F238E27FC236}">
                  <a16:creationId xmlns:a16="http://schemas.microsoft.com/office/drawing/2014/main" id="{8347E510-99A9-4D01-A163-DC998021DC0C}"/>
                </a:ext>
              </a:extLst>
            </p:cNvPr>
            <p:cNvSpPr>
              <a:spLocks noChangeArrowheads="1"/>
            </p:cNvSpPr>
            <p:nvPr/>
          </p:nvSpPr>
          <p:spPr bwMode="auto">
            <a:xfrm>
              <a:off x="3658" y="250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59" name="Oval 959">
              <a:extLst>
                <a:ext uri="{FF2B5EF4-FFF2-40B4-BE49-F238E27FC236}">
                  <a16:creationId xmlns:a16="http://schemas.microsoft.com/office/drawing/2014/main" id="{2597F7A0-6D67-47FE-9616-65FD4AA90C3E}"/>
                </a:ext>
              </a:extLst>
            </p:cNvPr>
            <p:cNvSpPr>
              <a:spLocks noChangeArrowheads="1"/>
            </p:cNvSpPr>
            <p:nvPr/>
          </p:nvSpPr>
          <p:spPr bwMode="auto">
            <a:xfrm>
              <a:off x="3594" y="2413"/>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60" name="Oval 960">
              <a:extLst>
                <a:ext uri="{FF2B5EF4-FFF2-40B4-BE49-F238E27FC236}">
                  <a16:creationId xmlns:a16="http://schemas.microsoft.com/office/drawing/2014/main" id="{60EDACD2-66C7-4F88-9E8E-08E0E2741699}"/>
                </a:ext>
              </a:extLst>
            </p:cNvPr>
            <p:cNvSpPr>
              <a:spLocks noChangeArrowheads="1"/>
            </p:cNvSpPr>
            <p:nvPr/>
          </p:nvSpPr>
          <p:spPr bwMode="auto">
            <a:xfrm>
              <a:off x="3170" y="2517"/>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61" name="Oval 961">
              <a:extLst>
                <a:ext uri="{FF2B5EF4-FFF2-40B4-BE49-F238E27FC236}">
                  <a16:creationId xmlns:a16="http://schemas.microsoft.com/office/drawing/2014/main" id="{0CC6F0AD-0FC6-42E7-A4B3-2D65B6F65B6E}"/>
                </a:ext>
              </a:extLst>
            </p:cNvPr>
            <p:cNvSpPr>
              <a:spLocks noChangeArrowheads="1"/>
            </p:cNvSpPr>
            <p:nvPr/>
          </p:nvSpPr>
          <p:spPr bwMode="auto">
            <a:xfrm>
              <a:off x="2184" y="2321"/>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62" name="Oval 962">
              <a:extLst>
                <a:ext uri="{FF2B5EF4-FFF2-40B4-BE49-F238E27FC236}">
                  <a16:creationId xmlns:a16="http://schemas.microsoft.com/office/drawing/2014/main" id="{DB7BF65F-9AB1-43F3-BD11-0AB1B2C0F2BA}"/>
                </a:ext>
              </a:extLst>
            </p:cNvPr>
            <p:cNvSpPr>
              <a:spLocks noChangeArrowheads="1"/>
            </p:cNvSpPr>
            <p:nvPr/>
          </p:nvSpPr>
          <p:spPr bwMode="auto">
            <a:xfrm>
              <a:off x="2924" y="2339"/>
              <a:ext cx="27" cy="33"/>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sp>
          <p:nvSpPr>
            <p:cNvPr id="963" name="Text Box 963">
              <a:extLst>
                <a:ext uri="{FF2B5EF4-FFF2-40B4-BE49-F238E27FC236}">
                  <a16:creationId xmlns:a16="http://schemas.microsoft.com/office/drawing/2014/main" id="{4D18633A-941F-44DA-A665-8C43705BCDB2}"/>
                </a:ext>
              </a:extLst>
            </p:cNvPr>
            <p:cNvSpPr txBox="1">
              <a:spLocks noChangeArrowheads="1"/>
            </p:cNvSpPr>
            <p:nvPr/>
          </p:nvSpPr>
          <p:spPr bwMode="auto">
            <a:xfrm>
              <a:off x="316" y="2385"/>
              <a:ext cx="1524" cy="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a:ln>
                    <a:noFill/>
                  </a:ln>
                  <a:solidFill>
                    <a:srgbClr val="660033"/>
                  </a:solidFill>
                  <a:effectLst/>
                  <a:uLnTx/>
                  <a:uFillTx/>
                  <a:latin typeface="+mj-lt"/>
                  <a:ea typeface="MS PGothic" charset="0"/>
                </a:rPr>
                <a:t>Pro-</a:t>
              </a:r>
              <a:r>
                <a:rPr kumimoji="0" lang="fr-CH" sz="1600" b="1" i="0" u="none" strike="noStrike" kern="0" cap="none" spc="0" normalizeH="0" baseline="0" noProof="0" dirty="0" err="1">
                  <a:ln>
                    <a:noFill/>
                  </a:ln>
                  <a:solidFill>
                    <a:srgbClr val="660033"/>
                  </a:solidFill>
                  <a:effectLst/>
                  <a:uLnTx/>
                  <a:uFillTx/>
                  <a:latin typeface="+mj-lt"/>
                  <a:ea typeface="MS PGothic" charset="0"/>
                </a:rPr>
                <a:t>inflammatory</a:t>
              </a:r>
              <a:r>
                <a:rPr kumimoji="0" lang="fr-CH" sz="1600" b="1" i="0" u="none" strike="noStrike" kern="0" cap="none" spc="0" normalizeH="0" baseline="0" noProof="0" dirty="0">
                  <a:ln>
                    <a:noFill/>
                  </a:ln>
                  <a:solidFill>
                    <a:srgbClr val="660033"/>
                  </a:solidFill>
                  <a:effectLst/>
                  <a:uLnTx/>
                  <a:uFillTx/>
                  <a:latin typeface="+mj-lt"/>
                  <a:ea typeface="MS PGothic" charset="0"/>
                </a:rPr>
                <a:t> cytokines</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660033"/>
                  </a:solidFill>
                  <a:effectLst/>
                  <a:uLnTx/>
                  <a:uFillTx/>
                  <a:latin typeface="+mj-lt"/>
                  <a:ea typeface="MS PGothic" charset="0"/>
                </a:rPr>
                <a:t>(TNF-a, IL-1, IL-6)</a:t>
              </a:r>
              <a:endParaRPr kumimoji="0" lang="fr-FR" sz="1600" b="0" i="0" u="none" strike="noStrike" kern="0" cap="none" spc="0" normalizeH="0" baseline="0" noProof="0" dirty="0">
                <a:ln>
                  <a:noFill/>
                </a:ln>
                <a:solidFill>
                  <a:srgbClr val="660033"/>
                </a:solidFill>
                <a:effectLst/>
                <a:uLnTx/>
                <a:uFillTx/>
                <a:latin typeface="+mj-lt"/>
                <a:ea typeface="MS PGothic" charset="0"/>
              </a:endParaRPr>
            </a:p>
          </p:txBody>
        </p:sp>
        <p:sp>
          <p:nvSpPr>
            <p:cNvPr id="964" name="AutoShape 964">
              <a:extLst>
                <a:ext uri="{FF2B5EF4-FFF2-40B4-BE49-F238E27FC236}">
                  <a16:creationId xmlns:a16="http://schemas.microsoft.com/office/drawing/2014/main" id="{48307B52-F492-4E73-BC31-A84C807643D0}"/>
                </a:ext>
              </a:extLst>
            </p:cNvPr>
            <p:cNvSpPr>
              <a:spLocks noChangeArrowheads="1"/>
            </p:cNvSpPr>
            <p:nvPr/>
          </p:nvSpPr>
          <p:spPr bwMode="auto">
            <a:xfrm flipV="1">
              <a:off x="156" y="2340"/>
              <a:ext cx="252" cy="564"/>
            </a:xfrm>
            <a:prstGeom prst="upArrow">
              <a:avLst>
                <a:gd name="adj1" fmla="val 50000"/>
                <a:gd name="adj2" fmla="val 55952"/>
              </a:avLst>
            </a:prstGeom>
            <a:solidFill>
              <a:schemeClr val="bg1">
                <a:lumMod val="65000"/>
              </a:schemeClr>
            </a:solidFill>
            <a:ln w="9525">
              <a:noFill/>
              <a:miter lim="800000"/>
              <a:headEnd/>
              <a:tailEnd/>
            </a:ln>
          </p:spPr>
          <p:txBody>
            <a:bodyPr vert="eaVert"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grpSp>
        <p:nvGrpSpPr>
          <p:cNvPr id="965" name="Group 966">
            <a:extLst>
              <a:ext uri="{FF2B5EF4-FFF2-40B4-BE49-F238E27FC236}">
                <a16:creationId xmlns:a16="http://schemas.microsoft.com/office/drawing/2014/main" id="{173FD75C-94FF-4FFB-B3F5-6AF0A7887C33}"/>
              </a:ext>
            </a:extLst>
          </p:cNvPr>
          <p:cNvGrpSpPr>
            <a:grpSpLocks/>
          </p:cNvGrpSpPr>
          <p:nvPr/>
        </p:nvGrpSpPr>
        <p:grpSpPr bwMode="auto">
          <a:xfrm rot="-7329627">
            <a:off x="3483768" y="4129882"/>
            <a:ext cx="392113" cy="63500"/>
            <a:chOff x="3076" y="1300"/>
            <a:chExt cx="247" cy="40"/>
          </a:xfrm>
        </p:grpSpPr>
        <p:sp>
          <p:nvSpPr>
            <p:cNvPr id="966" name="Freeform 967">
              <a:extLst>
                <a:ext uri="{FF2B5EF4-FFF2-40B4-BE49-F238E27FC236}">
                  <a16:creationId xmlns:a16="http://schemas.microsoft.com/office/drawing/2014/main" id="{1AE8D403-6E84-4790-8CCE-8FF9DCC5F0F8}"/>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967" name="Oval 968">
              <a:extLst>
                <a:ext uri="{FF2B5EF4-FFF2-40B4-BE49-F238E27FC236}">
                  <a16:creationId xmlns:a16="http://schemas.microsoft.com/office/drawing/2014/main" id="{3272EF94-D696-49D8-B3B4-5C981BFBAEE9}"/>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968" name="Group 969">
            <a:extLst>
              <a:ext uri="{FF2B5EF4-FFF2-40B4-BE49-F238E27FC236}">
                <a16:creationId xmlns:a16="http://schemas.microsoft.com/office/drawing/2014/main" id="{A3208561-E158-4E62-A374-659CB25A74AB}"/>
              </a:ext>
            </a:extLst>
          </p:cNvPr>
          <p:cNvGrpSpPr>
            <a:grpSpLocks/>
          </p:cNvGrpSpPr>
          <p:nvPr/>
        </p:nvGrpSpPr>
        <p:grpSpPr bwMode="auto">
          <a:xfrm rot="-3116008">
            <a:off x="3036093" y="4107657"/>
            <a:ext cx="392113" cy="63500"/>
            <a:chOff x="3076" y="1300"/>
            <a:chExt cx="247" cy="40"/>
          </a:xfrm>
        </p:grpSpPr>
        <p:sp>
          <p:nvSpPr>
            <p:cNvPr id="969" name="Freeform 970">
              <a:extLst>
                <a:ext uri="{FF2B5EF4-FFF2-40B4-BE49-F238E27FC236}">
                  <a16:creationId xmlns:a16="http://schemas.microsoft.com/office/drawing/2014/main" id="{8F4E584D-7BBC-428F-B822-7FC3B546A9DA}"/>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970" name="Oval 971">
              <a:extLst>
                <a:ext uri="{FF2B5EF4-FFF2-40B4-BE49-F238E27FC236}">
                  <a16:creationId xmlns:a16="http://schemas.microsoft.com/office/drawing/2014/main" id="{46CC8568-8CBA-450E-AD5D-09196D658C28}"/>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971" name="Group 972">
            <a:extLst>
              <a:ext uri="{FF2B5EF4-FFF2-40B4-BE49-F238E27FC236}">
                <a16:creationId xmlns:a16="http://schemas.microsoft.com/office/drawing/2014/main" id="{39596696-3909-4AD8-90EE-D61D9397EBF9}"/>
              </a:ext>
            </a:extLst>
          </p:cNvPr>
          <p:cNvGrpSpPr>
            <a:grpSpLocks/>
          </p:cNvGrpSpPr>
          <p:nvPr/>
        </p:nvGrpSpPr>
        <p:grpSpPr bwMode="auto">
          <a:xfrm>
            <a:off x="1263650" y="4714875"/>
            <a:ext cx="3549650" cy="1239838"/>
            <a:chOff x="796" y="2970"/>
            <a:chExt cx="2236" cy="781"/>
          </a:xfrm>
        </p:grpSpPr>
        <p:grpSp>
          <p:nvGrpSpPr>
            <p:cNvPr id="972" name="Group 973">
              <a:extLst>
                <a:ext uri="{FF2B5EF4-FFF2-40B4-BE49-F238E27FC236}">
                  <a16:creationId xmlns:a16="http://schemas.microsoft.com/office/drawing/2014/main" id="{97F7B44F-025A-486D-94DF-F185D88592F5}"/>
                </a:ext>
              </a:extLst>
            </p:cNvPr>
            <p:cNvGrpSpPr>
              <a:grpSpLocks/>
            </p:cNvGrpSpPr>
            <p:nvPr/>
          </p:nvGrpSpPr>
          <p:grpSpPr bwMode="auto">
            <a:xfrm>
              <a:off x="2536" y="2970"/>
              <a:ext cx="496" cy="739"/>
              <a:chOff x="1362" y="2908"/>
              <a:chExt cx="496" cy="739"/>
            </a:xfrm>
          </p:grpSpPr>
          <p:grpSp>
            <p:nvGrpSpPr>
              <p:cNvPr id="1031" name="Group 974">
                <a:extLst>
                  <a:ext uri="{FF2B5EF4-FFF2-40B4-BE49-F238E27FC236}">
                    <a16:creationId xmlns:a16="http://schemas.microsoft.com/office/drawing/2014/main" id="{7E1B0C32-5424-41DE-8E5C-2A8763D548C8}"/>
                  </a:ext>
                </a:extLst>
              </p:cNvPr>
              <p:cNvGrpSpPr>
                <a:grpSpLocks/>
              </p:cNvGrpSpPr>
              <p:nvPr/>
            </p:nvGrpSpPr>
            <p:grpSpPr bwMode="auto">
              <a:xfrm rot="-5400000">
                <a:off x="1288" y="2982"/>
                <a:ext cx="339" cy="192"/>
                <a:chOff x="4144" y="1608"/>
                <a:chExt cx="339" cy="192"/>
              </a:xfrm>
            </p:grpSpPr>
            <p:sp>
              <p:nvSpPr>
                <p:cNvPr id="1044" name="Oval 975">
                  <a:extLst>
                    <a:ext uri="{FF2B5EF4-FFF2-40B4-BE49-F238E27FC236}">
                      <a16:creationId xmlns:a16="http://schemas.microsoft.com/office/drawing/2014/main" id="{C43F4F1C-4AB7-4953-B955-AD501C1A51B4}"/>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5" name="Oval 976">
                  <a:extLst>
                    <a:ext uri="{FF2B5EF4-FFF2-40B4-BE49-F238E27FC236}">
                      <a16:creationId xmlns:a16="http://schemas.microsoft.com/office/drawing/2014/main" id="{02B9FC7C-DA19-4A16-9873-C69D857A542C}"/>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6" name="Oval 977">
                  <a:extLst>
                    <a:ext uri="{FF2B5EF4-FFF2-40B4-BE49-F238E27FC236}">
                      <a16:creationId xmlns:a16="http://schemas.microsoft.com/office/drawing/2014/main" id="{AB4B9FC1-3B8D-4E30-9635-EA52AFB7074B}"/>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7" name="Oval 978">
                  <a:extLst>
                    <a:ext uri="{FF2B5EF4-FFF2-40B4-BE49-F238E27FC236}">
                      <a16:creationId xmlns:a16="http://schemas.microsoft.com/office/drawing/2014/main" id="{8A80010E-5A07-4C9C-942C-A48D4B1A8EF1}"/>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8" name="Oval 979">
                  <a:extLst>
                    <a:ext uri="{FF2B5EF4-FFF2-40B4-BE49-F238E27FC236}">
                      <a16:creationId xmlns:a16="http://schemas.microsoft.com/office/drawing/2014/main" id="{4976B6AC-AC4C-4B4D-A0E4-CA81A5DA9401}"/>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32" name="Group 980">
                <a:extLst>
                  <a:ext uri="{FF2B5EF4-FFF2-40B4-BE49-F238E27FC236}">
                    <a16:creationId xmlns:a16="http://schemas.microsoft.com/office/drawing/2014/main" id="{0CF560D8-7D7D-4FB2-80EA-4BE37C0F9925}"/>
                  </a:ext>
                </a:extLst>
              </p:cNvPr>
              <p:cNvGrpSpPr>
                <a:grpSpLocks/>
              </p:cNvGrpSpPr>
              <p:nvPr/>
            </p:nvGrpSpPr>
            <p:grpSpPr bwMode="auto">
              <a:xfrm rot="-5400000">
                <a:off x="1478" y="3196"/>
                <a:ext cx="339" cy="192"/>
                <a:chOff x="4144" y="1608"/>
                <a:chExt cx="339" cy="192"/>
              </a:xfrm>
            </p:grpSpPr>
            <p:sp>
              <p:nvSpPr>
                <p:cNvPr id="1039" name="Oval 981">
                  <a:extLst>
                    <a:ext uri="{FF2B5EF4-FFF2-40B4-BE49-F238E27FC236}">
                      <a16:creationId xmlns:a16="http://schemas.microsoft.com/office/drawing/2014/main" id="{4416B0EB-8636-41CD-872E-03085F4FA288}"/>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0" name="Oval 982">
                  <a:extLst>
                    <a:ext uri="{FF2B5EF4-FFF2-40B4-BE49-F238E27FC236}">
                      <a16:creationId xmlns:a16="http://schemas.microsoft.com/office/drawing/2014/main" id="{55F5C972-99CD-4BB9-B7A7-15AA50B4B749}"/>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1" name="Oval 983">
                  <a:extLst>
                    <a:ext uri="{FF2B5EF4-FFF2-40B4-BE49-F238E27FC236}">
                      <a16:creationId xmlns:a16="http://schemas.microsoft.com/office/drawing/2014/main" id="{304E8C37-775F-4572-9E95-AF1F9E8E3971}"/>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2" name="Oval 984">
                  <a:extLst>
                    <a:ext uri="{FF2B5EF4-FFF2-40B4-BE49-F238E27FC236}">
                      <a16:creationId xmlns:a16="http://schemas.microsoft.com/office/drawing/2014/main" id="{D0FCC7C0-3E76-46E0-8C91-18545D6E3C29}"/>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3" name="Oval 985">
                  <a:extLst>
                    <a:ext uri="{FF2B5EF4-FFF2-40B4-BE49-F238E27FC236}">
                      <a16:creationId xmlns:a16="http://schemas.microsoft.com/office/drawing/2014/main" id="{C9D60FED-70F0-4DA0-AE1A-B4FB761C0F97}"/>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33" name="Group 986">
                <a:extLst>
                  <a:ext uri="{FF2B5EF4-FFF2-40B4-BE49-F238E27FC236}">
                    <a16:creationId xmlns:a16="http://schemas.microsoft.com/office/drawing/2014/main" id="{A6DB2BF8-E8A8-466B-8F47-56B3250B1423}"/>
                  </a:ext>
                </a:extLst>
              </p:cNvPr>
              <p:cNvGrpSpPr>
                <a:grpSpLocks/>
              </p:cNvGrpSpPr>
              <p:nvPr/>
            </p:nvGrpSpPr>
            <p:grpSpPr bwMode="auto">
              <a:xfrm rot="-5400000">
                <a:off x="1592" y="3382"/>
                <a:ext cx="339" cy="192"/>
                <a:chOff x="4144" y="1608"/>
                <a:chExt cx="339" cy="192"/>
              </a:xfrm>
            </p:grpSpPr>
            <p:sp>
              <p:nvSpPr>
                <p:cNvPr id="1034" name="Oval 987">
                  <a:extLst>
                    <a:ext uri="{FF2B5EF4-FFF2-40B4-BE49-F238E27FC236}">
                      <a16:creationId xmlns:a16="http://schemas.microsoft.com/office/drawing/2014/main" id="{036D0F07-D92C-4E34-A1C9-46A4417C56BF}"/>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5" name="Oval 988">
                  <a:extLst>
                    <a:ext uri="{FF2B5EF4-FFF2-40B4-BE49-F238E27FC236}">
                      <a16:creationId xmlns:a16="http://schemas.microsoft.com/office/drawing/2014/main" id="{5173056A-EEFC-44B5-93F2-E752CC51E0E6}"/>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6" name="Oval 989">
                  <a:extLst>
                    <a:ext uri="{FF2B5EF4-FFF2-40B4-BE49-F238E27FC236}">
                      <a16:creationId xmlns:a16="http://schemas.microsoft.com/office/drawing/2014/main" id="{D20EDFC3-E8B4-44FA-9668-E2EB7763EBB2}"/>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7" name="Oval 990">
                  <a:extLst>
                    <a:ext uri="{FF2B5EF4-FFF2-40B4-BE49-F238E27FC236}">
                      <a16:creationId xmlns:a16="http://schemas.microsoft.com/office/drawing/2014/main" id="{4FAE78E0-6496-428A-AE60-31A0771AA3B3}"/>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8" name="Oval 991">
                  <a:extLst>
                    <a:ext uri="{FF2B5EF4-FFF2-40B4-BE49-F238E27FC236}">
                      <a16:creationId xmlns:a16="http://schemas.microsoft.com/office/drawing/2014/main" id="{DE093150-D081-4E52-AD45-05ECE791D982}"/>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73" name="Group 992">
              <a:extLst>
                <a:ext uri="{FF2B5EF4-FFF2-40B4-BE49-F238E27FC236}">
                  <a16:creationId xmlns:a16="http://schemas.microsoft.com/office/drawing/2014/main" id="{5E4F5423-4549-4E9C-B725-C3EDCAA3BA74}"/>
                </a:ext>
              </a:extLst>
            </p:cNvPr>
            <p:cNvGrpSpPr>
              <a:grpSpLocks/>
            </p:cNvGrpSpPr>
            <p:nvPr/>
          </p:nvGrpSpPr>
          <p:grpSpPr bwMode="auto">
            <a:xfrm>
              <a:off x="2062" y="3048"/>
              <a:ext cx="242" cy="559"/>
              <a:chOff x="2126" y="3056"/>
              <a:chExt cx="242" cy="559"/>
            </a:xfrm>
          </p:grpSpPr>
          <p:grpSp>
            <p:nvGrpSpPr>
              <p:cNvPr id="1019" name="Group 993">
                <a:extLst>
                  <a:ext uri="{FF2B5EF4-FFF2-40B4-BE49-F238E27FC236}">
                    <a16:creationId xmlns:a16="http://schemas.microsoft.com/office/drawing/2014/main" id="{6B3AA9A5-34BF-4829-A442-3F99E4586A97}"/>
                  </a:ext>
                </a:extLst>
              </p:cNvPr>
              <p:cNvGrpSpPr>
                <a:grpSpLocks/>
              </p:cNvGrpSpPr>
              <p:nvPr/>
            </p:nvGrpSpPr>
            <p:grpSpPr bwMode="auto">
              <a:xfrm rot="16200000" flipV="1">
                <a:off x="2102" y="3130"/>
                <a:ext cx="339" cy="192"/>
                <a:chOff x="856" y="1632"/>
                <a:chExt cx="339" cy="192"/>
              </a:xfrm>
            </p:grpSpPr>
            <p:sp>
              <p:nvSpPr>
                <p:cNvPr id="1026" name="Oval 994">
                  <a:extLst>
                    <a:ext uri="{FF2B5EF4-FFF2-40B4-BE49-F238E27FC236}">
                      <a16:creationId xmlns:a16="http://schemas.microsoft.com/office/drawing/2014/main" id="{BDD90FD5-8E46-4D3B-9DD2-80D4929801DA}"/>
                    </a:ext>
                  </a:extLst>
                </p:cNvPr>
                <p:cNvSpPr>
                  <a:spLocks noChangeArrowheads="1"/>
                </p:cNvSpPr>
                <p:nvPr/>
              </p:nvSpPr>
              <p:spPr bwMode="auto">
                <a:xfrm>
                  <a:off x="1048" y="179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7" name="Oval 995">
                  <a:extLst>
                    <a:ext uri="{FF2B5EF4-FFF2-40B4-BE49-F238E27FC236}">
                      <a16:creationId xmlns:a16="http://schemas.microsoft.com/office/drawing/2014/main" id="{F1CE9D8C-8924-42D7-B3D8-C145E382C3D6}"/>
                    </a:ext>
                  </a:extLst>
                </p:cNvPr>
                <p:cNvSpPr>
                  <a:spLocks noChangeArrowheads="1"/>
                </p:cNvSpPr>
                <p:nvPr/>
              </p:nvSpPr>
              <p:spPr bwMode="auto">
                <a:xfrm>
                  <a:off x="1168" y="175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8" name="Oval 996">
                  <a:extLst>
                    <a:ext uri="{FF2B5EF4-FFF2-40B4-BE49-F238E27FC236}">
                      <a16:creationId xmlns:a16="http://schemas.microsoft.com/office/drawing/2014/main" id="{B13ABEE0-3932-4DF3-A38B-4809DAF4F122}"/>
                    </a:ext>
                  </a:extLst>
                </p:cNvPr>
                <p:cNvSpPr>
                  <a:spLocks noChangeArrowheads="1"/>
                </p:cNvSpPr>
                <p:nvPr/>
              </p:nvSpPr>
              <p:spPr bwMode="auto">
                <a:xfrm>
                  <a:off x="1128" y="163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9" name="Oval 997">
                  <a:extLst>
                    <a:ext uri="{FF2B5EF4-FFF2-40B4-BE49-F238E27FC236}">
                      <a16:creationId xmlns:a16="http://schemas.microsoft.com/office/drawing/2014/main" id="{530EE6EE-D2FC-4FE1-A591-325DD83B0DE5}"/>
                    </a:ext>
                  </a:extLst>
                </p:cNvPr>
                <p:cNvSpPr>
                  <a:spLocks noChangeArrowheads="1"/>
                </p:cNvSpPr>
                <p:nvPr/>
              </p:nvSpPr>
              <p:spPr bwMode="auto">
                <a:xfrm>
                  <a:off x="976" y="168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0" name="Oval 998">
                  <a:extLst>
                    <a:ext uri="{FF2B5EF4-FFF2-40B4-BE49-F238E27FC236}">
                      <a16:creationId xmlns:a16="http://schemas.microsoft.com/office/drawing/2014/main" id="{3786E5FD-F509-400E-84BA-704FC0FD90A0}"/>
                    </a:ext>
                  </a:extLst>
                </p:cNvPr>
                <p:cNvSpPr>
                  <a:spLocks noChangeArrowheads="1"/>
                </p:cNvSpPr>
                <p:nvPr/>
              </p:nvSpPr>
              <p:spPr bwMode="auto">
                <a:xfrm>
                  <a:off x="856" y="176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20" name="Group 999">
                <a:extLst>
                  <a:ext uri="{FF2B5EF4-FFF2-40B4-BE49-F238E27FC236}">
                    <a16:creationId xmlns:a16="http://schemas.microsoft.com/office/drawing/2014/main" id="{51F77B15-B743-4F44-83F6-FBDD5DEE5744}"/>
                  </a:ext>
                </a:extLst>
              </p:cNvPr>
              <p:cNvGrpSpPr>
                <a:grpSpLocks/>
              </p:cNvGrpSpPr>
              <p:nvPr/>
            </p:nvGrpSpPr>
            <p:grpSpPr bwMode="auto">
              <a:xfrm rot="16200000" flipV="1">
                <a:off x="2052" y="3350"/>
                <a:ext cx="339" cy="192"/>
                <a:chOff x="856" y="1632"/>
                <a:chExt cx="339" cy="192"/>
              </a:xfrm>
            </p:grpSpPr>
            <p:sp>
              <p:nvSpPr>
                <p:cNvPr id="1021" name="Oval 1000">
                  <a:extLst>
                    <a:ext uri="{FF2B5EF4-FFF2-40B4-BE49-F238E27FC236}">
                      <a16:creationId xmlns:a16="http://schemas.microsoft.com/office/drawing/2014/main" id="{2009FE81-94C0-49CA-9B9D-5E75CC2E3FFB}"/>
                    </a:ext>
                  </a:extLst>
                </p:cNvPr>
                <p:cNvSpPr>
                  <a:spLocks noChangeArrowheads="1"/>
                </p:cNvSpPr>
                <p:nvPr/>
              </p:nvSpPr>
              <p:spPr bwMode="auto">
                <a:xfrm>
                  <a:off x="1048" y="179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2" name="Oval 1001">
                  <a:extLst>
                    <a:ext uri="{FF2B5EF4-FFF2-40B4-BE49-F238E27FC236}">
                      <a16:creationId xmlns:a16="http://schemas.microsoft.com/office/drawing/2014/main" id="{B140BAE2-CBAC-4E6C-B328-2A263F9E2F20}"/>
                    </a:ext>
                  </a:extLst>
                </p:cNvPr>
                <p:cNvSpPr>
                  <a:spLocks noChangeArrowheads="1"/>
                </p:cNvSpPr>
                <p:nvPr/>
              </p:nvSpPr>
              <p:spPr bwMode="auto">
                <a:xfrm>
                  <a:off x="1168" y="175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3" name="Oval 1002">
                  <a:extLst>
                    <a:ext uri="{FF2B5EF4-FFF2-40B4-BE49-F238E27FC236}">
                      <a16:creationId xmlns:a16="http://schemas.microsoft.com/office/drawing/2014/main" id="{0F8F4883-61C9-4A74-883F-9A3831FEDB62}"/>
                    </a:ext>
                  </a:extLst>
                </p:cNvPr>
                <p:cNvSpPr>
                  <a:spLocks noChangeArrowheads="1"/>
                </p:cNvSpPr>
                <p:nvPr/>
              </p:nvSpPr>
              <p:spPr bwMode="auto">
                <a:xfrm>
                  <a:off x="1128" y="163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4" name="Oval 1003">
                  <a:extLst>
                    <a:ext uri="{FF2B5EF4-FFF2-40B4-BE49-F238E27FC236}">
                      <a16:creationId xmlns:a16="http://schemas.microsoft.com/office/drawing/2014/main" id="{869619E9-3F30-4367-B87D-DACAC7199EEA}"/>
                    </a:ext>
                  </a:extLst>
                </p:cNvPr>
                <p:cNvSpPr>
                  <a:spLocks noChangeArrowheads="1"/>
                </p:cNvSpPr>
                <p:nvPr/>
              </p:nvSpPr>
              <p:spPr bwMode="auto">
                <a:xfrm>
                  <a:off x="976" y="168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5" name="Oval 1004">
                  <a:extLst>
                    <a:ext uri="{FF2B5EF4-FFF2-40B4-BE49-F238E27FC236}">
                      <a16:creationId xmlns:a16="http://schemas.microsoft.com/office/drawing/2014/main" id="{3EE2A26D-3E30-42A6-BAAC-86F85F9C683B}"/>
                    </a:ext>
                  </a:extLst>
                </p:cNvPr>
                <p:cNvSpPr>
                  <a:spLocks noChangeArrowheads="1"/>
                </p:cNvSpPr>
                <p:nvPr/>
              </p:nvSpPr>
              <p:spPr bwMode="auto">
                <a:xfrm>
                  <a:off x="856" y="176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74" name="Group 1005">
              <a:extLst>
                <a:ext uri="{FF2B5EF4-FFF2-40B4-BE49-F238E27FC236}">
                  <a16:creationId xmlns:a16="http://schemas.microsoft.com/office/drawing/2014/main" id="{56DCBE5C-34F1-47C9-BBEF-ECAAA3D3F63B}"/>
                </a:ext>
              </a:extLst>
            </p:cNvPr>
            <p:cNvGrpSpPr>
              <a:grpSpLocks/>
            </p:cNvGrpSpPr>
            <p:nvPr/>
          </p:nvGrpSpPr>
          <p:grpSpPr bwMode="auto">
            <a:xfrm>
              <a:off x="1068" y="3056"/>
              <a:ext cx="276" cy="609"/>
              <a:chOff x="1068" y="3056"/>
              <a:chExt cx="276" cy="609"/>
            </a:xfrm>
          </p:grpSpPr>
          <p:grpSp>
            <p:nvGrpSpPr>
              <p:cNvPr id="1007" name="Group 1006">
                <a:extLst>
                  <a:ext uri="{FF2B5EF4-FFF2-40B4-BE49-F238E27FC236}">
                    <a16:creationId xmlns:a16="http://schemas.microsoft.com/office/drawing/2014/main" id="{3DA44C3B-ECBB-493F-B3C9-14317D1ABC23}"/>
                  </a:ext>
                </a:extLst>
              </p:cNvPr>
              <p:cNvGrpSpPr>
                <a:grpSpLocks/>
              </p:cNvGrpSpPr>
              <p:nvPr/>
            </p:nvGrpSpPr>
            <p:grpSpPr bwMode="auto">
              <a:xfrm rot="-5400000">
                <a:off x="994" y="3130"/>
                <a:ext cx="339" cy="192"/>
                <a:chOff x="1920" y="1632"/>
                <a:chExt cx="339" cy="192"/>
              </a:xfrm>
            </p:grpSpPr>
            <p:sp>
              <p:nvSpPr>
                <p:cNvPr id="1014" name="Oval 1007">
                  <a:extLst>
                    <a:ext uri="{FF2B5EF4-FFF2-40B4-BE49-F238E27FC236}">
                      <a16:creationId xmlns:a16="http://schemas.microsoft.com/office/drawing/2014/main" id="{8E9905F5-36DC-47BA-BDD2-6A086F34958E}"/>
                    </a:ext>
                  </a:extLst>
                </p:cNvPr>
                <p:cNvSpPr>
                  <a:spLocks noChangeArrowheads="1"/>
                </p:cNvSpPr>
                <p:nvPr/>
              </p:nvSpPr>
              <p:spPr bwMode="auto">
                <a:xfrm>
                  <a:off x="2112" y="179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5" name="Oval 1008">
                  <a:extLst>
                    <a:ext uri="{FF2B5EF4-FFF2-40B4-BE49-F238E27FC236}">
                      <a16:creationId xmlns:a16="http://schemas.microsoft.com/office/drawing/2014/main" id="{2D5F70C7-1437-4A67-9021-6E9DAF7039C7}"/>
                    </a:ext>
                  </a:extLst>
                </p:cNvPr>
                <p:cNvSpPr>
                  <a:spLocks noChangeArrowheads="1"/>
                </p:cNvSpPr>
                <p:nvPr/>
              </p:nvSpPr>
              <p:spPr bwMode="auto">
                <a:xfrm>
                  <a:off x="2232" y="175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6" name="Oval 1009">
                  <a:extLst>
                    <a:ext uri="{FF2B5EF4-FFF2-40B4-BE49-F238E27FC236}">
                      <a16:creationId xmlns:a16="http://schemas.microsoft.com/office/drawing/2014/main" id="{9AE30997-3C9D-4743-B9FC-B6322EDD8F07}"/>
                    </a:ext>
                  </a:extLst>
                </p:cNvPr>
                <p:cNvSpPr>
                  <a:spLocks noChangeArrowheads="1"/>
                </p:cNvSpPr>
                <p:nvPr/>
              </p:nvSpPr>
              <p:spPr bwMode="auto">
                <a:xfrm>
                  <a:off x="2192" y="163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7" name="Oval 1010">
                  <a:extLst>
                    <a:ext uri="{FF2B5EF4-FFF2-40B4-BE49-F238E27FC236}">
                      <a16:creationId xmlns:a16="http://schemas.microsoft.com/office/drawing/2014/main" id="{62853B11-CF63-446D-8867-C6A270ED7AA0}"/>
                    </a:ext>
                  </a:extLst>
                </p:cNvPr>
                <p:cNvSpPr>
                  <a:spLocks noChangeArrowheads="1"/>
                </p:cNvSpPr>
                <p:nvPr/>
              </p:nvSpPr>
              <p:spPr bwMode="auto">
                <a:xfrm>
                  <a:off x="2040" y="1688"/>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8" name="Oval 1011">
                  <a:extLst>
                    <a:ext uri="{FF2B5EF4-FFF2-40B4-BE49-F238E27FC236}">
                      <a16:creationId xmlns:a16="http://schemas.microsoft.com/office/drawing/2014/main" id="{F14F5CA8-9697-4FF4-AAD5-31CC7E41EBF2}"/>
                    </a:ext>
                  </a:extLst>
                </p:cNvPr>
                <p:cNvSpPr>
                  <a:spLocks noChangeArrowheads="1"/>
                </p:cNvSpPr>
                <p:nvPr/>
              </p:nvSpPr>
              <p:spPr bwMode="auto">
                <a:xfrm>
                  <a:off x="1920" y="1768"/>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08" name="Group 1012">
                <a:extLst>
                  <a:ext uri="{FF2B5EF4-FFF2-40B4-BE49-F238E27FC236}">
                    <a16:creationId xmlns:a16="http://schemas.microsoft.com/office/drawing/2014/main" id="{FF0513E7-656A-4E87-A39D-E260F21FEAF5}"/>
                  </a:ext>
                </a:extLst>
              </p:cNvPr>
              <p:cNvGrpSpPr>
                <a:grpSpLocks/>
              </p:cNvGrpSpPr>
              <p:nvPr/>
            </p:nvGrpSpPr>
            <p:grpSpPr bwMode="auto">
              <a:xfrm rot="-5400000">
                <a:off x="1078" y="3400"/>
                <a:ext cx="339" cy="192"/>
                <a:chOff x="1920" y="1632"/>
                <a:chExt cx="339" cy="192"/>
              </a:xfrm>
            </p:grpSpPr>
            <p:sp>
              <p:nvSpPr>
                <p:cNvPr id="1009" name="Oval 1013">
                  <a:extLst>
                    <a:ext uri="{FF2B5EF4-FFF2-40B4-BE49-F238E27FC236}">
                      <a16:creationId xmlns:a16="http://schemas.microsoft.com/office/drawing/2014/main" id="{88F7263E-AB6D-496F-A56B-0BC035C2ABB2}"/>
                    </a:ext>
                  </a:extLst>
                </p:cNvPr>
                <p:cNvSpPr>
                  <a:spLocks noChangeArrowheads="1"/>
                </p:cNvSpPr>
                <p:nvPr/>
              </p:nvSpPr>
              <p:spPr bwMode="auto">
                <a:xfrm>
                  <a:off x="2112" y="179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0" name="Oval 1014">
                  <a:extLst>
                    <a:ext uri="{FF2B5EF4-FFF2-40B4-BE49-F238E27FC236}">
                      <a16:creationId xmlns:a16="http://schemas.microsoft.com/office/drawing/2014/main" id="{1AE5BE66-C43A-4228-B3D2-4B4E4A22EF45}"/>
                    </a:ext>
                  </a:extLst>
                </p:cNvPr>
                <p:cNvSpPr>
                  <a:spLocks noChangeArrowheads="1"/>
                </p:cNvSpPr>
                <p:nvPr/>
              </p:nvSpPr>
              <p:spPr bwMode="auto">
                <a:xfrm>
                  <a:off x="2232" y="175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1" name="Oval 1015">
                  <a:extLst>
                    <a:ext uri="{FF2B5EF4-FFF2-40B4-BE49-F238E27FC236}">
                      <a16:creationId xmlns:a16="http://schemas.microsoft.com/office/drawing/2014/main" id="{087BD144-E0CB-46CF-BB2C-524733A2AFCF}"/>
                    </a:ext>
                  </a:extLst>
                </p:cNvPr>
                <p:cNvSpPr>
                  <a:spLocks noChangeArrowheads="1"/>
                </p:cNvSpPr>
                <p:nvPr/>
              </p:nvSpPr>
              <p:spPr bwMode="auto">
                <a:xfrm>
                  <a:off x="2192" y="1632"/>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2" name="Oval 1016">
                  <a:extLst>
                    <a:ext uri="{FF2B5EF4-FFF2-40B4-BE49-F238E27FC236}">
                      <a16:creationId xmlns:a16="http://schemas.microsoft.com/office/drawing/2014/main" id="{8CBCDF14-498B-4014-A4A7-3186872EE2A3}"/>
                    </a:ext>
                  </a:extLst>
                </p:cNvPr>
                <p:cNvSpPr>
                  <a:spLocks noChangeArrowheads="1"/>
                </p:cNvSpPr>
                <p:nvPr/>
              </p:nvSpPr>
              <p:spPr bwMode="auto">
                <a:xfrm>
                  <a:off x="2040" y="1688"/>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3" name="Oval 1017">
                  <a:extLst>
                    <a:ext uri="{FF2B5EF4-FFF2-40B4-BE49-F238E27FC236}">
                      <a16:creationId xmlns:a16="http://schemas.microsoft.com/office/drawing/2014/main" id="{F2ECAD9D-FE8B-452D-B404-51F52FC4FB83}"/>
                    </a:ext>
                  </a:extLst>
                </p:cNvPr>
                <p:cNvSpPr>
                  <a:spLocks noChangeArrowheads="1"/>
                </p:cNvSpPr>
                <p:nvPr/>
              </p:nvSpPr>
              <p:spPr bwMode="auto">
                <a:xfrm>
                  <a:off x="1920" y="1768"/>
                  <a:ext cx="27" cy="32"/>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75" name="Group 1018">
              <a:extLst>
                <a:ext uri="{FF2B5EF4-FFF2-40B4-BE49-F238E27FC236}">
                  <a16:creationId xmlns:a16="http://schemas.microsoft.com/office/drawing/2014/main" id="{9EBC758F-0AA7-4795-8944-8F0DA63C4489}"/>
                </a:ext>
              </a:extLst>
            </p:cNvPr>
            <p:cNvGrpSpPr>
              <a:grpSpLocks/>
            </p:cNvGrpSpPr>
            <p:nvPr/>
          </p:nvGrpSpPr>
          <p:grpSpPr bwMode="auto">
            <a:xfrm>
              <a:off x="796" y="2980"/>
              <a:ext cx="306" cy="735"/>
              <a:chOff x="796" y="2980"/>
              <a:chExt cx="306" cy="735"/>
            </a:xfrm>
          </p:grpSpPr>
          <p:grpSp>
            <p:nvGrpSpPr>
              <p:cNvPr id="995" name="Group 1019">
                <a:extLst>
                  <a:ext uri="{FF2B5EF4-FFF2-40B4-BE49-F238E27FC236}">
                    <a16:creationId xmlns:a16="http://schemas.microsoft.com/office/drawing/2014/main" id="{F665C6F0-859E-48C0-BD4B-5D6E6467C04A}"/>
                  </a:ext>
                </a:extLst>
              </p:cNvPr>
              <p:cNvGrpSpPr>
                <a:grpSpLocks/>
              </p:cNvGrpSpPr>
              <p:nvPr/>
            </p:nvGrpSpPr>
            <p:grpSpPr bwMode="auto">
              <a:xfrm rot="16200000" flipV="1">
                <a:off x="836" y="3054"/>
                <a:ext cx="339" cy="192"/>
                <a:chOff x="856" y="1632"/>
                <a:chExt cx="339" cy="192"/>
              </a:xfrm>
            </p:grpSpPr>
            <p:sp>
              <p:nvSpPr>
                <p:cNvPr id="1002" name="Oval 1020">
                  <a:extLst>
                    <a:ext uri="{FF2B5EF4-FFF2-40B4-BE49-F238E27FC236}">
                      <a16:creationId xmlns:a16="http://schemas.microsoft.com/office/drawing/2014/main" id="{B7250C2D-175A-43FD-8136-CD47FD6AE19F}"/>
                    </a:ext>
                  </a:extLst>
                </p:cNvPr>
                <p:cNvSpPr>
                  <a:spLocks noChangeArrowheads="1"/>
                </p:cNvSpPr>
                <p:nvPr/>
              </p:nvSpPr>
              <p:spPr bwMode="auto">
                <a:xfrm>
                  <a:off x="1048" y="179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3" name="Oval 1021">
                  <a:extLst>
                    <a:ext uri="{FF2B5EF4-FFF2-40B4-BE49-F238E27FC236}">
                      <a16:creationId xmlns:a16="http://schemas.microsoft.com/office/drawing/2014/main" id="{1A639C61-B930-4908-8FC5-F16E3059FECF}"/>
                    </a:ext>
                  </a:extLst>
                </p:cNvPr>
                <p:cNvSpPr>
                  <a:spLocks noChangeArrowheads="1"/>
                </p:cNvSpPr>
                <p:nvPr/>
              </p:nvSpPr>
              <p:spPr bwMode="auto">
                <a:xfrm>
                  <a:off x="1168" y="175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4" name="Oval 1022">
                  <a:extLst>
                    <a:ext uri="{FF2B5EF4-FFF2-40B4-BE49-F238E27FC236}">
                      <a16:creationId xmlns:a16="http://schemas.microsoft.com/office/drawing/2014/main" id="{32287DC0-3D09-41E3-B37A-084F2143486F}"/>
                    </a:ext>
                  </a:extLst>
                </p:cNvPr>
                <p:cNvSpPr>
                  <a:spLocks noChangeArrowheads="1"/>
                </p:cNvSpPr>
                <p:nvPr/>
              </p:nvSpPr>
              <p:spPr bwMode="auto">
                <a:xfrm>
                  <a:off x="1128" y="163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5" name="Oval 1023">
                  <a:extLst>
                    <a:ext uri="{FF2B5EF4-FFF2-40B4-BE49-F238E27FC236}">
                      <a16:creationId xmlns:a16="http://schemas.microsoft.com/office/drawing/2014/main" id="{B936C1B6-A26C-4403-A5B3-ACCF1EF67A1E}"/>
                    </a:ext>
                  </a:extLst>
                </p:cNvPr>
                <p:cNvSpPr>
                  <a:spLocks noChangeArrowheads="1"/>
                </p:cNvSpPr>
                <p:nvPr/>
              </p:nvSpPr>
              <p:spPr bwMode="auto">
                <a:xfrm>
                  <a:off x="976" y="168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6" name="Oval 0">
                  <a:extLst>
                    <a:ext uri="{FF2B5EF4-FFF2-40B4-BE49-F238E27FC236}">
                      <a16:creationId xmlns:a16="http://schemas.microsoft.com/office/drawing/2014/main" id="{D09DE45B-CCBF-4C51-9EA1-563F9A32785D}"/>
                    </a:ext>
                  </a:extLst>
                </p:cNvPr>
                <p:cNvSpPr>
                  <a:spLocks noChangeArrowheads="1"/>
                </p:cNvSpPr>
                <p:nvPr/>
              </p:nvSpPr>
              <p:spPr bwMode="auto">
                <a:xfrm>
                  <a:off x="856" y="176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96" name="Group 1">
                <a:extLst>
                  <a:ext uri="{FF2B5EF4-FFF2-40B4-BE49-F238E27FC236}">
                    <a16:creationId xmlns:a16="http://schemas.microsoft.com/office/drawing/2014/main" id="{267F40F6-BC8D-4805-B44D-22C63CF8FD3D}"/>
                  </a:ext>
                </a:extLst>
              </p:cNvPr>
              <p:cNvGrpSpPr>
                <a:grpSpLocks/>
              </p:cNvGrpSpPr>
              <p:nvPr/>
            </p:nvGrpSpPr>
            <p:grpSpPr bwMode="auto">
              <a:xfrm rot="16200000" flipV="1">
                <a:off x="722" y="3450"/>
                <a:ext cx="339" cy="192"/>
                <a:chOff x="856" y="1632"/>
                <a:chExt cx="339" cy="192"/>
              </a:xfrm>
            </p:grpSpPr>
            <p:sp>
              <p:nvSpPr>
                <p:cNvPr id="997" name="Oval 2">
                  <a:extLst>
                    <a:ext uri="{FF2B5EF4-FFF2-40B4-BE49-F238E27FC236}">
                      <a16:creationId xmlns:a16="http://schemas.microsoft.com/office/drawing/2014/main" id="{ED58A86E-D487-49EA-8A92-457C0B2B98AE}"/>
                    </a:ext>
                  </a:extLst>
                </p:cNvPr>
                <p:cNvSpPr>
                  <a:spLocks noChangeArrowheads="1"/>
                </p:cNvSpPr>
                <p:nvPr/>
              </p:nvSpPr>
              <p:spPr bwMode="auto">
                <a:xfrm>
                  <a:off x="1048" y="179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8" name="Oval 3">
                  <a:extLst>
                    <a:ext uri="{FF2B5EF4-FFF2-40B4-BE49-F238E27FC236}">
                      <a16:creationId xmlns:a16="http://schemas.microsoft.com/office/drawing/2014/main" id="{7E973655-86B9-4ED8-A014-7A110691DFC8}"/>
                    </a:ext>
                  </a:extLst>
                </p:cNvPr>
                <p:cNvSpPr>
                  <a:spLocks noChangeArrowheads="1"/>
                </p:cNvSpPr>
                <p:nvPr/>
              </p:nvSpPr>
              <p:spPr bwMode="auto">
                <a:xfrm>
                  <a:off x="1168" y="175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9" name="Oval 4">
                  <a:extLst>
                    <a:ext uri="{FF2B5EF4-FFF2-40B4-BE49-F238E27FC236}">
                      <a16:creationId xmlns:a16="http://schemas.microsoft.com/office/drawing/2014/main" id="{6748531F-D37A-40BC-A1CE-62AAD76D517B}"/>
                    </a:ext>
                  </a:extLst>
                </p:cNvPr>
                <p:cNvSpPr>
                  <a:spLocks noChangeArrowheads="1"/>
                </p:cNvSpPr>
                <p:nvPr/>
              </p:nvSpPr>
              <p:spPr bwMode="auto">
                <a:xfrm>
                  <a:off x="1128" y="1632"/>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0" name="Oval 5">
                  <a:extLst>
                    <a:ext uri="{FF2B5EF4-FFF2-40B4-BE49-F238E27FC236}">
                      <a16:creationId xmlns:a16="http://schemas.microsoft.com/office/drawing/2014/main" id="{7ADCDBB1-EE30-4074-806F-8528ACB28904}"/>
                    </a:ext>
                  </a:extLst>
                </p:cNvPr>
                <p:cNvSpPr>
                  <a:spLocks noChangeArrowheads="1"/>
                </p:cNvSpPr>
                <p:nvPr/>
              </p:nvSpPr>
              <p:spPr bwMode="auto">
                <a:xfrm>
                  <a:off x="976" y="168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1" name="Oval 6">
                  <a:extLst>
                    <a:ext uri="{FF2B5EF4-FFF2-40B4-BE49-F238E27FC236}">
                      <a16:creationId xmlns:a16="http://schemas.microsoft.com/office/drawing/2014/main" id="{BB3C2323-2EB6-42B8-9E00-D7FDE83633CC}"/>
                    </a:ext>
                  </a:extLst>
                </p:cNvPr>
                <p:cNvSpPr>
                  <a:spLocks noChangeArrowheads="1"/>
                </p:cNvSpPr>
                <p:nvPr/>
              </p:nvSpPr>
              <p:spPr bwMode="auto">
                <a:xfrm>
                  <a:off x="856" y="1768"/>
                  <a:ext cx="27" cy="32"/>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976" name="Group 7">
              <a:extLst>
                <a:ext uri="{FF2B5EF4-FFF2-40B4-BE49-F238E27FC236}">
                  <a16:creationId xmlns:a16="http://schemas.microsoft.com/office/drawing/2014/main" id="{445052BE-56BE-4F1F-9EA2-469A1808E253}"/>
                </a:ext>
              </a:extLst>
            </p:cNvPr>
            <p:cNvGrpSpPr>
              <a:grpSpLocks/>
            </p:cNvGrpSpPr>
            <p:nvPr/>
          </p:nvGrpSpPr>
          <p:grpSpPr bwMode="auto">
            <a:xfrm>
              <a:off x="1242" y="3012"/>
              <a:ext cx="496" cy="739"/>
              <a:chOff x="1242" y="3012"/>
              <a:chExt cx="496" cy="739"/>
            </a:xfrm>
          </p:grpSpPr>
          <p:grpSp>
            <p:nvGrpSpPr>
              <p:cNvPr id="977" name="Group 8">
                <a:extLst>
                  <a:ext uri="{FF2B5EF4-FFF2-40B4-BE49-F238E27FC236}">
                    <a16:creationId xmlns:a16="http://schemas.microsoft.com/office/drawing/2014/main" id="{23DABF61-A241-4543-822F-94C7C17BEBE9}"/>
                  </a:ext>
                </a:extLst>
              </p:cNvPr>
              <p:cNvGrpSpPr>
                <a:grpSpLocks/>
              </p:cNvGrpSpPr>
              <p:nvPr/>
            </p:nvGrpSpPr>
            <p:grpSpPr bwMode="auto">
              <a:xfrm rot="-5400000">
                <a:off x="1168" y="3086"/>
                <a:ext cx="339" cy="192"/>
                <a:chOff x="4144" y="1608"/>
                <a:chExt cx="339" cy="192"/>
              </a:xfrm>
            </p:grpSpPr>
            <p:sp>
              <p:nvSpPr>
                <p:cNvPr id="990" name="Oval 9">
                  <a:extLst>
                    <a:ext uri="{FF2B5EF4-FFF2-40B4-BE49-F238E27FC236}">
                      <a16:creationId xmlns:a16="http://schemas.microsoft.com/office/drawing/2014/main" id="{329493B4-5FD7-4435-B61E-C67D0507C48A}"/>
                    </a:ext>
                  </a:extLst>
                </p:cNvPr>
                <p:cNvSpPr>
                  <a:spLocks noChangeArrowheads="1"/>
                </p:cNvSpPr>
                <p:nvPr/>
              </p:nvSpPr>
              <p:spPr bwMode="auto">
                <a:xfrm>
                  <a:off x="4336" y="176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1" name="Oval 10">
                  <a:extLst>
                    <a:ext uri="{FF2B5EF4-FFF2-40B4-BE49-F238E27FC236}">
                      <a16:creationId xmlns:a16="http://schemas.microsoft.com/office/drawing/2014/main" id="{6A09D018-1D1B-461D-BD31-7C0FC0047E0C}"/>
                    </a:ext>
                  </a:extLst>
                </p:cNvPr>
                <p:cNvSpPr>
                  <a:spLocks noChangeArrowheads="1"/>
                </p:cNvSpPr>
                <p:nvPr/>
              </p:nvSpPr>
              <p:spPr bwMode="auto">
                <a:xfrm>
                  <a:off x="4456" y="172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2" name="Oval 11">
                  <a:extLst>
                    <a:ext uri="{FF2B5EF4-FFF2-40B4-BE49-F238E27FC236}">
                      <a16:creationId xmlns:a16="http://schemas.microsoft.com/office/drawing/2014/main" id="{CFB7A8D0-3855-402C-B3A0-A20303D13442}"/>
                    </a:ext>
                  </a:extLst>
                </p:cNvPr>
                <p:cNvSpPr>
                  <a:spLocks noChangeArrowheads="1"/>
                </p:cNvSpPr>
                <p:nvPr/>
              </p:nvSpPr>
              <p:spPr bwMode="auto">
                <a:xfrm>
                  <a:off x="4416" y="160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3" name="Oval 12">
                  <a:extLst>
                    <a:ext uri="{FF2B5EF4-FFF2-40B4-BE49-F238E27FC236}">
                      <a16:creationId xmlns:a16="http://schemas.microsoft.com/office/drawing/2014/main" id="{B867CE43-E708-4E12-9CC8-0DBC66FB3DED}"/>
                    </a:ext>
                  </a:extLst>
                </p:cNvPr>
                <p:cNvSpPr>
                  <a:spLocks noChangeArrowheads="1"/>
                </p:cNvSpPr>
                <p:nvPr/>
              </p:nvSpPr>
              <p:spPr bwMode="auto">
                <a:xfrm>
                  <a:off x="4264" y="166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4" name="Oval 13">
                  <a:extLst>
                    <a:ext uri="{FF2B5EF4-FFF2-40B4-BE49-F238E27FC236}">
                      <a16:creationId xmlns:a16="http://schemas.microsoft.com/office/drawing/2014/main" id="{8EA40B07-4795-4629-985D-94C7121E88BD}"/>
                    </a:ext>
                  </a:extLst>
                </p:cNvPr>
                <p:cNvSpPr>
                  <a:spLocks noChangeArrowheads="1"/>
                </p:cNvSpPr>
                <p:nvPr/>
              </p:nvSpPr>
              <p:spPr bwMode="auto">
                <a:xfrm>
                  <a:off x="4144" y="174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78" name="Group 14">
                <a:extLst>
                  <a:ext uri="{FF2B5EF4-FFF2-40B4-BE49-F238E27FC236}">
                    <a16:creationId xmlns:a16="http://schemas.microsoft.com/office/drawing/2014/main" id="{9682C9B8-C36F-43AA-9F28-B140610835CE}"/>
                  </a:ext>
                </a:extLst>
              </p:cNvPr>
              <p:cNvGrpSpPr>
                <a:grpSpLocks/>
              </p:cNvGrpSpPr>
              <p:nvPr/>
            </p:nvGrpSpPr>
            <p:grpSpPr bwMode="auto">
              <a:xfrm rot="-5400000">
                <a:off x="1358" y="3300"/>
                <a:ext cx="339" cy="192"/>
                <a:chOff x="4144" y="1608"/>
                <a:chExt cx="339" cy="192"/>
              </a:xfrm>
            </p:grpSpPr>
            <p:sp>
              <p:nvSpPr>
                <p:cNvPr id="985" name="Oval 15">
                  <a:extLst>
                    <a:ext uri="{FF2B5EF4-FFF2-40B4-BE49-F238E27FC236}">
                      <a16:creationId xmlns:a16="http://schemas.microsoft.com/office/drawing/2014/main" id="{D9BB1AE0-4325-45F3-8D58-BB947C5895AD}"/>
                    </a:ext>
                  </a:extLst>
                </p:cNvPr>
                <p:cNvSpPr>
                  <a:spLocks noChangeArrowheads="1"/>
                </p:cNvSpPr>
                <p:nvPr/>
              </p:nvSpPr>
              <p:spPr bwMode="auto">
                <a:xfrm>
                  <a:off x="4336" y="176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6" name="Oval 16">
                  <a:extLst>
                    <a:ext uri="{FF2B5EF4-FFF2-40B4-BE49-F238E27FC236}">
                      <a16:creationId xmlns:a16="http://schemas.microsoft.com/office/drawing/2014/main" id="{39B19C8B-43A5-43C2-B633-A000C32230C9}"/>
                    </a:ext>
                  </a:extLst>
                </p:cNvPr>
                <p:cNvSpPr>
                  <a:spLocks noChangeArrowheads="1"/>
                </p:cNvSpPr>
                <p:nvPr/>
              </p:nvSpPr>
              <p:spPr bwMode="auto">
                <a:xfrm>
                  <a:off x="4456" y="172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7" name="Oval 17">
                  <a:extLst>
                    <a:ext uri="{FF2B5EF4-FFF2-40B4-BE49-F238E27FC236}">
                      <a16:creationId xmlns:a16="http://schemas.microsoft.com/office/drawing/2014/main" id="{F5553CA3-0C4C-43F0-A18F-9757157A4D2E}"/>
                    </a:ext>
                  </a:extLst>
                </p:cNvPr>
                <p:cNvSpPr>
                  <a:spLocks noChangeArrowheads="1"/>
                </p:cNvSpPr>
                <p:nvPr/>
              </p:nvSpPr>
              <p:spPr bwMode="auto">
                <a:xfrm>
                  <a:off x="4416" y="160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8" name="Oval 18">
                  <a:extLst>
                    <a:ext uri="{FF2B5EF4-FFF2-40B4-BE49-F238E27FC236}">
                      <a16:creationId xmlns:a16="http://schemas.microsoft.com/office/drawing/2014/main" id="{6583D9ED-2585-4D85-94FF-AAB4A4024F45}"/>
                    </a:ext>
                  </a:extLst>
                </p:cNvPr>
                <p:cNvSpPr>
                  <a:spLocks noChangeArrowheads="1"/>
                </p:cNvSpPr>
                <p:nvPr/>
              </p:nvSpPr>
              <p:spPr bwMode="auto">
                <a:xfrm>
                  <a:off x="4264" y="166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9" name="Oval 19">
                  <a:extLst>
                    <a:ext uri="{FF2B5EF4-FFF2-40B4-BE49-F238E27FC236}">
                      <a16:creationId xmlns:a16="http://schemas.microsoft.com/office/drawing/2014/main" id="{B7A7F5BB-ACD4-45C3-AF27-197D1C0C3F3B}"/>
                    </a:ext>
                  </a:extLst>
                </p:cNvPr>
                <p:cNvSpPr>
                  <a:spLocks noChangeArrowheads="1"/>
                </p:cNvSpPr>
                <p:nvPr/>
              </p:nvSpPr>
              <p:spPr bwMode="auto">
                <a:xfrm>
                  <a:off x="4144" y="174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79" name="Group 20">
                <a:extLst>
                  <a:ext uri="{FF2B5EF4-FFF2-40B4-BE49-F238E27FC236}">
                    <a16:creationId xmlns:a16="http://schemas.microsoft.com/office/drawing/2014/main" id="{2F2A2C18-877D-4999-8621-4897C61857AF}"/>
                  </a:ext>
                </a:extLst>
              </p:cNvPr>
              <p:cNvGrpSpPr>
                <a:grpSpLocks/>
              </p:cNvGrpSpPr>
              <p:nvPr/>
            </p:nvGrpSpPr>
            <p:grpSpPr bwMode="auto">
              <a:xfrm rot="-5400000">
                <a:off x="1472" y="3486"/>
                <a:ext cx="339" cy="192"/>
                <a:chOff x="4144" y="1608"/>
                <a:chExt cx="339" cy="192"/>
              </a:xfrm>
            </p:grpSpPr>
            <p:sp>
              <p:nvSpPr>
                <p:cNvPr id="980" name="Oval 21">
                  <a:extLst>
                    <a:ext uri="{FF2B5EF4-FFF2-40B4-BE49-F238E27FC236}">
                      <a16:creationId xmlns:a16="http://schemas.microsoft.com/office/drawing/2014/main" id="{61ECCAA6-69E6-412C-826B-8DBAEA3D06B7}"/>
                    </a:ext>
                  </a:extLst>
                </p:cNvPr>
                <p:cNvSpPr>
                  <a:spLocks noChangeArrowheads="1"/>
                </p:cNvSpPr>
                <p:nvPr/>
              </p:nvSpPr>
              <p:spPr bwMode="auto">
                <a:xfrm>
                  <a:off x="4336" y="176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1" name="Oval 22">
                  <a:extLst>
                    <a:ext uri="{FF2B5EF4-FFF2-40B4-BE49-F238E27FC236}">
                      <a16:creationId xmlns:a16="http://schemas.microsoft.com/office/drawing/2014/main" id="{0F97CD1B-7E5F-4A51-8BAF-BC83E68D1086}"/>
                    </a:ext>
                  </a:extLst>
                </p:cNvPr>
                <p:cNvSpPr>
                  <a:spLocks noChangeArrowheads="1"/>
                </p:cNvSpPr>
                <p:nvPr/>
              </p:nvSpPr>
              <p:spPr bwMode="auto">
                <a:xfrm>
                  <a:off x="4456" y="172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2" name="Oval 23">
                  <a:extLst>
                    <a:ext uri="{FF2B5EF4-FFF2-40B4-BE49-F238E27FC236}">
                      <a16:creationId xmlns:a16="http://schemas.microsoft.com/office/drawing/2014/main" id="{42DE8FE5-33B7-4106-B181-095F3BD90E4E}"/>
                    </a:ext>
                  </a:extLst>
                </p:cNvPr>
                <p:cNvSpPr>
                  <a:spLocks noChangeArrowheads="1"/>
                </p:cNvSpPr>
                <p:nvPr/>
              </p:nvSpPr>
              <p:spPr bwMode="auto">
                <a:xfrm>
                  <a:off x="4416" y="1608"/>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3" name="Oval 24">
                  <a:extLst>
                    <a:ext uri="{FF2B5EF4-FFF2-40B4-BE49-F238E27FC236}">
                      <a16:creationId xmlns:a16="http://schemas.microsoft.com/office/drawing/2014/main" id="{FCFBA512-60E8-492B-ACC3-C7089F0D6CD4}"/>
                    </a:ext>
                  </a:extLst>
                </p:cNvPr>
                <p:cNvSpPr>
                  <a:spLocks noChangeArrowheads="1"/>
                </p:cNvSpPr>
                <p:nvPr/>
              </p:nvSpPr>
              <p:spPr bwMode="auto">
                <a:xfrm>
                  <a:off x="4264" y="166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4" name="Oval 25">
                  <a:extLst>
                    <a:ext uri="{FF2B5EF4-FFF2-40B4-BE49-F238E27FC236}">
                      <a16:creationId xmlns:a16="http://schemas.microsoft.com/office/drawing/2014/main" id="{45D97BD6-E103-4A12-8909-7A2E59125A57}"/>
                    </a:ext>
                  </a:extLst>
                </p:cNvPr>
                <p:cNvSpPr>
                  <a:spLocks noChangeArrowheads="1"/>
                </p:cNvSpPr>
                <p:nvPr/>
              </p:nvSpPr>
              <p:spPr bwMode="auto">
                <a:xfrm>
                  <a:off x="4144" y="1744"/>
                  <a:ext cx="27" cy="32"/>
                </a:xfrm>
                <a:prstGeom prst="ellipse">
                  <a:avLst/>
                </a:prstGeom>
                <a:solidFill>
                  <a:srgbClr val="009999"/>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1049" name="Group 26">
            <a:extLst>
              <a:ext uri="{FF2B5EF4-FFF2-40B4-BE49-F238E27FC236}">
                <a16:creationId xmlns:a16="http://schemas.microsoft.com/office/drawing/2014/main" id="{96318104-A4A2-48C4-9F2D-1211720D75B2}"/>
              </a:ext>
            </a:extLst>
          </p:cNvPr>
          <p:cNvGrpSpPr>
            <a:grpSpLocks/>
          </p:cNvGrpSpPr>
          <p:nvPr/>
        </p:nvGrpSpPr>
        <p:grpSpPr bwMode="auto">
          <a:xfrm rot="-2525103">
            <a:off x="4260850" y="4054475"/>
            <a:ext cx="392113" cy="63500"/>
            <a:chOff x="3076" y="1300"/>
            <a:chExt cx="247" cy="40"/>
          </a:xfrm>
        </p:grpSpPr>
        <p:sp>
          <p:nvSpPr>
            <p:cNvPr id="1050" name="Freeform 27">
              <a:extLst>
                <a:ext uri="{FF2B5EF4-FFF2-40B4-BE49-F238E27FC236}">
                  <a16:creationId xmlns:a16="http://schemas.microsoft.com/office/drawing/2014/main" id="{AB9AE0D0-CDA0-4F64-B374-A7460BDB5535}"/>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1051" name="Oval 28">
              <a:extLst>
                <a:ext uri="{FF2B5EF4-FFF2-40B4-BE49-F238E27FC236}">
                  <a16:creationId xmlns:a16="http://schemas.microsoft.com/office/drawing/2014/main" id="{A74B45A8-44B6-469B-9019-D9EABA9E387F}"/>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sp>
        <p:nvSpPr>
          <p:cNvPr id="1052" name="Text Box 29">
            <a:extLst>
              <a:ext uri="{FF2B5EF4-FFF2-40B4-BE49-F238E27FC236}">
                <a16:creationId xmlns:a16="http://schemas.microsoft.com/office/drawing/2014/main" id="{18519845-D0DA-4717-92E0-0220051CB89D}"/>
              </a:ext>
            </a:extLst>
          </p:cNvPr>
          <p:cNvSpPr txBox="1">
            <a:spLocks noChangeArrowheads="1"/>
          </p:cNvSpPr>
          <p:nvPr/>
        </p:nvSpPr>
        <p:spPr bwMode="auto">
          <a:xfrm>
            <a:off x="501613" y="4448760"/>
            <a:ext cx="122661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000000"/>
                </a:solidFill>
                <a:effectLst/>
                <a:uLnTx/>
                <a:uFillTx/>
                <a:latin typeface="+mj-lt"/>
                <a:ea typeface="MS PGothic" charset="0"/>
              </a:rPr>
              <a:t>Macrophage</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sp>
        <p:nvSpPr>
          <p:cNvPr id="1053" name="Text Box 30">
            <a:extLst>
              <a:ext uri="{FF2B5EF4-FFF2-40B4-BE49-F238E27FC236}">
                <a16:creationId xmlns:a16="http://schemas.microsoft.com/office/drawing/2014/main" id="{BCE40CA7-E2AA-4113-977B-C50557C931FC}"/>
              </a:ext>
            </a:extLst>
          </p:cNvPr>
          <p:cNvSpPr txBox="1">
            <a:spLocks noChangeArrowheads="1"/>
          </p:cNvSpPr>
          <p:nvPr/>
        </p:nvSpPr>
        <p:spPr bwMode="auto">
          <a:xfrm>
            <a:off x="2724150" y="4448760"/>
            <a:ext cx="92525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a:ln>
                  <a:noFill/>
                </a:ln>
                <a:solidFill>
                  <a:srgbClr val="000000"/>
                </a:solidFill>
                <a:effectLst/>
                <a:uLnTx/>
                <a:uFillTx/>
                <a:latin typeface="+mj-lt"/>
                <a:ea typeface="MS PGothic" charset="0"/>
              </a:rPr>
              <a:t>Mast cell</a:t>
            </a:r>
            <a:endParaRPr kumimoji="0" lang="fr-FR" sz="1600" b="0" i="0" u="none" strike="noStrike" kern="0" cap="none" spc="0" normalizeH="0" baseline="0" noProof="0">
              <a:ln>
                <a:noFill/>
              </a:ln>
              <a:solidFill>
                <a:srgbClr val="000000"/>
              </a:solidFill>
              <a:effectLst/>
              <a:uLnTx/>
              <a:uFillTx/>
              <a:latin typeface="+mj-lt"/>
              <a:ea typeface="MS PGothic" charset="0"/>
            </a:endParaRPr>
          </a:p>
        </p:txBody>
      </p:sp>
      <p:sp>
        <p:nvSpPr>
          <p:cNvPr id="1054" name="Freeform 31">
            <a:extLst>
              <a:ext uri="{FF2B5EF4-FFF2-40B4-BE49-F238E27FC236}">
                <a16:creationId xmlns:a16="http://schemas.microsoft.com/office/drawing/2014/main" id="{96207AAB-7E3C-424B-9720-F8A9AE1196BA}"/>
              </a:ext>
            </a:extLst>
          </p:cNvPr>
          <p:cNvSpPr>
            <a:spLocks/>
          </p:cNvSpPr>
          <p:nvPr/>
        </p:nvSpPr>
        <p:spPr bwMode="auto">
          <a:xfrm>
            <a:off x="4297363" y="2881313"/>
            <a:ext cx="1114425" cy="1165225"/>
          </a:xfrm>
          <a:custGeom>
            <a:avLst/>
            <a:gdLst>
              <a:gd name="T0" fmla="*/ 2147483647 w 918"/>
              <a:gd name="T1" fmla="*/ 2147483647 h 886"/>
              <a:gd name="T2" fmla="*/ 2147483647 w 918"/>
              <a:gd name="T3" fmla="*/ 2147483647 h 886"/>
              <a:gd name="T4" fmla="*/ 2147483647 w 918"/>
              <a:gd name="T5" fmla="*/ 2147483647 h 886"/>
              <a:gd name="T6" fmla="*/ 2147483647 w 918"/>
              <a:gd name="T7" fmla="*/ 2147483647 h 886"/>
              <a:gd name="T8" fmla="*/ 2147483647 w 918"/>
              <a:gd name="T9" fmla="*/ 2147483647 h 886"/>
              <a:gd name="T10" fmla="*/ 2147483647 w 918"/>
              <a:gd name="T11" fmla="*/ 2147483647 h 886"/>
              <a:gd name="T12" fmla="*/ 2147483647 w 918"/>
              <a:gd name="T13" fmla="*/ 2147483647 h 886"/>
              <a:gd name="T14" fmla="*/ 0 60000 65536"/>
              <a:gd name="T15" fmla="*/ 0 60000 65536"/>
              <a:gd name="T16" fmla="*/ 0 60000 65536"/>
              <a:gd name="T17" fmla="*/ 0 60000 65536"/>
              <a:gd name="T18" fmla="*/ 0 60000 65536"/>
              <a:gd name="T19" fmla="*/ 0 60000 65536"/>
              <a:gd name="T20" fmla="*/ 0 60000 65536"/>
              <a:gd name="T21" fmla="*/ 0 w 918"/>
              <a:gd name="T22" fmla="*/ 0 h 886"/>
              <a:gd name="T23" fmla="*/ 918 w 918"/>
              <a:gd name="T24" fmla="*/ 886 h 8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8" h="886">
                <a:moveTo>
                  <a:pt x="645" y="129"/>
                </a:moveTo>
                <a:cubicBezTo>
                  <a:pt x="536" y="258"/>
                  <a:pt x="138" y="700"/>
                  <a:pt x="69" y="793"/>
                </a:cubicBezTo>
                <a:cubicBezTo>
                  <a:pt x="0" y="886"/>
                  <a:pt x="104" y="788"/>
                  <a:pt x="229" y="689"/>
                </a:cubicBezTo>
                <a:cubicBezTo>
                  <a:pt x="354" y="590"/>
                  <a:pt x="724" y="305"/>
                  <a:pt x="821" y="201"/>
                </a:cubicBezTo>
                <a:cubicBezTo>
                  <a:pt x="918" y="97"/>
                  <a:pt x="829" y="96"/>
                  <a:pt x="813" y="65"/>
                </a:cubicBezTo>
                <a:cubicBezTo>
                  <a:pt x="797" y="34"/>
                  <a:pt x="749" y="5"/>
                  <a:pt x="725" y="17"/>
                </a:cubicBezTo>
                <a:cubicBezTo>
                  <a:pt x="701" y="29"/>
                  <a:pt x="754" y="0"/>
                  <a:pt x="645" y="129"/>
                </a:cubicBezTo>
                <a:close/>
              </a:path>
            </a:pathLst>
          </a:custGeom>
          <a:solidFill>
            <a:srgbClr val="663300"/>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5" name="Text Box 33">
            <a:extLst>
              <a:ext uri="{FF2B5EF4-FFF2-40B4-BE49-F238E27FC236}">
                <a16:creationId xmlns:a16="http://schemas.microsoft.com/office/drawing/2014/main" id="{98AFF003-8D61-406C-804D-82A51F30E12F}"/>
              </a:ext>
            </a:extLst>
          </p:cNvPr>
          <p:cNvSpPr txBox="1">
            <a:spLocks noChangeArrowheads="1"/>
          </p:cNvSpPr>
          <p:nvPr/>
        </p:nvSpPr>
        <p:spPr bwMode="auto">
          <a:xfrm>
            <a:off x="4819650" y="5127625"/>
            <a:ext cx="1919115" cy="338554"/>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a:ln>
                  <a:noFill/>
                </a:ln>
                <a:solidFill>
                  <a:srgbClr val="000000"/>
                </a:solidFill>
                <a:effectLst/>
                <a:uLnTx/>
                <a:uFillTx/>
                <a:latin typeface="+mj-lt"/>
                <a:ea typeface="MS PGothic" charset="0"/>
              </a:rPr>
              <a:t>Vasoactive mediators</a:t>
            </a:r>
            <a:endParaRPr kumimoji="0" lang="fr-FR" sz="1600" b="1" i="0" u="none" strike="noStrike" kern="0" cap="none" spc="0" normalizeH="0" baseline="0" noProof="0">
              <a:ln>
                <a:noFill/>
              </a:ln>
              <a:solidFill>
                <a:srgbClr val="000000"/>
              </a:solidFill>
              <a:effectLst/>
              <a:uLnTx/>
              <a:uFillTx/>
              <a:latin typeface="+mj-lt"/>
              <a:ea typeface="MS PGothic" charset="0"/>
            </a:endParaRPr>
          </a:p>
        </p:txBody>
      </p:sp>
      <p:sp>
        <p:nvSpPr>
          <p:cNvPr id="1056" name="Text Box 34">
            <a:extLst>
              <a:ext uri="{FF2B5EF4-FFF2-40B4-BE49-F238E27FC236}">
                <a16:creationId xmlns:a16="http://schemas.microsoft.com/office/drawing/2014/main" id="{2571A073-9F52-4296-98C5-802B8C01B5FD}"/>
              </a:ext>
            </a:extLst>
          </p:cNvPr>
          <p:cNvSpPr txBox="1">
            <a:spLocks noChangeArrowheads="1"/>
          </p:cNvSpPr>
          <p:nvPr/>
        </p:nvSpPr>
        <p:spPr bwMode="auto">
          <a:xfrm>
            <a:off x="4816475" y="5486400"/>
            <a:ext cx="3780202" cy="338554"/>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a:ln>
                  <a:noFill/>
                </a:ln>
                <a:solidFill>
                  <a:srgbClr val="000000"/>
                </a:solidFill>
                <a:effectLst/>
                <a:uLnTx/>
                <a:uFillTx/>
                <a:latin typeface="+mj-lt"/>
                <a:ea typeface="MS PGothic" charset="0"/>
              </a:rPr>
              <a:t>Pro-inflammatory cytokines and chemokines</a:t>
            </a:r>
            <a:endParaRPr kumimoji="0" lang="fr-FR" sz="1600" b="1" i="0" u="none" strike="noStrike" kern="0" cap="none" spc="0" normalizeH="0" baseline="0" noProof="0">
              <a:ln>
                <a:noFill/>
              </a:ln>
              <a:solidFill>
                <a:srgbClr val="000000"/>
              </a:solidFill>
              <a:effectLst/>
              <a:uLnTx/>
              <a:uFillTx/>
              <a:latin typeface="+mj-lt"/>
              <a:ea typeface="MS PGothic" charset="0"/>
            </a:endParaRPr>
          </a:p>
        </p:txBody>
      </p:sp>
      <p:grpSp>
        <p:nvGrpSpPr>
          <p:cNvPr id="1057" name="Group 35">
            <a:extLst>
              <a:ext uri="{FF2B5EF4-FFF2-40B4-BE49-F238E27FC236}">
                <a16:creationId xmlns:a16="http://schemas.microsoft.com/office/drawing/2014/main" id="{7FC5225D-A857-4542-AE3E-719112AFF19E}"/>
              </a:ext>
            </a:extLst>
          </p:cNvPr>
          <p:cNvGrpSpPr>
            <a:grpSpLocks/>
          </p:cNvGrpSpPr>
          <p:nvPr/>
        </p:nvGrpSpPr>
        <p:grpSpPr bwMode="auto">
          <a:xfrm>
            <a:off x="5721348" y="4333875"/>
            <a:ext cx="1768475" cy="568325"/>
            <a:chOff x="3604" y="2730"/>
            <a:chExt cx="1114" cy="358"/>
          </a:xfrm>
        </p:grpSpPr>
        <p:sp>
          <p:nvSpPr>
            <p:cNvPr id="1058" name="Text Box 36">
              <a:extLst>
                <a:ext uri="{FF2B5EF4-FFF2-40B4-BE49-F238E27FC236}">
                  <a16:creationId xmlns:a16="http://schemas.microsoft.com/office/drawing/2014/main" id="{11D11B5D-4FF8-44D5-95F5-2C7CB1930E1F}"/>
                </a:ext>
              </a:extLst>
            </p:cNvPr>
            <p:cNvSpPr txBox="1">
              <a:spLocks noChangeArrowheads="1"/>
            </p:cNvSpPr>
            <p:nvPr/>
          </p:nvSpPr>
          <p:spPr bwMode="auto">
            <a:xfrm>
              <a:off x="3922" y="2842"/>
              <a:ext cx="79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a:ln>
                    <a:noFill/>
                  </a:ln>
                  <a:solidFill>
                    <a:srgbClr val="000000"/>
                  </a:solidFill>
                  <a:effectLst/>
                  <a:uLnTx/>
                  <a:uFillTx/>
                  <a:latin typeface="+mj-lt"/>
                  <a:ea typeface="MS PGothic" charset="0"/>
                </a:rPr>
                <a:t>Dendritic cell</a:t>
              </a:r>
              <a:endParaRPr kumimoji="0" lang="fr-FR" sz="1600" b="0" i="0" u="none" strike="noStrike" kern="0" cap="none" spc="0" normalizeH="0" baseline="0" noProof="0">
                <a:ln>
                  <a:noFill/>
                </a:ln>
                <a:solidFill>
                  <a:srgbClr val="000000"/>
                </a:solidFill>
                <a:effectLst/>
                <a:uLnTx/>
                <a:uFillTx/>
                <a:latin typeface="+mj-lt"/>
                <a:ea typeface="MS PGothic" charset="0"/>
              </a:endParaRPr>
            </a:p>
          </p:txBody>
        </p:sp>
        <p:sp>
          <p:nvSpPr>
            <p:cNvPr id="1059" name="Freeform 37">
              <a:extLst>
                <a:ext uri="{FF2B5EF4-FFF2-40B4-BE49-F238E27FC236}">
                  <a16:creationId xmlns:a16="http://schemas.microsoft.com/office/drawing/2014/main" id="{984DBE38-13C1-4030-A50C-1E4CF2F804E0}"/>
                </a:ext>
              </a:extLst>
            </p:cNvPr>
            <p:cNvSpPr>
              <a:spLocks/>
            </p:cNvSpPr>
            <p:nvPr/>
          </p:nvSpPr>
          <p:spPr bwMode="auto">
            <a:xfrm>
              <a:off x="3604" y="2730"/>
              <a:ext cx="297" cy="358"/>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mj-lt"/>
                <a:ea typeface="MS PGothic" charset="0"/>
              </a:endParaRPr>
            </a:p>
          </p:txBody>
        </p:sp>
      </p:grpSp>
      <p:sp>
        <p:nvSpPr>
          <p:cNvPr id="1060" name="Slide Number Placeholder 1061">
            <a:extLst>
              <a:ext uri="{FF2B5EF4-FFF2-40B4-BE49-F238E27FC236}">
                <a16:creationId xmlns:a16="http://schemas.microsoft.com/office/drawing/2014/main" id="{F52E8BE4-5C7F-40B6-9D0B-ECDB63B7D95C}"/>
              </a:ext>
            </a:extLst>
          </p:cNvPr>
          <p:cNvSpPr txBox="1">
            <a:spLocks/>
          </p:cNvSpPr>
          <p:nvPr/>
        </p:nvSpPr>
        <p:spPr bwMode="auto">
          <a:xfrm>
            <a:off x="6553200" y="6245225"/>
            <a:ext cx="2133600" cy="4762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fr-FR"/>
            </a:defPPr>
            <a:lvl1pPr algn="r" rtl="0" eaLnBrk="1" fontAlgn="base" hangingPunct="1">
              <a:spcBef>
                <a:spcPct val="0"/>
              </a:spcBef>
              <a:spcAft>
                <a:spcPct val="0"/>
              </a:spcAft>
              <a:defRPr sz="2400" kern="1200">
                <a:solidFill>
                  <a:schemeClr val="tx1"/>
                </a:solidFill>
                <a:latin typeface="Arial" charset="0"/>
                <a:ea typeface="MS PGothic" charset="0"/>
                <a:cs typeface="MS PGothic" charset="0"/>
              </a:defRPr>
            </a:lvl1pPr>
            <a:lvl2pPr marL="742950" indent="-285750" algn="l" rtl="0" eaLnBrk="0" fontAlgn="base" hangingPunct="0">
              <a:spcBef>
                <a:spcPct val="0"/>
              </a:spcBef>
              <a:spcAft>
                <a:spcPct val="0"/>
              </a:spcAft>
              <a:defRPr sz="2400" kern="1200">
                <a:solidFill>
                  <a:schemeClr val="tx1"/>
                </a:solidFill>
                <a:latin typeface="Arial" charset="0"/>
                <a:ea typeface="MS PGothic" charset="0"/>
                <a:cs typeface="MS PGothic" charset="0"/>
              </a:defRPr>
            </a:lvl2pPr>
            <a:lvl3pPr marL="11430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3pPr>
            <a:lvl4pPr marL="16002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4pPr>
            <a:lvl5pPr marL="20574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6DDA4F-4516-3D4D-9070-E87E1C97FFCA}" type="slidenum">
              <a:rPr kumimoji="0" lang="fr-FR" sz="1400" b="0" i="0" u="none" strike="noStrike" kern="1200" cap="none" spc="0" normalizeH="0" baseline="0" noProof="0" smtClean="0">
                <a:ln>
                  <a:noFill/>
                </a:ln>
                <a:solidFill>
                  <a:srgbClr val="000000"/>
                </a:solidFill>
                <a:effectLst/>
                <a:uLnTx/>
                <a:uFillTx/>
                <a:latin typeface="Arial"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fr-FR" sz="1400" b="0" i="0" u="none" strike="noStrike" kern="1200" cap="none" spc="0" normalizeH="0" baseline="0" noProof="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42856397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AEBBC4-7640-47C5-832C-8F5310D649AB}"/>
              </a:ext>
            </a:extLst>
          </p:cNvPr>
          <p:cNvSpPr>
            <a:spLocks noGrp="1"/>
          </p:cNvSpPr>
          <p:nvPr>
            <p:ph type="title"/>
          </p:nvPr>
        </p:nvSpPr>
        <p:spPr/>
        <p:txBody>
          <a:bodyPr>
            <a:normAutofit/>
          </a:bodyPr>
          <a:lstStyle/>
          <a:p>
            <a:r>
              <a:rPr lang="en-GB" dirty="0"/>
              <a:t>Local inflammation</a:t>
            </a:r>
          </a:p>
        </p:txBody>
      </p:sp>
      <p:sp>
        <p:nvSpPr>
          <p:cNvPr id="3" name="Content Placeholder 2">
            <a:extLst>
              <a:ext uri="{FF2B5EF4-FFF2-40B4-BE49-F238E27FC236}">
                <a16:creationId xmlns:a16="http://schemas.microsoft.com/office/drawing/2014/main" id="{20C85780-C4FC-48D2-9883-170767225550}"/>
              </a:ext>
            </a:extLst>
          </p:cNvPr>
          <p:cNvSpPr>
            <a:spLocks noGrp="1"/>
          </p:cNvSpPr>
          <p:nvPr>
            <p:ph idx="1"/>
          </p:nvPr>
        </p:nvSpPr>
        <p:spPr/>
        <p:txBody>
          <a:bodyPr>
            <a:normAutofit/>
          </a:bodyPr>
          <a:lstStyle/>
          <a:p>
            <a:r>
              <a:rPr lang="en-GB" sz="2000" dirty="0"/>
              <a:t>Inflammation involves </a:t>
            </a:r>
            <a:r>
              <a:rPr lang="en-GB" sz="2000" b="1" dirty="0"/>
              <a:t>vascular changes </a:t>
            </a:r>
            <a:r>
              <a:rPr lang="en-GB" sz="2000" dirty="0"/>
              <a:t>designed to deliver additional effector molecules and cells from the blood to sites of infection.</a:t>
            </a:r>
          </a:p>
          <a:p>
            <a:r>
              <a:rPr lang="en-GB" sz="2000" dirty="0"/>
              <a:t>Mast cells release </a:t>
            </a:r>
            <a:r>
              <a:rPr lang="en-GB" sz="2000" b="1" dirty="0"/>
              <a:t>vasoactive mediators </a:t>
            </a:r>
            <a:r>
              <a:rPr lang="en-GB" sz="2000" dirty="0"/>
              <a:t>(histamine, substance P, leukotrienes, prostaglandins) that cause:</a:t>
            </a:r>
          </a:p>
          <a:p>
            <a:pPr lvl="1">
              <a:buFont typeface="Courier New" panose="02070309020205020404" pitchFamily="49" charset="0"/>
              <a:buChar char="o"/>
            </a:pPr>
            <a:r>
              <a:rPr lang="en-GB" sz="1800" dirty="0"/>
              <a:t>dilatation of arterioles, leading to increased local blood flow and reduced velocity</a:t>
            </a:r>
          </a:p>
          <a:p>
            <a:pPr lvl="1">
              <a:buFont typeface="Courier New" panose="02070309020205020404" pitchFamily="49" charset="0"/>
              <a:buChar char="o"/>
            </a:pPr>
            <a:r>
              <a:rPr lang="en-GB" sz="1800" dirty="0"/>
              <a:t>increased permeability of capillary beds, allowing for the entry of complement.</a:t>
            </a:r>
          </a:p>
          <a:p>
            <a:endParaRPr lang="en-GB" sz="2000" dirty="0"/>
          </a:p>
        </p:txBody>
      </p:sp>
      <p:grpSp>
        <p:nvGrpSpPr>
          <p:cNvPr id="4" name="Group 3">
            <a:extLst>
              <a:ext uri="{FF2B5EF4-FFF2-40B4-BE49-F238E27FC236}">
                <a16:creationId xmlns:a16="http://schemas.microsoft.com/office/drawing/2014/main" id="{25C53C25-1415-4393-A0E4-223D0BA86640}"/>
              </a:ext>
            </a:extLst>
          </p:cNvPr>
          <p:cNvGrpSpPr>
            <a:grpSpLocks/>
          </p:cNvGrpSpPr>
          <p:nvPr/>
        </p:nvGrpSpPr>
        <p:grpSpPr bwMode="auto">
          <a:xfrm>
            <a:off x="552450" y="3590925"/>
            <a:ext cx="8054975" cy="2971800"/>
            <a:chOff x="348" y="2262"/>
            <a:chExt cx="5074" cy="1872"/>
          </a:xfrm>
        </p:grpSpPr>
        <p:graphicFrame>
          <p:nvGraphicFramePr>
            <p:cNvPr id="5" name="Object 2">
              <a:extLst>
                <a:ext uri="{FF2B5EF4-FFF2-40B4-BE49-F238E27FC236}">
                  <a16:creationId xmlns:a16="http://schemas.microsoft.com/office/drawing/2014/main" id="{4CD6C230-B3A3-481A-95AE-FA1F5E25569B}"/>
                </a:ext>
              </a:extLst>
            </p:cNvPr>
            <p:cNvGraphicFramePr>
              <a:graphicFrameLocks noChangeAspect="1"/>
            </p:cNvGraphicFramePr>
            <p:nvPr/>
          </p:nvGraphicFramePr>
          <p:xfrm>
            <a:off x="2240" y="2428"/>
            <a:ext cx="3128" cy="544"/>
          </p:xfrm>
          <a:graphic>
            <a:graphicData uri="http://schemas.openxmlformats.org/presentationml/2006/ole">
              <mc:AlternateContent xmlns:mc="http://schemas.openxmlformats.org/markup-compatibility/2006">
                <mc:Choice xmlns:v="urn:schemas-microsoft-com:vml" Requires="v">
                  <p:oleObj spid="_x0000_s10369" name="Image" r:id="rId3" imgW="4965079" imgH="863188" progId="Photoshop.Image.8">
                    <p:embed/>
                  </p:oleObj>
                </mc:Choice>
                <mc:Fallback>
                  <p:oleObj name="Image" r:id="rId3" imgW="4965079" imgH="863188" progId="Photoshop.Image.8">
                    <p:embed/>
                    <p:pic>
                      <p:nvPicPr>
                        <p:cNvPr id="105555"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40" y="2428"/>
                          <a:ext cx="3128"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 name="Line 5">
              <a:extLst>
                <a:ext uri="{FF2B5EF4-FFF2-40B4-BE49-F238E27FC236}">
                  <a16:creationId xmlns:a16="http://schemas.microsoft.com/office/drawing/2014/main" id="{58BC520F-A263-47EE-9A6D-D599DA9C126D}"/>
                </a:ext>
              </a:extLst>
            </p:cNvPr>
            <p:cNvSpPr>
              <a:spLocks noChangeShapeType="1"/>
            </p:cNvSpPr>
            <p:nvPr/>
          </p:nvSpPr>
          <p:spPr bwMode="auto">
            <a:xfrm>
              <a:off x="3708" y="3054"/>
              <a:ext cx="864"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 name="Line 6">
              <a:extLst>
                <a:ext uri="{FF2B5EF4-FFF2-40B4-BE49-F238E27FC236}">
                  <a16:creationId xmlns:a16="http://schemas.microsoft.com/office/drawing/2014/main" id="{062E12E9-8245-4074-BEC6-9FAFCED06010}"/>
                </a:ext>
              </a:extLst>
            </p:cNvPr>
            <p:cNvSpPr>
              <a:spLocks noChangeShapeType="1"/>
            </p:cNvSpPr>
            <p:nvPr/>
          </p:nvSpPr>
          <p:spPr bwMode="auto">
            <a:xfrm>
              <a:off x="3712" y="3508"/>
              <a:ext cx="864"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aphicFrame>
          <p:nvGraphicFramePr>
            <p:cNvPr id="8" name="Object 3">
              <a:extLst>
                <a:ext uri="{FF2B5EF4-FFF2-40B4-BE49-F238E27FC236}">
                  <a16:creationId xmlns:a16="http://schemas.microsoft.com/office/drawing/2014/main" id="{EEB14629-5771-4BAC-9720-18A9509C733F}"/>
                </a:ext>
              </a:extLst>
            </p:cNvPr>
            <p:cNvGraphicFramePr>
              <a:graphicFrameLocks noChangeAspect="1"/>
            </p:cNvGraphicFramePr>
            <p:nvPr/>
          </p:nvGraphicFramePr>
          <p:xfrm>
            <a:off x="1938" y="2493"/>
            <a:ext cx="2094" cy="1539"/>
          </p:xfrm>
          <a:graphic>
            <a:graphicData uri="http://schemas.openxmlformats.org/presentationml/2006/ole">
              <mc:AlternateContent xmlns:mc="http://schemas.openxmlformats.org/markup-compatibility/2006">
                <mc:Choice xmlns:v="urn:schemas-microsoft-com:vml" Requires="v">
                  <p:oleObj spid="_x0000_s10370" name="Image" r:id="rId5" imgW="5104762" imgH="4088889" progId="Photoshop.Image.8">
                    <p:embed/>
                  </p:oleObj>
                </mc:Choice>
                <mc:Fallback>
                  <p:oleObj name="Image" r:id="rId5" imgW="5104762" imgH="4088889" progId="Photoshop.Image.8">
                    <p:embed/>
                    <p:pic>
                      <p:nvPicPr>
                        <p:cNvPr id="105558"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8" y="2493"/>
                          <a:ext cx="2094" cy="15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9" name="Object 4">
              <a:extLst>
                <a:ext uri="{FF2B5EF4-FFF2-40B4-BE49-F238E27FC236}">
                  <a16:creationId xmlns:a16="http://schemas.microsoft.com/office/drawing/2014/main" id="{5D31853A-8EAC-4DF0-A22D-8CB12444CCAB}"/>
                </a:ext>
              </a:extLst>
            </p:cNvPr>
            <p:cNvGraphicFramePr>
              <a:graphicFrameLocks noChangeAspect="1"/>
            </p:cNvGraphicFramePr>
            <p:nvPr/>
          </p:nvGraphicFramePr>
          <p:xfrm>
            <a:off x="3710" y="2908"/>
            <a:ext cx="1712" cy="1008"/>
          </p:xfrm>
          <a:graphic>
            <a:graphicData uri="http://schemas.openxmlformats.org/presentationml/2006/ole">
              <mc:AlternateContent xmlns:mc="http://schemas.openxmlformats.org/markup-compatibility/2006">
                <mc:Choice xmlns:v="urn:schemas-microsoft-com:vml" Requires="v">
                  <p:oleObj spid="_x0000_s10371" name="Image" r:id="rId7" imgW="3898413" imgH="2526984" progId="Photoshop.Image.8">
                    <p:embed/>
                  </p:oleObj>
                </mc:Choice>
                <mc:Fallback>
                  <p:oleObj name="Image" r:id="rId7" imgW="3898413" imgH="2526984" progId="Photoshop.Image.8">
                    <p:embed/>
                    <p:pic>
                      <p:nvPicPr>
                        <p:cNvPr id="105559"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10" y="2908"/>
                          <a:ext cx="1712" cy="10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 name="Object 5">
              <a:extLst>
                <a:ext uri="{FF2B5EF4-FFF2-40B4-BE49-F238E27FC236}">
                  <a16:creationId xmlns:a16="http://schemas.microsoft.com/office/drawing/2014/main" id="{0DA21E91-0CD4-4D0F-91AA-F5EDD71C21A8}"/>
                </a:ext>
              </a:extLst>
            </p:cNvPr>
            <p:cNvGraphicFramePr>
              <a:graphicFrameLocks noChangeAspect="1"/>
            </p:cNvGraphicFramePr>
            <p:nvPr/>
          </p:nvGraphicFramePr>
          <p:xfrm>
            <a:off x="350" y="2272"/>
            <a:ext cx="3128" cy="598"/>
          </p:xfrm>
          <a:graphic>
            <a:graphicData uri="http://schemas.openxmlformats.org/presentationml/2006/ole">
              <mc:AlternateContent xmlns:mc="http://schemas.openxmlformats.org/markup-compatibility/2006">
                <mc:Choice xmlns:v="urn:schemas-microsoft-com:vml" Requires="v">
                  <p:oleObj spid="_x0000_s10372" name="Image" r:id="rId9" imgW="4965079" imgH="863188" progId="Photoshop.Image.8">
                    <p:embed/>
                  </p:oleObj>
                </mc:Choice>
                <mc:Fallback>
                  <p:oleObj name="Image" r:id="rId9" imgW="4965079" imgH="863188" progId="Photoshop.Image.8">
                    <p:embed/>
                    <p:pic>
                      <p:nvPicPr>
                        <p:cNvPr id="10556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 y="2272"/>
                          <a:ext cx="3128" cy="5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1" name="Object 6">
              <a:extLst>
                <a:ext uri="{FF2B5EF4-FFF2-40B4-BE49-F238E27FC236}">
                  <a16:creationId xmlns:a16="http://schemas.microsoft.com/office/drawing/2014/main" id="{1AE3E908-A1F0-4550-9D7D-CA7D5E509C24}"/>
                </a:ext>
              </a:extLst>
            </p:cNvPr>
            <p:cNvGraphicFramePr>
              <a:graphicFrameLocks noChangeAspect="1"/>
            </p:cNvGraphicFramePr>
            <p:nvPr/>
          </p:nvGraphicFramePr>
          <p:xfrm>
            <a:off x="2246" y="2272"/>
            <a:ext cx="3128" cy="544"/>
          </p:xfrm>
          <a:graphic>
            <a:graphicData uri="http://schemas.openxmlformats.org/presentationml/2006/ole">
              <mc:AlternateContent xmlns:mc="http://schemas.openxmlformats.org/markup-compatibility/2006">
                <mc:Choice xmlns:v="urn:schemas-microsoft-com:vml" Requires="v">
                  <p:oleObj spid="_x0000_s10373" name="Image" r:id="rId10" imgW="4965079" imgH="863188" progId="Photoshop.Image.8">
                    <p:embed/>
                  </p:oleObj>
                </mc:Choice>
                <mc:Fallback>
                  <p:oleObj name="Image" r:id="rId10" imgW="4965079" imgH="863188" progId="Photoshop.Image.8">
                    <p:embed/>
                    <p:pic>
                      <p:nvPicPr>
                        <p:cNvPr id="105561"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46" y="2272"/>
                          <a:ext cx="3128"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2" name="Object 7">
              <a:extLst>
                <a:ext uri="{FF2B5EF4-FFF2-40B4-BE49-F238E27FC236}">
                  <a16:creationId xmlns:a16="http://schemas.microsoft.com/office/drawing/2014/main" id="{CC390243-550E-4CE9-BE9D-C64E0CC75707}"/>
                </a:ext>
              </a:extLst>
            </p:cNvPr>
            <p:cNvGraphicFramePr>
              <a:graphicFrameLocks noChangeAspect="1"/>
            </p:cNvGraphicFramePr>
            <p:nvPr/>
          </p:nvGraphicFramePr>
          <p:xfrm>
            <a:off x="1978" y="3948"/>
            <a:ext cx="1898" cy="178"/>
          </p:xfrm>
          <a:graphic>
            <a:graphicData uri="http://schemas.openxmlformats.org/presentationml/2006/ole">
              <mc:AlternateContent xmlns:mc="http://schemas.openxmlformats.org/markup-compatibility/2006">
                <mc:Choice xmlns:v="urn:schemas-microsoft-com:vml" Requires="v">
                  <p:oleObj spid="_x0000_s10374" name="Image" r:id="rId11" imgW="4965079" imgH="863188" progId="Photoshop.Image.8">
                    <p:embed/>
                  </p:oleObj>
                </mc:Choice>
                <mc:Fallback>
                  <p:oleObj name="Image" r:id="rId11" imgW="4965079" imgH="863188" progId="Photoshop.Image.8">
                    <p:embed/>
                    <p:pic>
                      <p:nvPicPr>
                        <p:cNvPr id="105562"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8" y="3948"/>
                          <a:ext cx="1898" cy="1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3" name="Object 8">
              <a:extLst>
                <a:ext uri="{FF2B5EF4-FFF2-40B4-BE49-F238E27FC236}">
                  <a16:creationId xmlns:a16="http://schemas.microsoft.com/office/drawing/2014/main" id="{C2422A22-2C4C-4636-9089-E2B18B1F63C1}"/>
                </a:ext>
              </a:extLst>
            </p:cNvPr>
            <p:cNvGraphicFramePr>
              <a:graphicFrameLocks noChangeAspect="1"/>
            </p:cNvGraphicFramePr>
            <p:nvPr/>
          </p:nvGraphicFramePr>
          <p:xfrm>
            <a:off x="348" y="3860"/>
            <a:ext cx="1910" cy="268"/>
          </p:xfrm>
          <a:graphic>
            <a:graphicData uri="http://schemas.openxmlformats.org/presentationml/2006/ole">
              <mc:AlternateContent xmlns:mc="http://schemas.openxmlformats.org/markup-compatibility/2006">
                <mc:Choice xmlns:v="urn:schemas-microsoft-com:vml" Requires="v">
                  <p:oleObj spid="_x0000_s10375" name="Image" r:id="rId12" imgW="4965079" imgH="863188" progId="Photoshop.Image.8">
                    <p:embed/>
                  </p:oleObj>
                </mc:Choice>
                <mc:Fallback>
                  <p:oleObj name="Image" r:id="rId12" imgW="4965079" imgH="863188" progId="Photoshop.Image.8">
                    <p:embed/>
                    <p:pic>
                      <p:nvPicPr>
                        <p:cNvPr id="105563" name="Object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8" y="3860"/>
                          <a:ext cx="1910" cy="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4" name="Object 9">
              <a:extLst>
                <a:ext uri="{FF2B5EF4-FFF2-40B4-BE49-F238E27FC236}">
                  <a16:creationId xmlns:a16="http://schemas.microsoft.com/office/drawing/2014/main" id="{0FC9F58E-0734-4C67-A27F-A1F4B4E03C8A}"/>
                </a:ext>
              </a:extLst>
            </p:cNvPr>
            <p:cNvGraphicFramePr>
              <a:graphicFrameLocks noChangeAspect="1"/>
            </p:cNvGraphicFramePr>
            <p:nvPr/>
          </p:nvGraphicFramePr>
          <p:xfrm>
            <a:off x="3834" y="3788"/>
            <a:ext cx="1550" cy="340"/>
          </p:xfrm>
          <a:graphic>
            <a:graphicData uri="http://schemas.openxmlformats.org/presentationml/2006/ole">
              <mc:AlternateContent xmlns:mc="http://schemas.openxmlformats.org/markup-compatibility/2006">
                <mc:Choice xmlns:v="urn:schemas-microsoft-com:vml" Requires="v">
                  <p:oleObj spid="_x0000_s10376" name="Image" r:id="rId13" imgW="4965079" imgH="863188" progId="Photoshop.Image.8">
                    <p:embed/>
                  </p:oleObj>
                </mc:Choice>
                <mc:Fallback>
                  <p:oleObj name="Image" r:id="rId13" imgW="4965079" imgH="863188" progId="Photoshop.Image.8">
                    <p:embed/>
                    <p:pic>
                      <p:nvPicPr>
                        <p:cNvPr id="105564"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4" y="3788"/>
                          <a:ext cx="1550"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5" name="Object 10">
              <a:extLst>
                <a:ext uri="{FF2B5EF4-FFF2-40B4-BE49-F238E27FC236}">
                  <a16:creationId xmlns:a16="http://schemas.microsoft.com/office/drawing/2014/main" id="{730B6289-3A63-40F7-B082-01020EC07F7D}"/>
                </a:ext>
              </a:extLst>
            </p:cNvPr>
            <p:cNvGraphicFramePr>
              <a:graphicFrameLocks noChangeAspect="1"/>
            </p:cNvGraphicFramePr>
            <p:nvPr/>
          </p:nvGraphicFramePr>
          <p:xfrm>
            <a:off x="3576" y="2378"/>
            <a:ext cx="1802" cy="544"/>
          </p:xfrm>
          <a:graphic>
            <a:graphicData uri="http://schemas.openxmlformats.org/presentationml/2006/ole">
              <mc:AlternateContent xmlns:mc="http://schemas.openxmlformats.org/markup-compatibility/2006">
                <mc:Choice xmlns:v="urn:schemas-microsoft-com:vml" Requires="v">
                  <p:oleObj spid="_x0000_s10377" name="Image" r:id="rId14" imgW="4965079" imgH="863188" progId="Photoshop.Image.8">
                    <p:embed/>
                  </p:oleObj>
                </mc:Choice>
                <mc:Fallback>
                  <p:oleObj name="Image" r:id="rId14" imgW="4965079" imgH="863188" progId="Photoshop.Image.8">
                    <p:embed/>
                    <p:pic>
                      <p:nvPicPr>
                        <p:cNvPr id="105565" name="Object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6" y="2378"/>
                          <a:ext cx="1802"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6" name="Rectangle 15">
              <a:extLst>
                <a:ext uri="{FF2B5EF4-FFF2-40B4-BE49-F238E27FC236}">
                  <a16:creationId xmlns:a16="http://schemas.microsoft.com/office/drawing/2014/main" id="{D717E6FE-ED34-4907-9FE4-C0593D5F9D1D}"/>
                </a:ext>
              </a:extLst>
            </p:cNvPr>
            <p:cNvSpPr>
              <a:spLocks noChangeArrowheads="1"/>
            </p:cNvSpPr>
            <p:nvPr/>
          </p:nvSpPr>
          <p:spPr bwMode="auto">
            <a:xfrm>
              <a:off x="348" y="2262"/>
              <a:ext cx="5040" cy="1872"/>
            </a:xfrm>
            <a:prstGeom prst="rect">
              <a:avLst/>
            </a:prstGeom>
            <a:noFill/>
            <a:ln w="285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aphicFrame>
          <p:nvGraphicFramePr>
            <p:cNvPr id="17" name="Object 11">
              <a:extLst>
                <a:ext uri="{FF2B5EF4-FFF2-40B4-BE49-F238E27FC236}">
                  <a16:creationId xmlns:a16="http://schemas.microsoft.com/office/drawing/2014/main" id="{B2486036-9585-4CD3-8438-60FB13655BAA}"/>
                </a:ext>
              </a:extLst>
            </p:cNvPr>
            <p:cNvGraphicFramePr>
              <a:graphicFrameLocks noChangeAspect="1"/>
            </p:cNvGraphicFramePr>
            <p:nvPr/>
          </p:nvGraphicFramePr>
          <p:xfrm>
            <a:off x="564" y="2854"/>
            <a:ext cx="1548" cy="1078"/>
          </p:xfrm>
          <a:graphic>
            <a:graphicData uri="http://schemas.openxmlformats.org/presentationml/2006/ole">
              <mc:AlternateContent xmlns:mc="http://schemas.openxmlformats.org/markup-compatibility/2006">
                <mc:Choice xmlns:v="urn:schemas-microsoft-com:vml" Requires="v">
                  <p:oleObj spid="_x0000_s10378" name="Image" r:id="rId15" imgW="5028571" imgH="3987302" progId="Photoshop.Image.8">
                    <p:embed/>
                  </p:oleObj>
                </mc:Choice>
                <mc:Fallback>
                  <p:oleObj name="Image" r:id="rId15" imgW="5028571" imgH="3987302" progId="Photoshop.Image.8">
                    <p:embed/>
                    <p:pic>
                      <p:nvPicPr>
                        <p:cNvPr id="105567" name="Object 11"/>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64" y="2854"/>
                          <a:ext cx="1548" cy="10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8" name="Object 12">
              <a:extLst>
                <a:ext uri="{FF2B5EF4-FFF2-40B4-BE49-F238E27FC236}">
                  <a16:creationId xmlns:a16="http://schemas.microsoft.com/office/drawing/2014/main" id="{42AC6CC7-5987-4194-8EC3-B4FB3664FE16}"/>
                </a:ext>
              </a:extLst>
            </p:cNvPr>
            <p:cNvGraphicFramePr>
              <a:graphicFrameLocks noChangeAspect="1"/>
            </p:cNvGraphicFramePr>
            <p:nvPr/>
          </p:nvGraphicFramePr>
          <p:xfrm>
            <a:off x="360" y="2570"/>
            <a:ext cx="214" cy="560"/>
          </p:xfrm>
          <a:graphic>
            <a:graphicData uri="http://schemas.openxmlformats.org/presentationml/2006/ole">
              <mc:AlternateContent xmlns:mc="http://schemas.openxmlformats.org/markup-compatibility/2006">
                <mc:Choice xmlns:v="urn:schemas-microsoft-com:vml" Requires="v">
                  <p:oleObj spid="_x0000_s10379" name="Image" r:id="rId17" imgW="482370" imgH="888889" progId="Photoshop.Image.8">
                    <p:embed/>
                  </p:oleObj>
                </mc:Choice>
                <mc:Fallback>
                  <p:oleObj name="Image" r:id="rId17" imgW="482370" imgH="888889" progId="Photoshop.Image.8">
                    <p:embed/>
                    <p:pic>
                      <p:nvPicPr>
                        <p:cNvPr id="105568" name="Object 1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0" y="2570"/>
                          <a:ext cx="214" cy="5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9" name="Object 13">
              <a:extLst>
                <a:ext uri="{FF2B5EF4-FFF2-40B4-BE49-F238E27FC236}">
                  <a16:creationId xmlns:a16="http://schemas.microsoft.com/office/drawing/2014/main" id="{515D5708-101D-4847-9235-D3757A98D77D}"/>
                </a:ext>
              </a:extLst>
            </p:cNvPr>
            <p:cNvGraphicFramePr>
              <a:graphicFrameLocks noChangeAspect="1"/>
            </p:cNvGraphicFramePr>
            <p:nvPr/>
          </p:nvGraphicFramePr>
          <p:xfrm>
            <a:off x="352" y="3744"/>
            <a:ext cx="214" cy="362"/>
          </p:xfrm>
          <a:graphic>
            <a:graphicData uri="http://schemas.openxmlformats.org/presentationml/2006/ole">
              <mc:AlternateContent xmlns:mc="http://schemas.openxmlformats.org/markup-compatibility/2006">
                <mc:Choice xmlns:v="urn:schemas-microsoft-com:vml" Requires="v">
                  <p:oleObj spid="_x0000_s10380" name="Image" r:id="rId19" imgW="482370" imgH="888889" progId="Photoshop.Image.8">
                    <p:embed/>
                  </p:oleObj>
                </mc:Choice>
                <mc:Fallback>
                  <p:oleObj name="Image" r:id="rId19" imgW="482370" imgH="888889" progId="Photoshop.Image.8">
                    <p:embed/>
                    <p:pic>
                      <p:nvPicPr>
                        <p:cNvPr id="105569" name="Object 1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52" y="3744"/>
                          <a:ext cx="214" cy="3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20" name="Object 14">
              <a:extLst>
                <a:ext uri="{FF2B5EF4-FFF2-40B4-BE49-F238E27FC236}">
                  <a16:creationId xmlns:a16="http://schemas.microsoft.com/office/drawing/2014/main" id="{D9B19997-E250-4348-A014-F7F930DFE69D}"/>
                </a:ext>
              </a:extLst>
            </p:cNvPr>
            <p:cNvGraphicFramePr>
              <a:graphicFrameLocks noChangeAspect="1"/>
            </p:cNvGraphicFramePr>
            <p:nvPr/>
          </p:nvGraphicFramePr>
          <p:xfrm>
            <a:off x="458" y="3089"/>
            <a:ext cx="108" cy="655"/>
          </p:xfrm>
          <a:graphic>
            <a:graphicData uri="http://schemas.openxmlformats.org/presentationml/2006/ole">
              <mc:AlternateContent xmlns:mc="http://schemas.openxmlformats.org/markup-compatibility/2006">
                <mc:Choice xmlns:v="urn:schemas-microsoft-com:vml" Requires="v">
                  <p:oleObj spid="_x0000_s10381" name="Image" r:id="rId20" imgW="88545" imgH="2298413" progId="Photoshop.Image.8">
                    <p:embed/>
                  </p:oleObj>
                </mc:Choice>
                <mc:Fallback>
                  <p:oleObj name="Image" r:id="rId20" imgW="88545" imgH="2298413" progId="Photoshop.Image.8">
                    <p:embed/>
                    <p:pic>
                      <p:nvPicPr>
                        <p:cNvPr id="105570" name="Object 14"/>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58" y="3089"/>
                          <a:ext cx="108" cy="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21" name="Object 15">
              <a:extLst>
                <a:ext uri="{FF2B5EF4-FFF2-40B4-BE49-F238E27FC236}">
                  <a16:creationId xmlns:a16="http://schemas.microsoft.com/office/drawing/2014/main" id="{8673A7AF-5C8F-40CA-9BE7-F895A54C23E8}"/>
                </a:ext>
              </a:extLst>
            </p:cNvPr>
            <p:cNvGraphicFramePr>
              <a:graphicFrameLocks noChangeAspect="1"/>
            </p:cNvGraphicFramePr>
            <p:nvPr/>
          </p:nvGraphicFramePr>
          <p:xfrm>
            <a:off x="354" y="3087"/>
            <a:ext cx="108" cy="655"/>
          </p:xfrm>
          <a:graphic>
            <a:graphicData uri="http://schemas.openxmlformats.org/presentationml/2006/ole">
              <mc:AlternateContent xmlns:mc="http://schemas.openxmlformats.org/markup-compatibility/2006">
                <mc:Choice xmlns:v="urn:schemas-microsoft-com:vml" Requires="v">
                  <p:oleObj spid="_x0000_s10382" name="Image" r:id="rId22" imgW="88545" imgH="2298413" progId="Photoshop.Image.8">
                    <p:embed/>
                  </p:oleObj>
                </mc:Choice>
                <mc:Fallback>
                  <p:oleObj name="Image" r:id="rId22" imgW="88545" imgH="2298413" progId="Photoshop.Image.8">
                    <p:embed/>
                    <p:pic>
                      <p:nvPicPr>
                        <p:cNvPr id="105571" name="Object 15"/>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54" y="3087"/>
                          <a:ext cx="108" cy="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sp>
        <p:nvSpPr>
          <p:cNvPr id="22" name="Text Box 21">
            <a:extLst>
              <a:ext uri="{FF2B5EF4-FFF2-40B4-BE49-F238E27FC236}">
                <a16:creationId xmlns:a16="http://schemas.microsoft.com/office/drawing/2014/main" id="{8215F81B-3F00-49B8-990E-2FAE68F5F3C9}"/>
              </a:ext>
            </a:extLst>
          </p:cNvPr>
          <p:cNvSpPr txBox="1">
            <a:spLocks noChangeArrowheads="1"/>
          </p:cNvSpPr>
          <p:nvPr/>
        </p:nvSpPr>
        <p:spPr bwMode="auto">
          <a:xfrm>
            <a:off x="714375" y="6175375"/>
            <a:ext cx="896399"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err="1">
                <a:ln>
                  <a:noFill/>
                </a:ln>
                <a:solidFill>
                  <a:srgbClr val="000000"/>
                </a:solidFill>
                <a:effectLst/>
                <a:uLnTx/>
                <a:uFillTx/>
                <a:latin typeface="+mj-lt"/>
                <a:ea typeface="MS PGothic" charset="0"/>
              </a:rPr>
              <a:t>Arteriole</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23" name="Text Box 22">
            <a:extLst>
              <a:ext uri="{FF2B5EF4-FFF2-40B4-BE49-F238E27FC236}">
                <a16:creationId xmlns:a16="http://schemas.microsoft.com/office/drawing/2014/main" id="{05F9DF54-890B-4F26-BB0F-8B35A0726438}"/>
              </a:ext>
            </a:extLst>
          </p:cNvPr>
          <p:cNvSpPr txBox="1">
            <a:spLocks noChangeArrowheads="1"/>
          </p:cNvSpPr>
          <p:nvPr/>
        </p:nvSpPr>
        <p:spPr bwMode="auto">
          <a:xfrm>
            <a:off x="4143375" y="6232525"/>
            <a:ext cx="12298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a:ln>
                  <a:noFill/>
                </a:ln>
                <a:solidFill>
                  <a:srgbClr val="000000"/>
                </a:solidFill>
                <a:effectLst/>
                <a:uLnTx/>
                <a:uFillTx/>
                <a:latin typeface="+mj-lt"/>
                <a:ea typeface="MS PGothic" charset="0"/>
              </a:rPr>
              <a:t>Capillary bed</a:t>
            </a:r>
            <a:endParaRPr kumimoji="0" lang="fr-FR" sz="1600" b="1" i="0" u="none" strike="noStrike" kern="0" cap="none" spc="0" normalizeH="0" baseline="0" noProof="0">
              <a:ln>
                <a:noFill/>
              </a:ln>
              <a:solidFill>
                <a:srgbClr val="000000"/>
              </a:solidFill>
              <a:effectLst/>
              <a:uLnTx/>
              <a:uFillTx/>
              <a:latin typeface="+mj-lt"/>
              <a:ea typeface="MS PGothic" charset="0"/>
            </a:endParaRPr>
          </a:p>
        </p:txBody>
      </p:sp>
      <p:sp>
        <p:nvSpPr>
          <p:cNvPr id="24" name="Text Box 23">
            <a:extLst>
              <a:ext uri="{FF2B5EF4-FFF2-40B4-BE49-F238E27FC236}">
                <a16:creationId xmlns:a16="http://schemas.microsoft.com/office/drawing/2014/main" id="{D48BEA4C-3CCC-4190-8530-45C1B407AC7C}"/>
              </a:ext>
            </a:extLst>
          </p:cNvPr>
          <p:cNvSpPr txBox="1">
            <a:spLocks noChangeArrowheads="1"/>
          </p:cNvSpPr>
          <p:nvPr/>
        </p:nvSpPr>
        <p:spPr bwMode="auto">
          <a:xfrm>
            <a:off x="6648450" y="6156325"/>
            <a:ext cx="185499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a:ln>
                  <a:noFill/>
                </a:ln>
                <a:solidFill>
                  <a:srgbClr val="000000"/>
                </a:solidFill>
                <a:effectLst/>
                <a:uLnTx/>
                <a:uFillTx/>
                <a:latin typeface="+mj-lt"/>
                <a:ea typeface="MS PGothic" charset="0"/>
              </a:rPr>
              <a:t>Post-capillary venule</a:t>
            </a:r>
            <a:endParaRPr kumimoji="0" lang="fr-FR" sz="1600" b="1" i="0" u="none" strike="noStrike" kern="0" cap="none" spc="0" normalizeH="0" baseline="0" noProof="0">
              <a:ln>
                <a:noFill/>
              </a:ln>
              <a:solidFill>
                <a:srgbClr val="000000"/>
              </a:solidFill>
              <a:effectLst/>
              <a:uLnTx/>
              <a:uFillTx/>
              <a:latin typeface="+mj-lt"/>
              <a:ea typeface="MS PGothic" charset="0"/>
            </a:endParaRPr>
          </a:p>
        </p:txBody>
      </p:sp>
      <p:grpSp>
        <p:nvGrpSpPr>
          <p:cNvPr id="25" name="Group 24">
            <a:extLst>
              <a:ext uri="{FF2B5EF4-FFF2-40B4-BE49-F238E27FC236}">
                <a16:creationId xmlns:a16="http://schemas.microsoft.com/office/drawing/2014/main" id="{D3B977BB-41D8-4B25-9700-950AFD9A1E9E}"/>
              </a:ext>
            </a:extLst>
          </p:cNvPr>
          <p:cNvGrpSpPr>
            <a:grpSpLocks/>
          </p:cNvGrpSpPr>
          <p:nvPr/>
        </p:nvGrpSpPr>
        <p:grpSpPr bwMode="auto">
          <a:xfrm>
            <a:off x="1219200" y="3587750"/>
            <a:ext cx="5626100" cy="1209675"/>
            <a:chOff x="768" y="2260"/>
            <a:chExt cx="3544" cy="762"/>
          </a:xfrm>
        </p:grpSpPr>
        <p:grpSp>
          <p:nvGrpSpPr>
            <p:cNvPr id="26" name="Group 25">
              <a:extLst>
                <a:ext uri="{FF2B5EF4-FFF2-40B4-BE49-F238E27FC236}">
                  <a16:creationId xmlns:a16="http://schemas.microsoft.com/office/drawing/2014/main" id="{31EA2F57-8AA5-4FFD-88B7-543C0DB6D58E}"/>
                </a:ext>
              </a:extLst>
            </p:cNvPr>
            <p:cNvGrpSpPr>
              <a:grpSpLocks/>
            </p:cNvGrpSpPr>
            <p:nvPr/>
          </p:nvGrpSpPr>
          <p:grpSpPr bwMode="auto">
            <a:xfrm>
              <a:off x="3604" y="2260"/>
              <a:ext cx="708" cy="327"/>
              <a:chOff x="1572" y="2262"/>
              <a:chExt cx="708" cy="327"/>
            </a:xfrm>
          </p:grpSpPr>
          <p:grpSp>
            <p:nvGrpSpPr>
              <p:cNvPr id="85" name="Group 26">
                <a:extLst>
                  <a:ext uri="{FF2B5EF4-FFF2-40B4-BE49-F238E27FC236}">
                    <a16:creationId xmlns:a16="http://schemas.microsoft.com/office/drawing/2014/main" id="{DBF223C6-9779-42BB-8D9D-EC2FCD74F88B}"/>
                  </a:ext>
                </a:extLst>
              </p:cNvPr>
              <p:cNvGrpSpPr>
                <a:grpSpLocks/>
              </p:cNvGrpSpPr>
              <p:nvPr/>
            </p:nvGrpSpPr>
            <p:grpSpPr bwMode="auto">
              <a:xfrm rot="-2033578">
                <a:off x="1953" y="2304"/>
                <a:ext cx="327" cy="266"/>
                <a:chOff x="2249" y="1020"/>
                <a:chExt cx="724" cy="759"/>
              </a:xfrm>
            </p:grpSpPr>
            <p:sp>
              <p:nvSpPr>
                <p:cNvPr id="96" name="Freeform 27">
                  <a:extLst>
                    <a:ext uri="{FF2B5EF4-FFF2-40B4-BE49-F238E27FC236}">
                      <a16:creationId xmlns:a16="http://schemas.microsoft.com/office/drawing/2014/main" id="{A86761DA-BD33-4521-BD6D-6EF317091DDA}"/>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74117"/>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Freeform 28">
                  <a:extLst>
                    <a:ext uri="{FF2B5EF4-FFF2-40B4-BE49-F238E27FC236}">
                      <a16:creationId xmlns:a16="http://schemas.microsoft.com/office/drawing/2014/main" id="{95717486-FA04-4BB8-8166-F2888C2E9A02}"/>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6" name="Group 29">
                <a:extLst>
                  <a:ext uri="{FF2B5EF4-FFF2-40B4-BE49-F238E27FC236}">
                    <a16:creationId xmlns:a16="http://schemas.microsoft.com/office/drawing/2014/main" id="{46823421-9039-4401-8D69-49DA30AE242E}"/>
                  </a:ext>
                </a:extLst>
              </p:cNvPr>
              <p:cNvGrpSpPr>
                <a:grpSpLocks/>
              </p:cNvGrpSpPr>
              <p:nvPr/>
            </p:nvGrpSpPr>
            <p:grpSpPr bwMode="auto">
              <a:xfrm>
                <a:off x="1572" y="2262"/>
                <a:ext cx="344" cy="327"/>
                <a:chOff x="4293" y="2875"/>
                <a:chExt cx="708" cy="672"/>
              </a:xfrm>
            </p:grpSpPr>
            <p:sp>
              <p:nvSpPr>
                <p:cNvPr id="87" name="Freeform 30">
                  <a:extLst>
                    <a:ext uri="{FF2B5EF4-FFF2-40B4-BE49-F238E27FC236}">
                      <a16:creationId xmlns:a16="http://schemas.microsoft.com/office/drawing/2014/main" id="{2BEFCF12-8E4A-49DB-8A4D-2149F66E1CE2}"/>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 name="Freeform 31">
                  <a:extLst>
                    <a:ext uri="{FF2B5EF4-FFF2-40B4-BE49-F238E27FC236}">
                      <a16:creationId xmlns:a16="http://schemas.microsoft.com/office/drawing/2014/main" id="{E6A42FD7-E0A8-4D6F-81F4-88CC3FF804D3}"/>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Oval 32">
                  <a:extLst>
                    <a:ext uri="{FF2B5EF4-FFF2-40B4-BE49-F238E27FC236}">
                      <a16:creationId xmlns:a16="http://schemas.microsoft.com/office/drawing/2014/main" id="{30AB2A08-3E31-4E21-9F5F-6BF45649169A}"/>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 name="Oval 33">
                  <a:extLst>
                    <a:ext uri="{FF2B5EF4-FFF2-40B4-BE49-F238E27FC236}">
                      <a16:creationId xmlns:a16="http://schemas.microsoft.com/office/drawing/2014/main" id="{0DE4168F-F1A8-4FBE-A66A-6645EB186984}"/>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Oval 34">
                  <a:extLst>
                    <a:ext uri="{FF2B5EF4-FFF2-40B4-BE49-F238E27FC236}">
                      <a16:creationId xmlns:a16="http://schemas.microsoft.com/office/drawing/2014/main" id="{89CB6A4F-B4E9-4E77-A558-F3D04ABB267B}"/>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 name="Oval 35">
                  <a:extLst>
                    <a:ext uri="{FF2B5EF4-FFF2-40B4-BE49-F238E27FC236}">
                      <a16:creationId xmlns:a16="http://schemas.microsoft.com/office/drawing/2014/main" id="{7E652FE0-04A1-4650-BC60-304DF52DC5E2}"/>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Oval 36">
                  <a:extLst>
                    <a:ext uri="{FF2B5EF4-FFF2-40B4-BE49-F238E27FC236}">
                      <a16:creationId xmlns:a16="http://schemas.microsoft.com/office/drawing/2014/main" id="{BA16F884-0D76-4667-9B1C-3075DA49C226}"/>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 name="Oval 37">
                  <a:extLst>
                    <a:ext uri="{FF2B5EF4-FFF2-40B4-BE49-F238E27FC236}">
                      <a16:creationId xmlns:a16="http://schemas.microsoft.com/office/drawing/2014/main" id="{92D626A9-E9E7-4520-978E-D1419F16DDCC}"/>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Oval 38">
                  <a:extLst>
                    <a:ext uri="{FF2B5EF4-FFF2-40B4-BE49-F238E27FC236}">
                      <a16:creationId xmlns:a16="http://schemas.microsoft.com/office/drawing/2014/main" id="{C9664FA3-A035-4F2D-947E-1207E5670A55}"/>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7" name="Group 39">
              <a:extLst>
                <a:ext uri="{FF2B5EF4-FFF2-40B4-BE49-F238E27FC236}">
                  <a16:creationId xmlns:a16="http://schemas.microsoft.com/office/drawing/2014/main" id="{2E332566-8FBC-45ED-B70F-79F98F838BFC}"/>
                </a:ext>
              </a:extLst>
            </p:cNvPr>
            <p:cNvGrpSpPr>
              <a:grpSpLocks/>
            </p:cNvGrpSpPr>
            <p:nvPr/>
          </p:nvGrpSpPr>
          <p:grpSpPr bwMode="auto">
            <a:xfrm>
              <a:off x="768" y="2262"/>
              <a:ext cx="1811" cy="760"/>
              <a:chOff x="768" y="2262"/>
              <a:chExt cx="1811" cy="760"/>
            </a:xfrm>
          </p:grpSpPr>
          <p:grpSp>
            <p:nvGrpSpPr>
              <p:cNvPr id="28" name="Group 40">
                <a:extLst>
                  <a:ext uri="{FF2B5EF4-FFF2-40B4-BE49-F238E27FC236}">
                    <a16:creationId xmlns:a16="http://schemas.microsoft.com/office/drawing/2014/main" id="{0DF1E6C3-36B1-4F6B-A9AA-554152C1323C}"/>
                  </a:ext>
                </a:extLst>
              </p:cNvPr>
              <p:cNvGrpSpPr>
                <a:grpSpLocks/>
              </p:cNvGrpSpPr>
              <p:nvPr/>
            </p:nvGrpSpPr>
            <p:grpSpPr bwMode="auto">
              <a:xfrm>
                <a:off x="1572" y="2262"/>
                <a:ext cx="708" cy="327"/>
                <a:chOff x="1572" y="2262"/>
                <a:chExt cx="708" cy="327"/>
              </a:xfrm>
            </p:grpSpPr>
            <p:grpSp>
              <p:nvGrpSpPr>
                <p:cNvPr id="72" name="Group 41">
                  <a:extLst>
                    <a:ext uri="{FF2B5EF4-FFF2-40B4-BE49-F238E27FC236}">
                      <a16:creationId xmlns:a16="http://schemas.microsoft.com/office/drawing/2014/main" id="{FBA16EF1-F903-493E-B694-0D2B501768A4}"/>
                    </a:ext>
                  </a:extLst>
                </p:cNvPr>
                <p:cNvGrpSpPr>
                  <a:grpSpLocks/>
                </p:cNvGrpSpPr>
                <p:nvPr/>
              </p:nvGrpSpPr>
              <p:grpSpPr bwMode="auto">
                <a:xfrm rot="-2033578">
                  <a:off x="1953" y="2304"/>
                  <a:ext cx="327" cy="266"/>
                  <a:chOff x="2249" y="1020"/>
                  <a:chExt cx="724" cy="759"/>
                </a:xfrm>
              </p:grpSpPr>
              <p:sp>
                <p:nvSpPr>
                  <p:cNvPr id="83" name="Freeform 42">
                    <a:extLst>
                      <a:ext uri="{FF2B5EF4-FFF2-40B4-BE49-F238E27FC236}">
                        <a16:creationId xmlns:a16="http://schemas.microsoft.com/office/drawing/2014/main" id="{C1620844-5B4B-4172-A688-A76B2C7672AB}"/>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74117"/>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 name="Freeform 43">
                    <a:extLst>
                      <a:ext uri="{FF2B5EF4-FFF2-40B4-BE49-F238E27FC236}">
                        <a16:creationId xmlns:a16="http://schemas.microsoft.com/office/drawing/2014/main" id="{85DD15C1-8C56-4826-B318-CB91491DE8CC}"/>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 name="Group 44">
                  <a:extLst>
                    <a:ext uri="{FF2B5EF4-FFF2-40B4-BE49-F238E27FC236}">
                      <a16:creationId xmlns:a16="http://schemas.microsoft.com/office/drawing/2014/main" id="{676293CB-014A-4C71-A008-6104B6099104}"/>
                    </a:ext>
                  </a:extLst>
                </p:cNvPr>
                <p:cNvGrpSpPr>
                  <a:grpSpLocks/>
                </p:cNvGrpSpPr>
                <p:nvPr/>
              </p:nvGrpSpPr>
              <p:grpSpPr bwMode="auto">
                <a:xfrm>
                  <a:off x="1572" y="2262"/>
                  <a:ext cx="344" cy="327"/>
                  <a:chOff x="4293" y="2875"/>
                  <a:chExt cx="708" cy="672"/>
                </a:xfrm>
              </p:grpSpPr>
              <p:sp>
                <p:nvSpPr>
                  <p:cNvPr id="74" name="Freeform 45">
                    <a:extLst>
                      <a:ext uri="{FF2B5EF4-FFF2-40B4-BE49-F238E27FC236}">
                        <a16:creationId xmlns:a16="http://schemas.microsoft.com/office/drawing/2014/main" id="{FCEF650B-9445-420A-964C-0C92B1ADDB95}"/>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 name="Freeform 46">
                    <a:extLst>
                      <a:ext uri="{FF2B5EF4-FFF2-40B4-BE49-F238E27FC236}">
                        <a16:creationId xmlns:a16="http://schemas.microsoft.com/office/drawing/2014/main" id="{16AB1319-87FD-4B17-B000-063AB8C6FA8B}"/>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Oval 47">
                    <a:extLst>
                      <a:ext uri="{FF2B5EF4-FFF2-40B4-BE49-F238E27FC236}">
                        <a16:creationId xmlns:a16="http://schemas.microsoft.com/office/drawing/2014/main" id="{5DB35775-123A-44BC-A808-0E6BCC29D674}"/>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 name="Oval 48">
                    <a:extLst>
                      <a:ext uri="{FF2B5EF4-FFF2-40B4-BE49-F238E27FC236}">
                        <a16:creationId xmlns:a16="http://schemas.microsoft.com/office/drawing/2014/main" id="{F5B2E5D2-ED82-4E07-B7C4-D586A8D3C199}"/>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 name="Oval 49">
                    <a:extLst>
                      <a:ext uri="{FF2B5EF4-FFF2-40B4-BE49-F238E27FC236}">
                        <a16:creationId xmlns:a16="http://schemas.microsoft.com/office/drawing/2014/main" id="{9F19CDA2-24EC-488D-B13C-9961178D2212}"/>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 name="Oval 50">
                    <a:extLst>
                      <a:ext uri="{FF2B5EF4-FFF2-40B4-BE49-F238E27FC236}">
                        <a16:creationId xmlns:a16="http://schemas.microsoft.com/office/drawing/2014/main" id="{FDE04DB4-B1F7-4248-B56A-78F381462341}"/>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 name="Oval 51">
                    <a:extLst>
                      <a:ext uri="{FF2B5EF4-FFF2-40B4-BE49-F238E27FC236}">
                        <a16:creationId xmlns:a16="http://schemas.microsoft.com/office/drawing/2014/main" id="{F7316F8F-86C4-4E21-A5B8-CA117776217F}"/>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 name="Oval 52">
                    <a:extLst>
                      <a:ext uri="{FF2B5EF4-FFF2-40B4-BE49-F238E27FC236}">
                        <a16:creationId xmlns:a16="http://schemas.microsoft.com/office/drawing/2014/main" id="{43C43621-EC51-4518-8DAE-8574309E680A}"/>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 name="Oval 53">
                    <a:extLst>
                      <a:ext uri="{FF2B5EF4-FFF2-40B4-BE49-F238E27FC236}">
                        <a16:creationId xmlns:a16="http://schemas.microsoft.com/office/drawing/2014/main" id="{7FFB0D48-64B9-4A74-9BE0-31EE9DDBBE06}"/>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9" name="Group 54">
                <a:extLst>
                  <a:ext uri="{FF2B5EF4-FFF2-40B4-BE49-F238E27FC236}">
                    <a16:creationId xmlns:a16="http://schemas.microsoft.com/office/drawing/2014/main" id="{9686D3F5-D4D9-48F5-B7B0-075D8FBBB012}"/>
                  </a:ext>
                </a:extLst>
              </p:cNvPr>
              <p:cNvGrpSpPr>
                <a:grpSpLocks/>
              </p:cNvGrpSpPr>
              <p:nvPr/>
            </p:nvGrpSpPr>
            <p:grpSpPr bwMode="auto">
              <a:xfrm>
                <a:off x="1490" y="2472"/>
                <a:ext cx="339" cy="192"/>
                <a:chOff x="4144" y="1608"/>
                <a:chExt cx="339" cy="192"/>
              </a:xfrm>
            </p:grpSpPr>
            <p:sp>
              <p:nvSpPr>
                <p:cNvPr id="67" name="Oval 55">
                  <a:extLst>
                    <a:ext uri="{FF2B5EF4-FFF2-40B4-BE49-F238E27FC236}">
                      <a16:creationId xmlns:a16="http://schemas.microsoft.com/office/drawing/2014/main" id="{355AFED0-156C-4828-9905-38C2CB5C898F}"/>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 name="Oval 56">
                  <a:extLst>
                    <a:ext uri="{FF2B5EF4-FFF2-40B4-BE49-F238E27FC236}">
                      <a16:creationId xmlns:a16="http://schemas.microsoft.com/office/drawing/2014/main" id="{DFF2ECA4-8C3A-44E6-86C0-71A77F2D3A39}"/>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 name="Oval 57">
                  <a:extLst>
                    <a:ext uri="{FF2B5EF4-FFF2-40B4-BE49-F238E27FC236}">
                      <a16:creationId xmlns:a16="http://schemas.microsoft.com/office/drawing/2014/main" id="{E44A1123-8C43-4D5F-B694-4C68E92D11E4}"/>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 name="Oval 58">
                  <a:extLst>
                    <a:ext uri="{FF2B5EF4-FFF2-40B4-BE49-F238E27FC236}">
                      <a16:creationId xmlns:a16="http://schemas.microsoft.com/office/drawing/2014/main" id="{77D02DC0-6AB6-4C24-92CC-182F4E95D853}"/>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 name="Oval 59">
                  <a:extLst>
                    <a:ext uri="{FF2B5EF4-FFF2-40B4-BE49-F238E27FC236}">
                      <a16:creationId xmlns:a16="http://schemas.microsoft.com/office/drawing/2014/main" id="{6A6D3B4C-3F08-4415-9D6C-6A868F457DC1}"/>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0" name="Group 60">
                <a:extLst>
                  <a:ext uri="{FF2B5EF4-FFF2-40B4-BE49-F238E27FC236}">
                    <a16:creationId xmlns:a16="http://schemas.microsoft.com/office/drawing/2014/main" id="{1A988467-4DDD-4EA4-9C75-7C86D4B5496F}"/>
                  </a:ext>
                </a:extLst>
              </p:cNvPr>
              <p:cNvGrpSpPr>
                <a:grpSpLocks/>
              </p:cNvGrpSpPr>
              <p:nvPr/>
            </p:nvGrpSpPr>
            <p:grpSpPr bwMode="auto">
              <a:xfrm>
                <a:off x="1304" y="2586"/>
                <a:ext cx="339" cy="192"/>
                <a:chOff x="4144" y="1608"/>
                <a:chExt cx="339" cy="192"/>
              </a:xfrm>
            </p:grpSpPr>
            <p:sp>
              <p:nvSpPr>
                <p:cNvPr id="62" name="Oval 61">
                  <a:extLst>
                    <a:ext uri="{FF2B5EF4-FFF2-40B4-BE49-F238E27FC236}">
                      <a16:creationId xmlns:a16="http://schemas.microsoft.com/office/drawing/2014/main" id="{8AEBAB29-4060-441A-8CA2-BB9641C5C113}"/>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 name="Oval 62">
                  <a:extLst>
                    <a:ext uri="{FF2B5EF4-FFF2-40B4-BE49-F238E27FC236}">
                      <a16:creationId xmlns:a16="http://schemas.microsoft.com/office/drawing/2014/main" id="{84D50FC0-EB66-49E4-A4A3-CE1CC2DAD70F}"/>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 name="Oval 63">
                  <a:extLst>
                    <a:ext uri="{FF2B5EF4-FFF2-40B4-BE49-F238E27FC236}">
                      <a16:creationId xmlns:a16="http://schemas.microsoft.com/office/drawing/2014/main" id="{4DBC752D-50CC-42E2-BB14-62A6B7848B38}"/>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 name="Oval 64">
                  <a:extLst>
                    <a:ext uri="{FF2B5EF4-FFF2-40B4-BE49-F238E27FC236}">
                      <a16:creationId xmlns:a16="http://schemas.microsoft.com/office/drawing/2014/main" id="{3FBA62C7-B044-41F9-B449-85A6E7DC4B80}"/>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 name="Oval 65">
                  <a:extLst>
                    <a:ext uri="{FF2B5EF4-FFF2-40B4-BE49-F238E27FC236}">
                      <a16:creationId xmlns:a16="http://schemas.microsoft.com/office/drawing/2014/main" id="{74D1AF0E-97B5-4181-B031-7810FCCBC568}"/>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1" name="Group 66">
                <a:extLst>
                  <a:ext uri="{FF2B5EF4-FFF2-40B4-BE49-F238E27FC236}">
                    <a16:creationId xmlns:a16="http://schemas.microsoft.com/office/drawing/2014/main" id="{043A60AA-A33F-446D-B78A-C7CC26104913}"/>
                  </a:ext>
                </a:extLst>
              </p:cNvPr>
              <p:cNvGrpSpPr>
                <a:grpSpLocks/>
              </p:cNvGrpSpPr>
              <p:nvPr/>
            </p:nvGrpSpPr>
            <p:grpSpPr bwMode="auto">
              <a:xfrm rot="5400000">
                <a:off x="890" y="2404"/>
                <a:ext cx="496" cy="739"/>
                <a:chOff x="1362" y="2908"/>
                <a:chExt cx="496" cy="739"/>
              </a:xfrm>
            </p:grpSpPr>
            <p:grpSp>
              <p:nvGrpSpPr>
                <p:cNvPr id="44" name="Group 67">
                  <a:extLst>
                    <a:ext uri="{FF2B5EF4-FFF2-40B4-BE49-F238E27FC236}">
                      <a16:creationId xmlns:a16="http://schemas.microsoft.com/office/drawing/2014/main" id="{0F2A7A4E-947A-4C0E-A9F3-EAE83F3FE6C1}"/>
                    </a:ext>
                  </a:extLst>
                </p:cNvPr>
                <p:cNvGrpSpPr>
                  <a:grpSpLocks/>
                </p:cNvGrpSpPr>
                <p:nvPr/>
              </p:nvGrpSpPr>
              <p:grpSpPr bwMode="auto">
                <a:xfrm rot="-5400000">
                  <a:off x="1288" y="2982"/>
                  <a:ext cx="339" cy="192"/>
                  <a:chOff x="4144" y="1608"/>
                  <a:chExt cx="339" cy="192"/>
                </a:xfrm>
              </p:grpSpPr>
              <p:sp>
                <p:nvSpPr>
                  <p:cNvPr id="57" name="Oval 68">
                    <a:extLst>
                      <a:ext uri="{FF2B5EF4-FFF2-40B4-BE49-F238E27FC236}">
                        <a16:creationId xmlns:a16="http://schemas.microsoft.com/office/drawing/2014/main" id="{6E96AB9D-F51C-41A4-9266-DABD5D973C69}"/>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 name="Oval 69">
                    <a:extLst>
                      <a:ext uri="{FF2B5EF4-FFF2-40B4-BE49-F238E27FC236}">
                        <a16:creationId xmlns:a16="http://schemas.microsoft.com/office/drawing/2014/main" id="{15E51BFB-43AB-4BB2-AC12-19A0508A904D}"/>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 name="Oval 70">
                    <a:extLst>
                      <a:ext uri="{FF2B5EF4-FFF2-40B4-BE49-F238E27FC236}">
                        <a16:creationId xmlns:a16="http://schemas.microsoft.com/office/drawing/2014/main" id="{558366A3-45AC-4D40-9847-EC36C81C70BF}"/>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 name="Oval 71">
                    <a:extLst>
                      <a:ext uri="{FF2B5EF4-FFF2-40B4-BE49-F238E27FC236}">
                        <a16:creationId xmlns:a16="http://schemas.microsoft.com/office/drawing/2014/main" id="{72B8BBA3-D14D-4952-BD96-F3A44A9F83A3}"/>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 name="Oval 72">
                    <a:extLst>
                      <a:ext uri="{FF2B5EF4-FFF2-40B4-BE49-F238E27FC236}">
                        <a16:creationId xmlns:a16="http://schemas.microsoft.com/office/drawing/2014/main" id="{3E952E28-A415-4C7E-BC6D-4C12489A60EC}"/>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 name="Group 73">
                  <a:extLst>
                    <a:ext uri="{FF2B5EF4-FFF2-40B4-BE49-F238E27FC236}">
                      <a16:creationId xmlns:a16="http://schemas.microsoft.com/office/drawing/2014/main" id="{2C0A9FAA-19A2-4370-8220-3B37B9C68745}"/>
                    </a:ext>
                  </a:extLst>
                </p:cNvPr>
                <p:cNvGrpSpPr>
                  <a:grpSpLocks/>
                </p:cNvGrpSpPr>
                <p:nvPr/>
              </p:nvGrpSpPr>
              <p:grpSpPr bwMode="auto">
                <a:xfrm rot="-5400000">
                  <a:off x="1478" y="3196"/>
                  <a:ext cx="339" cy="192"/>
                  <a:chOff x="4144" y="1608"/>
                  <a:chExt cx="339" cy="192"/>
                </a:xfrm>
              </p:grpSpPr>
              <p:sp>
                <p:nvSpPr>
                  <p:cNvPr id="52" name="Oval 74">
                    <a:extLst>
                      <a:ext uri="{FF2B5EF4-FFF2-40B4-BE49-F238E27FC236}">
                        <a16:creationId xmlns:a16="http://schemas.microsoft.com/office/drawing/2014/main" id="{B4D10F9A-EBAE-468A-96C5-B0C7C7198070}"/>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 name="Oval 75">
                    <a:extLst>
                      <a:ext uri="{FF2B5EF4-FFF2-40B4-BE49-F238E27FC236}">
                        <a16:creationId xmlns:a16="http://schemas.microsoft.com/office/drawing/2014/main" id="{633E05B3-7925-41B1-B0F3-365EB61E0280}"/>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 name="Oval 76">
                    <a:extLst>
                      <a:ext uri="{FF2B5EF4-FFF2-40B4-BE49-F238E27FC236}">
                        <a16:creationId xmlns:a16="http://schemas.microsoft.com/office/drawing/2014/main" id="{E1FADAAE-986C-4580-B90C-274AAAC7591E}"/>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 name="Oval 77">
                    <a:extLst>
                      <a:ext uri="{FF2B5EF4-FFF2-40B4-BE49-F238E27FC236}">
                        <a16:creationId xmlns:a16="http://schemas.microsoft.com/office/drawing/2014/main" id="{3310ED0B-A448-4446-A514-12166BD71FB6}"/>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 name="Oval 78">
                    <a:extLst>
                      <a:ext uri="{FF2B5EF4-FFF2-40B4-BE49-F238E27FC236}">
                        <a16:creationId xmlns:a16="http://schemas.microsoft.com/office/drawing/2014/main" id="{8D7DB679-336F-4FF0-82A4-041629BA17F3}"/>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6" name="Group 79">
                  <a:extLst>
                    <a:ext uri="{FF2B5EF4-FFF2-40B4-BE49-F238E27FC236}">
                      <a16:creationId xmlns:a16="http://schemas.microsoft.com/office/drawing/2014/main" id="{7EE5D939-8B50-41D3-B640-B6085A01738C}"/>
                    </a:ext>
                  </a:extLst>
                </p:cNvPr>
                <p:cNvGrpSpPr>
                  <a:grpSpLocks/>
                </p:cNvGrpSpPr>
                <p:nvPr/>
              </p:nvGrpSpPr>
              <p:grpSpPr bwMode="auto">
                <a:xfrm rot="-5400000">
                  <a:off x="1592" y="3382"/>
                  <a:ext cx="339" cy="192"/>
                  <a:chOff x="4144" y="1608"/>
                  <a:chExt cx="339" cy="192"/>
                </a:xfrm>
              </p:grpSpPr>
              <p:sp>
                <p:nvSpPr>
                  <p:cNvPr id="47" name="Oval 80">
                    <a:extLst>
                      <a:ext uri="{FF2B5EF4-FFF2-40B4-BE49-F238E27FC236}">
                        <a16:creationId xmlns:a16="http://schemas.microsoft.com/office/drawing/2014/main" id="{FB3042B7-2FCC-4A33-BF9A-710E796AB18D}"/>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 name="Oval 81">
                    <a:extLst>
                      <a:ext uri="{FF2B5EF4-FFF2-40B4-BE49-F238E27FC236}">
                        <a16:creationId xmlns:a16="http://schemas.microsoft.com/office/drawing/2014/main" id="{EE2CA932-4D36-49C9-87C6-F97E6DC67579}"/>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 name="Oval 82">
                    <a:extLst>
                      <a:ext uri="{FF2B5EF4-FFF2-40B4-BE49-F238E27FC236}">
                        <a16:creationId xmlns:a16="http://schemas.microsoft.com/office/drawing/2014/main" id="{5F7E9CB4-6119-4FAB-B004-333370092E85}"/>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 name="Oval 83">
                    <a:extLst>
                      <a:ext uri="{FF2B5EF4-FFF2-40B4-BE49-F238E27FC236}">
                        <a16:creationId xmlns:a16="http://schemas.microsoft.com/office/drawing/2014/main" id="{7EFEE894-CDF0-42C7-80C1-BA07CF34E05C}"/>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 name="Oval 84">
                    <a:extLst>
                      <a:ext uri="{FF2B5EF4-FFF2-40B4-BE49-F238E27FC236}">
                        <a16:creationId xmlns:a16="http://schemas.microsoft.com/office/drawing/2014/main" id="{DB235D7D-C9BF-4CF3-A2FB-F23628384F17}"/>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32" name="Group 85">
                <a:extLst>
                  <a:ext uri="{FF2B5EF4-FFF2-40B4-BE49-F238E27FC236}">
                    <a16:creationId xmlns:a16="http://schemas.microsoft.com/office/drawing/2014/main" id="{E77BB2D3-23A2-4B5D-877E-03260EA24126}"/>
                  </a:ext>
                </a:extLst>
              </p:cNvPr>
              <p:cNvGrpSpPr>
                <a:grpSpLocks/>
              </p:cNvGrpSpPr>
              <p:nvPr/>
            </p:nvGrpSpPr>
            <p:grpSpPr bwMode="auto">
              <a:xfrm flipH="1">
                <a:off x="2054" y="2618"/>
                <a:ext cx="339" cy="192"/>
                <a:chOff x="4144" y="1608"/>
                <a:chExt cx="339" cy="192"/>
              </a:xfrm>
            </p:grpSpPr>
            <p:sp>
              <p:nvSpPr>
                <p:cNvPr id="39" name="Oval 86">
                  <a:extLst>
                    <a:ext uri="{FF2B5EF4-FFF2-40B4-BE49-F238E27FC236}">
                      <a16:creationId xmlns:a16="http://schemas.microsoft.com/office/drawing/2014/main" id="{76F4160F-C428-46B7-8BCA-0027346854E8}"/>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 name="Oval 87">
                  <a:extLst>
                    <a:ext uri="{FF2B5EF4-FFF2-40B4-BE49-F238E27FC236}">
                      <a16:creationId xmlns:a16="http://schemas.microsoft.com/office/drawing/2014/main" id="{B2BEDFFD-A9A6-410E-AA1E-5EF71B7A9577}"/>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 name="Oval 88">
                  <a:extLst>
                    <a:ext uri="{FF2B5EF4-FFF2-40B4-BE49-F238E27FC236}">
                      <a16:creationId xmlns:a16="http://schemas.microsoft.com/office/drawing/2014/main" id="{F4660A40-7075-4C41-908F-12906A4CF09C}"/>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 name="Oval 89">
                  <a:extLst>
                    <a:ext uri="{FF2B5EF4-FFF2-40B4-BE49-F238E27FC236}">
                      <a16:creationId xmlns:a16="http://schemas.microsoft.com/office/drawing/2014/main" id="{D121FFC4-F437-464A-96DD-3A4483BCE26B}"/>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 name="Oval 90">
                  <a:extLst>
                    <a:ext uri="{FF2B5EF4-FFF2-40B4-BE49-F238E27FC236}">
                      <a16:creationId xmlns:a16="http://schemas.microsoft.com/office/drawing/2014/main" id="{48AED6AA-9F5F-47F6-B543-EC17DDDC0F90}"/>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3" name="Group 91">
                <a:extLst>
                  <a:ext uri="{FF2B5EF4-FFF2-40B4-BE49-F238E27FC236}">
                    <a16:creationId xmlns:a16="http://schemas.microsoft.com/office/drawing/2014/main" id="{79DD86B7-F28E-48F7-A800-B5CCF85B4CD9}"/>
                  </a:ext>
                </a:extLst>
              </p:cNvPr>
              <p:cNvGrpSpPr>
                <a:grpSpLocks/>
              </p:cNvGrpSpPr>
              <p:nvPr/>
            </p:nvGrpSpPr>
            <p:grpSpPr bwMode="auto">
              <a:xfrm flipH="1">
                <a:off x="2240" y="2732"/>
                <a:ext cx="339" cy="192"/>
                <a:chOff x="4144" y="1608"/>
                <a:chExt cx="339" cy="192"/>
              </a:xfrm>
            </p:grpSpPr>
            <p:sp>
              <p:nvSpPr>
                <p:cNvPr id="34" name="Oval 92">
                  <a:extLst>
                    <a:ext uri="{FF2B5EF4-FFF2-40B4-BE49-F238E27FC236}">
                      <a16:creationId xmlns:a16="http://schemas.microsoft.com/office/drawing/2014/main" id="{40D27EF1-1C44-4562-9E58-9DDF4083023E}"/>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 name="Oval 93">
                  <a:extLst>
                    <a:ext uri="{FF2B5EF4-FFF2-40B4-BE49-F238E27FC236}">
                      <a16:creationId xmlns:a16="http://schemas.microsoft.com/office/drawing/2014/main" id="{D490BFA3-344F-4A1A-9A16-3B13B7CFD2E9}"/>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 name="Oval 94">
                  <a:extLst>
                    <a:ext uri="{FF2B5EF4-FFF2-40B4-BE49-F238E27FC236}">
                      <a16:creationId xmlns:a16="http://schemas.microsoft.com/office/drawing/2014/main" id="{B3482413-51A8-4D05-B02F-A1C44F7ED4F7}"/>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 name="Oval 95">
                  <a:extLst>
                    <a:ext uri="{FF2B5EF4-FFF2-40B4-BE49-F238E27FC236}">
                      <a16:creationId xmlns:a16="http://schemas.microsoft.com/office/drawing/2014/main" id="{83426234-4C7E-48B1-9C9F-4F48EF6BDBA5}"/>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 name="Oval 96">
                  <a:extLst>
                    <a:ext uri="{FF2B5EF4-FFF2-40B4-BE49-F238E27FC236}">
                      <a16:creationId xmlns:a16="http://schemas.microsoft.com/office/drawing/2014/main" id="{F4EF2851-33DA-402A-8355-7B030B297314}"/>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spTree>
    <p:extLst>
      <p:ext uri="{BB962C8B-B14F-4D97-AF65-F5344CB8AC3E}">
        <p14:creationId xmlns:p14="http://schemas.microsoft.com/office/powerpoint/2010/main" val="26175444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AEBBC4-7640-47C5-832C-8F5310D649AB}"/>
              </a:ext>
            </a:extLst>
          </p:cNvPr>
          <p:cNvSpPr>
            <a:spLocks noGrp="1"/>
          </p:cNvSpPr>
          <p:nvPr>
            <p:ph type="title"/>
          </p:nvPr>
        </p:nvSpPr>
        <p:spPr/>
        <p:txBody>
          <a:bodyPr>
            <a:normAutofit/>
          </a:bodyPr>
          <a:lstStyle/>
          <a:p>
            <a:r>
              <a:rPr lang="en-GB" dirty="0"/>
              <a:t>Local inflammation</a:t>
            </a:r>
          </a:p>
        </p:txBody>
      </p:sp>
      <p:sp>
        <p:nvSpPr>
          <p:cNvPr id="3" name="Content Placeholder 2">
            <a:extLst>
              <a:ext uri="{FF2B5EF4-FFF2-40B4-BE49-F238E27FC236}">
                <a16:creationId xmlns:a16="http://schemas.microsoft.com/office/drawing/2014/main" id="{20C85780-C4FC-48D2-9883-170767225550}"/>
              </a:ext>
            </a:extLst>
          </p:cNvPr>
          <p:cNvSpPr>
            <a:spLocks noGrp="1"/>
          </p:cNvSpPr>
          <p:nvPr>
            <p:ph idx="1"/>
          </p:nvPr>
        </p:nvSpPr>
        <p:spPr>
          <a:xfrm>
            <a:off x="165100" y="903910"/>
            <a:ext cx="9067799" cy="5365216"/>
          </a:xfrm>
        </p:spPr>
        <p:txBody>
          <a:bodyPr>
            <a:normAutofit/>
          </a:bodyPr>
          <a:lstStyle/>
          <a:p>
            <a:r>
              <a:rPr lang="en-GB" sz="2000" dirty="0"/>
              <a:t>Inflammation involves </a:t>
            </a:r>
            <a:r>
              <a:rPr lang="en-GB" sz="2000" b="1" dirty="0"/>
              <a:t>vascular changes </a:t>
            </a:r>
            <a:r>
              <a:rPr lang="en-GB" sz="2000" dirty="0"/>
              <a:t>designed to deliver additional effector molecules and cells from the blood to sites of infection.</a:t>
            </a:r>
          </a:p>
          <a:p>
            <a:r>
              <a:rPr lang="en-GB" sz="2000" b="1" dirty="0"/>
              <a:t>Vasoactive mediators</a:t>
            </a:r>
            <a:r>
              <a:rPr lang="en-GB" sz="2000" dirty="0"/>
              <a:t>:</a:t>
            </a:r>
          </a:p>
          <a:p>
            <a:pPr lvl="1">
              <a:buFont typeface="Courier New" panose="02070309020205020404" pitchFamily="49" charset="0"/>
              <a:buChar char="o"/>
            </a:pPr>
            <a:r>
              <a:rPr lang="en-GB" sz="1800" dirty="0"/>
              <a:t>dilatation of arterioles, leading to increased local blood flow and reduced velocity</a:t>
            </a:r>
          </a:p>
          <a:p>
            <a:pPr lvl="1">
              <a:buFont typeface="Courier New" panose="02070309020205020404" pitchFamily="49" charset="0"/>
              <a:buChar char="o"/>
            </a:pPr>
            <a:r>
              <a:rPr lang="en-GB" sz="1800" dirty="0"/>
              <a:t>increased permeability of capillary beds, allowing for the entry of complement.</a:t>
            </a:r>
          </a:p>
          <a:p>
            <a:r>
              <a:rPr lang="en-GB" sz="2000" dirty="0"/>
              <a:t> </a:t>
            </a:r>
            <a:r>
              <a:rPr lang="en-GB" sz="2000" b="1" dirty="0"/>
              <a:t>Proinflammatory cytokines and chemokines</a:t>
            </a:r>
            <a:r>
              <a:rPr lang="en-GB" sz="2000" dirty="0"/>
              <a:t>:</a:t>
            </a:r>
          </a:p>
          <a:p>
            <a:pPr lvl="1">
              <a:buFont typeface="Courier New" panose="02070309020205020404" pitchFamily="49" charset="0"/>
              <a:buChar char="o"/>
            </a:pPr>
            <a:r>
              <a:rPr lang="en-GB" sz="1800" dirty="0"/>
              <a:t>↑adhesion molecules on endothelial cells to promote binding of circulating effector cells</a:t>
            </a:r>
          </a:p>
          <a:p>
            <a:pPr lvl="1">
              <a:buFont typeface="Courier New" panose="02070309020205020404" pitchFamily="49" charset="0"/>
              <a:buChar char="o"/>
            </a:pPr>
            <a:r>
              <a:rPr lang="en-GB" sz="1800" dirty="0"/>
              <a:t>recruitment of additional effector cells (neutrophils, monocytes)</a:t>
            </a:r>
          </a:p>
          <a:p>
            <a:endParaRPr lang="en-GB" sz="2000" dirty="0"/>
          </a:p>
        </p:txBody>
      </p:sp>
      <p:grpSp>
        <p:nvGrpSpPr>
          <p:cNvPr id="98" name="Group 4">
            <a:extLst>
              <a:ext uri="{FF2B5EF4-FFF2-40B4-BE49-F238E27FC236}">
                <a16:creationId xmlns:a16="http://schemas.microsoft.com/office/drawing/2014/main" id="{E4B7BC1A-D587-43C6-B176-54B69CB9E637}"/>
              </a:ext>
            </a:extLst>
          </p:cNvPr>
          <p:cNvGrpSpPr>
            <a:grpSpLocks/>
          </p:cNvGrpSpPr>
          <p:nvPr/>
        </p:nvGrpSpPr>
        <p:grpSpPr bwMode="auto">
          <a:xfrm>
            <a:off x="542925" y="3606800"/>
            <a:ext cx="8064500" cy="2946400"/>
            <a:chOff x="162" y="2008"/>
            <a:chExt cx="5080" cy="1856"/>
          </a:xfrm>
        </p:grpSpPr>
        <p:graphicFrame>
          <p:nvGraphicFramePr>
            <p:cNvPr id="99" name="Object 6">
              <a:extLst>
                <a:ext uri="{FF2B5EF4-FFF2-40B4-BE49-F238E27FC236}">
                  <a16:creationId xmlns:a16="http://schemas.microsoft.com/office/drawing/2014/main" id="{5EB113CE-5125-4377-A2E1-5D5A3CAF08E1}"/>
                </a:ext>
              </a:extLst>
            </p:cNvPr>
            <p:cNvGraphicFramePr>
              <a:graphicFrameLocks noChangeAspect="1"/>
            </p:cNvGraphicFramePr>
            <p:nvPr/>
          </p:nvGraphicFramePr>
          <p:xfrm>
            <a:off x="2060" y="2164"/>
            <a:ext cx="3128" cy="544"/>
          </p:xfrm>
          <a:graphic>
            <a:graphicData uri="http://schemas.openxmlformats.org/presentationml/2006/ole">
              <mc:AlternateContent xmlns:mc="http://schemas.openxmlformats.org/markup-compatibility/2006">
                <mc:Choice xmlns:v="urn:schemas-microsoft-com:vml" Requires="v">
                  <p:oleObj spid="_x0000_s11393" name="Image" r:id="rId3" imgW="4965079" imgH="863188" progId="Photoshop.Image.8">
                    <p:embed/>
                  </p:oleObj>
                </mc:Choice>
                <mc:Fallback>
                  <p:oleObj name="Image" r:id="rId3" imgW="4965079" imgH="863188" progId="Photoshop.Image.8">
                    <p:embed/>
                    <p:pic>
                      <p:nvPicPr>
                        <p:cNvPr id="107642"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0" y="2164"/>
                          <a:ext cx="3128"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0" name="Line 6">
              <a:extLst>
                <a:ext uri="{FF2B5EF4-FFF2-40B4-BE49-F238E27FC236}">
                  <a16:creationId xmlns:a16="http://schemas.microsoft.com/office/drawing/2014/main" id="{D2D1ADDB-38CD-450F-A99A-CA12AF717155}"/>
                </a:ext>
              </a:extLst>
            </p:cNvPr>
            <p:cNvSpPr>
              <a:spLocks noChangeShapeType="1"/>
            </p:cNvSpPr>
            <p:nvPr/>
          </p:nvSpPr>
          <p:spPr bwMode="auto">
            <a:xfrm>
              <a:off x="3528" y="2790"/>
              <a:ext cx="864"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 name="Line 7">
              <a:extLst>
                <a:ext uri="{FF2B5EF4-FFF2-40B4-BE49-F238E27FC236}">
                  <a16:creationId xmlns:a16="http://schemas.microsoft.com/office/drawing/2014/main" id="{3661C3F1-269C-43C0-ADED-9065A5C61DF5}"/>
                </a:ext>
              </a:extLst>
            </p:cNvPr>
            <p:cNvSpPr>
              <a:spLocks noChangeShapeType="1"/>
            </p:cNvSpPr>
            <p:nvPr/>
          </p:nvSpPr>
          <p:spPr bwMode="auto">
            <a:xfrm>
              <a:off x="3532" y="3244"/>
              <a:ext cx="864"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aphicFrame>
          <p:nvGraphicFramePr>
            <p:cNvPr id="102" name="Object 7">
              <a:extLst>
                <a:ext uri="{FF2B5EF4-FFF2-40B4-BE49-F238E27FC236}">
                  <a16:creationId xmlns:a16="http://schemas.microsoft.com/office/drawing/2014/main" id="{709B8727-F402-46B5-99A5-D6422FAC7719}"/>
                </a:ext>
              </a:extLst>
            </p:cNvPr>
            <p:cNvGraphicFramePr>
              <a:graphicFrameLocks noChangeAspect="1"/>
            </p:cNvGraphicFramePr>
            <p:nvPr/>
          </p:nvGraphicFramePr>
          <p:xfrm>
            <a:off x="162" y="2516"/>
            <a:ext cx="1671" cy="1232"/>
          </p:xfrm>
          <a:graphic>
            <a:graphicData uri="http://schemas.openxmlformats.org/presentationml/2006/ole">
              <mc:AlternateContent xmlns:mc="http://schemas.openxmlformats.org/markup-compatibility/2006">
                <mc:Choice xmlns:v="urn:schemas-microsoft-com:vml" Requires="v">
                  <p:oleObj spid="_x0000_s11394" name="Image" r:id="rId5" imgW="4495238" imgH="4241270" progId="Photoshop.Image.8">
                    <p:embed/>
                  </p:oleObj>
                </mc:Choice>
                <mc:Fallback>
                  <p:oleObj name="Image" r:id="rId5" imgW="4495238" imgH="4241270" progId="Photoshop.Image.8">
                    <p:embed/>
                    <p:pic>
                      <p:nvPicPr>
                        <p:cNvPr id="107645"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2" y="2516"/>
                          <a:ext cx="1671" cy="1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3" name="Object 8">
              <a:extLst>
                <a:ext uri="{FF2B5EF4-FFF2-40B4-BE49-F238E27FC236}">
                  <a16:creationId xmlns:a16="http://schemas.microsoft.com/office/drawing/2014/main" id="{F08EB85E-C3AA-4C45-B3B6-9BF9A108B4FD}"/>
                </a:ext>
              </a:extLst>
            </p:cNvPr>
            <p:cNvGraphicFramePr>
              <a:graphicFrameLocks noChangeAspect="1"/>
            </p:cNvGraphicFramePr>
            <p:nvPr/>
          </p:nvGraphicFramePr>
          <p:xfrm>
            <a:off x="1758" y="2229"/>
            <a:ext cx="2094" cy="1539"/>
          </p:xfrm>
          <a:graphic>
            <a:graphicData uri="http://schemas.openxmlformats.org/presentationml/2006/ole">
              <mc:AlternateContent xmlns:mc="http://schemas.openxmlformats.org/markup-compatibility/2006">
                <mc:Choice xmlns:v="urn:schemas-microsoft-com:vml" Requires="v">
                  <p:oleObj spid="_x0000_s11395" name="Image" r:id="rId7" imgW="5104762" imgH="4088889" progId="Photoshop.Image.8">
                    <p:embed/>
                  </p:oleObj>
                </mc:Choice>
                <mc:Fallback>
                  <p:oleObj name="Image" r:id="rId7" imgW="5104762" imgH="4088889" progId="Photoshop.Image.8">
                    <p:embed/>
                    <p:pic>
                      <p:nvPicPr>
                        <p:cNvPr id="107646" name="Object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58" y="2229"/>
                          <a:ext cx="2094" cy="15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4" name="Object 9">
              <a:extLst>
                <a:ext uri="{FF2B5EF4-FFF2-40B4-BE49-F238E27FC236}">
                  <a16:creationId xmlns:a16="http://schemas.microsoft.com/office/drawing/2014/main" id="{F1D9AB59-B618-4E93-A6F5-AB2444FC58C8}"/>
                </a:ext>
              </a:extLst>
            </p:cNvPr>
            <p:cNvGraphicFramePr>
              <a:graphicFrameLocks noChangeAspect="1"/>
            </p:cNvGraphicFramePr>
            <p:nvPr/>
          </p:nvGraphicFramePr>
          <p:xfrm>
            <a:off x="3530" y="2644"/>
            <a:ext cx="1712" cy="1008"/>
          </p:xfrm>
          <a:graphic>
            <a:graphicData uri="http://schemas.openxmlformats.org/presentationml/2006/ole">
              <mc:AlternateContent xmlns:mc="http://schemas.openxmlformats.org/markup-compatibility/2006">
                <mc:Choice xmlns:v="urn:schemas-microsoft-com:vml" Requires="v">
                  <p:oleObj spid="_x0000_s11396" name="Image" r:id="rId9" imgW="3898413" imgH="2526984" progId="Photoshop.Image.8">
                    <p:embed/>
                  </p:oleObj>
                </mc:Choice>
                <mc:Fallback>
                  <p:oleObj name="Image" r:id="rId9" imgW="3898413" imgH="2526984" progId="Photoshop.Image.8">
                    <p:embed/>
                    <p:pic>
                      <p:nvPicPr>
                        <p:cNvPr id="107647" name="Object 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30" y="2644"/>
                          <a:ext cx="1712" cy="10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5" name="Object 10">
              <a:extLst>
                <a:ext uri="{FF2B5EF4-FFF2-40B4-BE49-F238E27FC236}">
                  <a16:creationId xmlns:a16="http://schemas.microsoft.com/office/drawing/2014/main" id="{5050F16E-A99A-4403-B0F7-95CA2AD29767}"/>
                </a:ext>
              </a:extLst>
            </p:cNvPr>
            <p:cNvGraphicFramePr>
              <a:graphicFrameLocks noChangeAspect="1"/>
            </p:cNvGraphicFramePr>
            <p:nvPr/>
          </p:nvGraphicFramePr>
          <p:xfrm>
            <a:off x="170" y="2008"/>
            <a:ext cx="3128" cy="544"/>
          </p:xfrm>
          <a:graphic>
            <a:graphicData uri="http://schemas.openxmlformats.org/presentationml/2006/ole">
              <mc:AlternateContent xmlns:mc="http://schemas.openxmlformats.org/markup-compatibility/2006">
                <mc:Choice xmlns:v="urn:schemas-microsoft-com:vml" Requires="v">
                  <p:oleObj spid="_x0000_s11397" name="Image" r:id="rId11" imgW="4965079" imgH="863188" progId="Photoshop.Image.8">
                    <p:embed/>
                  </p:oleObj>
                </mc:Choice>
                <mc:Fallback>
                  <p:oleObj name="Image" r:id="rId11" imgW="4965079" imgH="863188" progId="Photoshop.Image.8">
                    <p:embed/>
                    <p:pic>
                      <p:nvPicPr>
                        <p:cNvPr id="107648" name="Object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 y="2008"/>
                          <a:ext cx="3128"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6" name="Object 11">
              <a:extLst>
                <a:ext uri="{FF2B5EF4-FFF2-40B4-BE49-F238E27FC236}">
                  <a16:creationId xmlns:a16="http://schemas.microsoft.com/office/drawing/2014/main" id="{4084CAC2-28DF-4010-B228-50E3EDE63FDC}"/>
                </a:ext>
              </a:extLst>
            </p:cNvPr>
            <p:cNvGraphicFramePr>
              <a:graphicFrameLocks noChangeAspect="1"/>
            </p:cNvGraphicFramePr>
            <p:nvPr/>
          </p:nvGraphicFramePr>
          <p:xfrm>
            <a:off x="2066" y="2008"/>
            <a:ext cx="3128" cy="544"/>
          </p:xfrm>
          <a:graphic>
            <a:graphicData uri="http://schemas.openxmlformats.org/presentationml/2006/ole">
              <mc:AlternateContent xmlns:mc="http://schemas.openxmlformats.org/markup-compatibility/2006">
                <mc:Choice xmlns:v="urn:schemas-microsoft-com:vml" Requires="v">
                  <p:oleObj spid="_x0000_s11398" name="Image" r:id="rId12" imgW="4965079" imgH="863188" progId="Photoshop.Image.8">
                    <p:embed/>
                  </p:oleObj>
                </mc:Choice>
                <mc:Fallback>
                  <p:oleObj name="Image" r:id="rId12" imgW="4965079" imgH="863188" progId="Photoshop.Image.8">
                    <p:embed/>
                    <p:pic>
                      <p:nvPicPr>
                        <p:cNvPr id="107649" name="Object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6" y="2008"/>
                          <a:ext cx="3128"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7" name="Object 12">
              <a:extLst>
                <a:ext uri="{FF2B5EF4-FFF2-40B4-BE49-F238E27FC236}">
                  <a16:creationId xmlns:a16="http://schemas.microsoft.com/office/drawing/2014/main" id="{A0207EF0-6159-4716-84BB-1A27C2644599}"/>
                </a:ext>
              </a:extLst>
            </p:cNvPr>
            <p:cNvGraphicFramePr>
              <a:graphicFrameLocks noChangeAspect="1"/>
            </p:cNvGraphicFramePr>
            <p:nvPr/>
          </p:nvGraphicFramePr>
          <p:xfrm>
            <a:off x="1798" y="3684"/>
            <a:ext cx="1898" cy="178"/>
          </p:xfrm>
          <a:graphic>
            <a:graphicData uri="http://schemas.openxmlformats.org/presentationml/2006/ole">
              <mc:AlternateContent xmlns:mc="http://schemas.openxmlformats.org/markup-compatibility/2006">
                <mc:Choice xmlns:v="urn:schemas-microsoft-com:vml" Requires="v">
                  <p:oleObj spid="_x0000_s11399" name="Image" r:id="rId13" imgW="4965079" imgH="863188" progId="Photoshop.Image.8">
                    <p:embed/>
                  </p:oleObj>
                </mc:Choice>
                <mc:Fallback>
                  <p:oleObj name="Image" r:id="rId13" imgW="4965079" imgH="863188" progId="Photoshop.Image.8">
                    <p:embed/>
                    <p:pic>
                      <p:nvPicPr>
                        <p:cNvPr id="107650"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8" y="3684"/>
                          <a:ext cx="1898" cy="1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8" name="Object 13">
              <a:extLst>
                <a:ext uri="{FF2B5EF4-FFF2-40B4-BE49-F238E27FC236}">
                  <a16:creationId xmlns:a16="http://schemas.microsoft.com/office/drawing/2014/main" id="{F5538841-19E0-4595-B9D4-661A98722EA5}"/>
                </a:ext>
              </a:extLst>
            </p:cNvPr>
            <p:cNvGraphicFramePr>
              <a:graphicFrameLocks noChangeAspect="1"/>
            </p:cNvGraphicFramePr>
            <p:nvPr/>
          </p:nvGraphicFramePr>
          <p:xfrm>
            <a:off x="168" y="3722"/>
            <a:ext cx="1910" cy="142"/>
          </p:xfrm>
          <a:graphic>
            <a:graphicData uri="http://schemas.openxmlformats.org/presentationml/2006/ole">
              <mc:AlternateContent xmlns:mc="http://schemas.openxmlformats.org/markup-compatibility/2006">
                <mc:Choice xmlns:v="urn:schemas-microsoft-com:vml" Requires="v">
                  <p:oleObj spid="_x0000_s11400" name="Image" r:id="rId14" imgW="4965079" imgH="863188" progId="Photoshop.Image.8">
                    <p:embed/>
                  </p:oleObj>
                </mc:Choice>
                <mc:Fallback>
                  <p:oleObj name="Image" r:id="rId14" imgW="4965079" imgH="863188" progId="Photoshop.Image.8">
                    <p:embed/>
                    <p:pic>
                      <p:nvPicPr>
                        <p:cNvPr id="107651" name="Object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 y="3722"/>
                          <a:ext cx="191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09" name="Object 14">
              <a:extLst>
                <a:ext uri="{FF2B5EF4-FFF2-40B4-BE49-F238E27FC236}">
                  <a16:creationId xmlns:a16="http://schemas.microsoft.com/office/drawing/2014/main" id="{B1BB9009-C5C0-4760-9421-69F2D23D3195}"/>
                </a:ext>
              </a:extLst>
            </p:cNvPr>
            <p:cNvGraphicFramePr>
              <a:graphicFrameLocks noChangeAspect="1"/>
            </p:cNvGraphicFramePr>
            <p:nvPr/>
          </p:nvGraphicFramePr>
          <p:xfrm>
            <a:off x="3654" y="3524"/>
            <a:ext cx="1550" cy="340"/>
          </p:xfrm>
          <a:graphic>
            <a:graphicData uri="http://schemas.openxmlformats.org/presentationml/2006/ole">
              <mc:AlternateContent xmlns:mc="http://schemas.openxmlformats.org/markup-compatibility/2006">
                <mc:Choice xmlns:v="urn:schemas-microsoft-com:vml" Requires="v">
                  <p:oleObj spid="_x0000_s11401" name="Image" r:id="rId15" imgW="4965079" imgH="863188" progId="Photoshop.Image.8">
                    <p:embed/>
                  </p:oleObj>
                </mc:Choice>
                <mc:Fallback>
                  <p:oleObj name="Image" r:id="rId15" imgW="4965079" imgH="863188" progId="Photoshop.Image.8">
                    <p:embed/>
                    <p:pic>
                      <p:nvPicPr>
                        <p:cNvPr id="107652" name="Object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4" y="3524"/>
                          <a:ext cx="1550"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10" name="Object 15">
              <a:extLst>
                <a:ext uri="{FF2B5EF4-FFF2-40B4-BE49-F238E27FC236}">
                  <a16:creationId xmlns:a16="http://schemas.microsoft.com/office/drawing/2014/main" id="{D24C7637-C5E4-455E-8A9A-F5D6844B3E50}"/>
                </a:ext>
              </a:extLst>
            </p:cNvPr>
            <p:cNvGraphicFramePr>
              <a:graphicFrameLocks noChangeAspect="1"/>
            </p:cNvGraphicFramePr>
            <p:nvPr/>
          </p:nvGraphicFramePr>
          <p:xfrm>
            <a:off x="3396" y="2114"/>
            <a:ext cx="1802" cy="544"/>
          </p:xfrm>
          <a:graphic>
            <a:graphicData uri="http://schemas.openxmlformats.org/presentationml/2006/ole">
              <mc:AlternateContent xmlns:mc="http://schemas.openxmlformats.org/markup-compatibility/2006">
                <mc:Choice xmlns:v="urn:schemas-microsoft-com:vml" Requires="v">
                  <p:oleObj spid="_x0000_s11402" name="Image" r:id="rId16" imgW="4965079" imgH="863188" progId="Photoshop.Image.8">
                    <p:embed/>
                  </p:oleObj>
                </mc:Choice>
                <mc:Fallback>
                  <p:oleObj name="Image" r:id="rId16" imgW="4965079" imgH="863188" progId="Photoshop.Image.8">
                    <p:embed/>
                    <p:pic>
                      <p:nvPicPr>
                        <p:cNvPr id="107653" name="Object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6" y="2114"/>
                          <a:ext cx="1802" cy="5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sp>
        <p:nvSpPr>
          <p:cNvPr id="111" name="Rectangle 17">
            <a:extLst>
              <a:ext uri="{FF2B5EF4-FFF2-40B4-BE49-F238E27FC236}">
                <a16:creationId xmlns:a16="http://schemas.microsoft.com/office/drawing/2014/main" id="{4DDAB1C4-626D-4AC3-993E-6A916C26B204}"/>
              </a:ext>
            </a:extLst>
          </p:cNvPr>
          <p:cNvSpPr>
            <a:spLocks noChangeArrowheads="1"/>
          </p:cNvSpPr>
          <p:nvPr/>
        </p:nvSpPr>
        <p:spPr bwMode="auto">
          <a:xfrm>
            <a:off x="552450" y="3590925"/>
            <a:ext cx="8001000" cy="2971800"/>
          </a:xfrm>
          <a:prstGeom prst="rect">
            <a:avLst/>
          </a:prstGeom>
          <a:noFill/>
          <a:ln w="285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aphicFrame>
        <p:nvGraphicFramePr>
          <p:cNvPr id="112" name="Object 2">
            <a:extLst>
              <a:ext uri="{FF2B5EF4-FFF2-40B4-BE49-F238E27FC236}">
                <a16:creationId xmlns:a16="http://schemas.microsoft.com/office/drawing/2014/main" id="{61974663-52D7-4CD2-9683-8AFB1EF09561}"/>
              </a:ext>
            </a:extLst>
          </p:cNvPr>
          <p:cNvGraphicFramePr>
            <a:graphicFrameLocks noChangeAspect="1"/>
          </p:cNvGraphicFramePr>
          <p:nvPr/>
        </p:nvGraphicFramePr>
        <p:xfrm>
          <a:off x="3079750" y="4214813"/>
          <a:ext cx="3228975" cy="2103437"/>
        </p:xfrm>
        <a:graphic>
          <a:graphicData uri="http://schemas.openxmlformats.org/presentationml/2006/ole">
            <mc:AlternateContent xmlns:mc="http://schemas.openxmlformats.org/markup-compatibility/2006">
              <mc:Choice xmlns:v="urn:schemas-microsoft-com:vml" Requires="v">
                <p:oleObj spid="_x0000_s11403" name="Image" r:id="rId17" imgW="5053968" imgH="3530159" progId="Photoshop.Image.8">
                  <p:embed/>
                </p:oleObj>
              </mc:Choice>
              <mc:Fallback>
                <p:oleObj name="Image" r:id="rId17" imgW="5053968" imgH="3530159" progId="Photoshop.Image.8">
                  <p:embed/>
                  <p:pic>
                    <p:nvPicPr>
                      <p:cNvPr id="107523" name="Object 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079750" y="4214813"/>
                        <a:ext cx="3228975" cy="2103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113" name="Group 19">
            <a:extLst>
              <a:ext uri="{FF2B5EF4-FFF2-40B4-BE49-F238E27FC236}">
                <a16:creationId xmlns:a16="http://schemas.microsoft.com/office/drawing/2014/main" id="{57E372FB-FFFB-451D-9022-11BF99EC8EF7}"/>
              </a:ext>
            </a:extLst>
          </p:cNvPr>
          <p:cNvGrpSpPr>
            <a:grpSpLocks/>
          </p:cNvGrpSpPr>
          <p:nvPr/>
        </p:nvGrpSpPr>
        <p:grpSpPr bwMode="auto">
          <a:xfrm>
            <a:off x="714375" y="6194425"/>
            <a:ext cx="7578725" cy="384175"/>
            <a:chOff x="450" y="3902"/>
            <a:chExt cx="4774" cy="242"/>
          </a:xfrm>
        </p:grpSpPr>
        <p:sp>
          <p:nvSpPr>
            <p:cNvPr id="114" name="Text Box 20">
              <a:extLst>
                <a:ext uri="{FF2B5EF4-FFF2-40B4-BE49-F238E27FC236}">
                  <a16:creationId xmlns:a16="http://schemas.microsoft.com/office/drawing/2014/main" id="{7F580F13-351E-456D-ACE0-08CEE8F00939}"/>
                </a:ext>
              </a:extLst>
            </p:cNvPr>
            <p:cNvSpPr txBox="1">
              <a:spLocks noChangeArrowheads="1"/>
            </p:cNvSpPr>
            <p:nvPr/>
          </p:nvSpPr>
          <p:spPr bwMode="auto">
            <a:xfrm>
              <a:off x="450" y="3914"/>
              <a:ext cx="507"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Arteriole</a:t>
              </a:r>
              <a:endParaRPr kumimoji="0" lang="fr-FR" sz="1400" b="1" i="0" u="none" strike="noStrike" kern="0" cap="none" spc="0" normalizeH="0" baseline="0" noProof="0">
                <a:ln>
                  <a:noFill/>
                </a:ln>
                <a:solidFill>
                  <a:srgbClr val="000000"/>
                </a:solidFill>
                <a:effectLst/>
                <a:uLnTx/>
                <a:uFillTx/>
                <a:latin typeface="+mj-lt"/>
                <a:ea typeface="MS PGothic" charset="0"/>
              </a:endParaRPr>
            </a:p>
          </p:txBody>
        </p:sp>
        <p:sp>
          <p:nvSpPr>
            <p:cNvPr id="115" name="Text Box 21">
              <a:extLst>
                <a:ext uri="{FF2B5EF4-FFF2-40B4-BE49-F238E27FC236}">
                  <a16:creationId xmlns:a16="http://schemas.microsoft.com/office/drawing/2014/main" id="{95AACF66-C021-49C1-A106-35EEE5A9A197}"/>
                </a:ext>
              </a:extLst>
            </p:cNvPr>
            <p:cNvSpPr txBox="1">
              <a:spLocks noChangeArrowheads="1"/>
            </p:cNvSpPr>
            <p:nvPr/>
          </p:nvSpPr>
          <p:spPr bwMode="auto">
            <a:xfrm>
              <a:off x="2610" y="3950"/>
              <a:ext cx="693"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Capillary bed</a:t>
              </a:r>
              <a:endParaRPr kumimoji="0" lang="fr-FR" sz="1400" b="1" i="0" u="none" strike="noStrike" kern="0" cap="none" spc="0" normalizeH="0" baseline="0" noProof="0">
                <a:ln>
                  <a:noFill/>
                </a:ln>
                <a:solidFill>
                  <a:srgbClr val="000000"/>
                </a:solidFill>
                <a:effectLst/>
                <a:uLnTx/>
                <a:uFillTx/>
                <a:latin typeface="+mj-lt"/>
                <a:ea typeface="MS PGothic" charset="0"/>
              </a:endParaRPr>
            </a:p>
          </p:txBody>
        </p:sp>
        <p:sp>
          <p:nvSpPr>
            <p:cNvPr id="116" name="Text Box 22">
              <a:extLst>
                <a:ext uri="{FF2B5EF4-FFF2-40B4-BE49-F238E27FC236}">
                  <a16:creationId xmlns:a16="http://schemas.microsoft.com/office/drawing/2014/main" id="{C98352D3-C055-4503-9E80-55AEBC9D9A35}"/>
                </a:ext>
              </a:extLst>
            </p:cNvPr>
            <p:cNvSpPr txBox="1">
              <a:spLocks noChangeArrowheads="1"/>
            </p:cNvSpPr>
            <p:nvPr/>
          </p:nvSpPr>
          <p:spPr bwMode="auto">
            <a:xfrm>
              <a:off x="4188" y="3902"/>
              <a:ext cx="103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Post-capillary venule</a:t>
              </a:r>
              <a:endParaRPr kumimoji="0" lang="fr-FR" sz="1400" b="1" i="0" u="none" strike="noStrike" kern="0" cap="none" spc="0" normalizeH="0" baseline="0" noProof="0">
                <a:ln>
                  <a:noFill/>
                </a:ln>
                <a:solidFill>
                  <a:srgbClr val="000000"/>
                </a:solidFill>
                <a:effectLst/>
                <a:uLnTx/>
                <a:uFillTx/>
                <a:latin typeface="+mj-lt"/>
                <a:ea typeface="MS PGothic" charset="0"/>
              </a:endParaRPr>
            </a:p>
          </p:txBody>
        </p:sp>
      </p:grpSp>
      <p:grpSp>
        <p:nvGrpSpPr>
          <p:cNvPr id="117" name="Group 23">
            <a:extLst>
              <a:ext uri="{FF2B5EF4-FFF2-40B4-BE49-F238E27FC236}">
                <a16:creationId xmlns:a16="http://schemas.microsoft.com/office/drawing/2014/main" id="{C186F473-0F9A-4A67-93A1-AE1465EE8552}"/>
              </a:ext>
            </a:extLst>
          </p:cNvPr>
          <p:cNvGrpSpPr>
            <a:grpSpLocks/>
          </p:cNvGrpSpPr>
          <p:nvPr/>
        </p:nvGrpSpPr>
        <p:grpSpPr bwMode="auto">
          <a:xfrm>
            <a:off x="676275" y="3587750"/>
            <a:ext cx="6169025" cy="1209675"/>
            <a:chOff x="426" y="2260"/>
            <a:chExt cx="3886" cy="762"/>
          </a:xfrm>
        </p:grpSpPr>
        <p:sp>
          <p:nvSpPr>
            <p:cNvPr id="118" name="Text Box 24">
              <a:extLst>
                <a:ext uri="{FF2B5EF4-FFF2-40B4-BE49-F238E27FC236}">
                  <a16:creationId xmlns:a16="http://schemas.microsoft.com/office/drawing/2014/main" id="{72BCAA2A-B6BD-4881-8684-D22B4368EB48}"/>
                </a:ext>
              </a:extLst>
            </p:cNvPr>
            <p:cNvSpPr txBox="1">
              <a:spLocks noChangeArrowheads="1"/>
            </p:cNvSpPr>
            <p:nvPr/>
          </p:nvSpPr>
          <p:spPr bwMode="auto">
            <a:xfrm>
              <a:off x="426" y="2408"/>
              <a:ext cx="754" cy="1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dirty="0">
                  <a:ln>
                    <a:noFill/>
                  </a:ln>
                  <a:solidFill>
                    <a:srgbClr val="000000"/>
                  </a:solidFill>
                  <a:effectLst/>
                  <a:uLnTx/>
                  <a:uFillTx/>
                  <a:latin typeface="+mj-lt"/>
                  <a:ea typeface="MS PGothic" charset="0"/>
                </a:rPr>
                <a:t>Vasodilatation</a:t>
              </a:r>
              <a:endParaRPr kumimoji="0" lang="fr-FR" sz="1400" b="1" i="0" u="none" strike="noStrike" kern="0" cap="none" spc="0" normalizeH="0" baseline="0" noProof="0" dirty="0">
                <a:ln>
                  <a:noFill/>
                </a:ln>
                <a:solidFill>
                  <a:srgbClr val="000000"/>
                </a:solidFill>
                <a:effectLst/>
                <a:uLnTx/>
                <a:uFillTx/>
                <a:latin typeface="+mj-lt"/>
                <a:ea typeface="MS PGothic" charset="0"/>
              </a:endParaRPr>
            </a:p>
          </p:txBody>
        </p:sp>
        <p:sp>
          <p:nvSpPr>
            <p:cNvPr id="119" name="Text Box 25">
              <a:extLst>
                <a:ext uri="{FF2B5EF4-FFF2-40B4-BE49-F238E27FC236}">
                  <a16:creationId xmlns:a16="http://schemas.microsoft.com/office/drawing/2014/main" id="{06F666B8-7E18-4F26-B5F9-90E68D59851D}"/>
                </a:ext>
              </a:extLst>
            </p:cNvPr>
            <p:cNvSpPr txBox="1">
              <a:spLocks noChangeArrowheads="1"/>
            </p:cNvSpPr>
            <p:nvPr/>
          </p:nvSpPr>
          <p:spPr bwMode="auto">
            <a:xfrm>
              <a:off x="2383" y="2364"/>
              <a:ext cx="1067" cy="33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Increased </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vascular permeability</a:t>
              </a:r>
              <a:endParaRPr kumimoji="0" lang="fr-FR" sz="1400" b="1" i="0" u="none" strike="noStrike" kern="0" cap="none" spc="0" normalizeH="0" baseline="0" noProof="0">
                <a:ln>
                  <a:noFill/>
                </a:ln>
                <a:solidFill>
                  <a:srgbClr val="000000"/>
                </a:solidFill>
                <a:effectLst/>
                <a:uLnTx/>
                <a:uFillTx/>
                <a:latin typeface="+mj-lt"/>
                <a:ea typeface="MS PGothic" charset="0"/>
              </a:endParaRPr>
            </a:p>
          </p:txBody>
        </p:sp>
        <p:grpSp>
          <p:nvGrpSpPr>
            <p:cNvPr id="120" name="Group 26">
              <a:extLst>
                <a:ext uri="{FF2B5EF4-FFF2-40B4-BE49-F238E27FC236}">
                  <a16:creationId xmlns:a16="http://schemas.microsoft.com/office/drawing/2014/main" id="{47F7ACC7-7AA7-4EA1-A45F-50AF223C3079}"/>
                </a:ext>
              </a:extLst>
            </p:cNvPr>
            <p:cNvGrpSpPr>
              <a:grpSpLocks/>
            </p:cNvGrpSpPr>
            <p:nvPr/>
          </p:nvGrpSpPr>
          <p:grpSpPr bwMode="auto">
            <a:xfrm>
              <a:off x="768" y="2260"/>
              <a:ext cx="3544" cy="762"/>
              <a:chOff x="768" y="2260"/>
              <a:chExt cx="3544" cy="762"/>
            </a:xfrm>
          </p:grpSpPr>
          <p:grpSp>
            <p:nvGrpSpPr>
              <p:cNvPr id="121" name="Group 27">
                <a:extLst>
                  <a:ext uri="{FF2B5EF4-FFF2-40B4-BE49-F238E27FC236}">
                    <a16:creationId xmlns:a16="http://schemas.microsoft.com/office/drawing/2014/main" id="{46E82060-ED81-4007-BD99-B5EB380FDEC0}"/>
                  </a:ext>
                </a:extLst>
              </p:cNvPr>
              <p:cNvGrpSpPr>
                <a:grpSpLocks/>
              </p:cNvGrpSpPr>
              <p:nvPr/>
            </p:nvGrpSpPr>
            <p:grpSpPr bwMode="auto">
              <a:xfrm>
                <a:off x="3604" y="2260"/>
                <a:ext cx="708" cy="327"/>
                <a:chOff x="1572" y="2262"/>
                <a:chExt cx="708" cy="327"/>
              </a:xfrm>
            </p:grpSpPr>
            <p:grpSp>
              <p:nvGrpSpPr>
                <p:cNvPr id="180" name="Group 28">
                  <a:extLst>
                    <a:ext uri="{FF2B5EF4-FFF2-40B4-BE49-F238E27FC236}">
                      <a16:creationId xmlns:a16="http://schemas.microsoft.com/office/drawing/2014/main" id="{FF8F71F0-6370-4AC2-9636-D5C7446EC2E4}"/>
                    </a:ext>
                  </a:extLst>
                </p:cNvPr>
                <p:cNvGrpSpPr>
                  <a:grpSpLocks/>
                </p:cNvGrpSpPr>
                <p:nvPr/>
              </p:nvGrpSpPr>
              <p:grpSpPr bwMode="auto">
                <a:xfrm rot="-2033578">
                  <a:off x="1953" y="2304"/>
                  <a:ext cx="327" cy="266"/>
                  <a:chOff x="2249" y="1020"/>
                  <a:chExt cx="724" cy="759"/>
                </a:xfrm>
              </p:grpSpPr>
              <p:sp>
                <p:nvSpPr>
                  <p:cNvPr id="191" name="Freeform 29">
                    <a:extLst>
                      <a:ext uri="{FF2B5EF4-FFF2-40B4-BE49-F238E27FC236}">
                        <a16:creationId xmlns:a16="http://schemas.microsoft.com/office/drawing/2014/main" id="{10BF2288-1A51-4511-B509-6F72E77E3DBC}"/>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74117"/>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92" name="Freeform 30">
                    <a:extLst>
                      <a:ext uri="{FF2B5EF4-FFF2-40B4-BE49-F238E27FC236}">
                        <a16:creationId xmlns:a16="http://schemas.microsoft.com/office/drawing/2014/main" id="{93B9A2CF-74CA-4FF0-8FCD-D5A882B7AC88}"/>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81" name="Group 31">
                  <a:extLst>
                    <a:ext uri="{FF2B5EF4-FFF2-40B4-BE49-F238E27FC236}">
                      <a16:creationId xmlns:a16="http://schemas.microsoft.com/office/drawing/2014/main" id="{5BE1A75A-0DE4-44E7-AAE6-68EBD05AED9A}"/>
                    </a:ext>
                  </a:extLst>
                </p:cNvPr>
                <p:cNvGrpSpPr>
                  <a:grpSpLocks/>
                </p:cNvGrpSpPr>
                <p:nvPr/>
              </p:nvGrpSpPr>
              <p:grpSpPr bwMode="auto">
                <a:xfrm>
                  <a:off x="1572" y="2262"/>
                  <a:ext cx="344" cy="327"/>
                  <a:chOff x="4293" y="2875"/>
                  <a:chExt cx="708" cy="672"/>
                </a:xfrm>
              </p:grpSpPr>
              <p:sp>
                <p:nvSpPr>
                  <p:cNvPr id="182" name="Freeform 32">
                    <a:extLst>
                      <a:ext uri="{FF2B5EF4-FFF2-40B4-BE49-F238E27FC236}">
                        <a16:creationId xmlns:a16="http://schemas.microsoft.com/office/drawing/2014/main" id="{848C2C75-7CF2-49C7-9AC0-ABDD9611B36B}"/>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3" name="Freeform 33">
                    <a:extLst>
                      <a:ext uri="{FF2B5EF4-FFF2-40B4-BE49-F238E27FC236}">
                        <a16:creationId xmlns:a16="http://schemas.microsoft.com/office/drawing/2014/main" id="{DAD475D3-FF9C-4DC6-BBF6-49B93EA27391}"/>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4" name="Oval 34">
                    <a:extLst>
                      <a:ext uri="{FF2B5EF4-FFF2-40B4-BE49-F238E27FC236}">
                        <a16:creationId xmlns:a16="http://schemas.microsoft.com/office/drawing/2014/main" id="{C1C7CB8B-3CF6-468D-9956-3E7083CC4B15}"/>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5" name="Oval 35">
                    <a:extLst>
                      <a:ext uri="{FF2B5EF4-FFF2-40B4-BE49-F238E27FC236}">
                        <a16:creationId xmlns:a16="http://schemas.microsoft.com/office/drawing/2014/main" id="{433F6B58-8407-4656-A89C-06B37C3301AC}"/>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6" name="Oval 36">
                    <a:extLst>
                      <a:ext uri="{FF2B5EF4-FFF2-40B4-BE49-F238E27FC236}">
                        <a16:creationId xmlns:a16="http://schemas.microsoft.com/office/drawing/2014/main" id="{47A45968-291E-4832-BA19-271FC2706AA0}"/>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7" name="Oval 37">
                    <a:extLst>
                      <a:ext uri="{FF2B5EF4-FFF2-40B4-BE49-F238E27FC236}">
                        <a16:creationId xmlns:a16="http://schemas.microsoft.com/office/drawing/2014/main" id="{426EF6B2-6A65-4A50-B529-6F0F4FB85CF6}"/>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8" name="Oval 38">
                    <a:extLst>
                      <a:ext uri="{FF2B5EF4-FFF2-40B4-BE49-F238E27FC236}">
                        <a16:creationId xmlns:a16="http://schemas.microsoft.com/office/drawing/2014/main" id="{B5C77C10-982D-47DB-BA13-52D3EC626B15}"/>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89" name="Oval 39">
                    <a:extLst>
                      <a:ext uri="{FF2B5EF4-FFF2-40B4-BE49-F238E27FC236}">
                        <a16:creationId xmlns:a16="http://schemas.microsoft.com/office/drawing/2014/main" id="{06858F9A-3367-4985-A38C-0AE7A243CF26}"/>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90" name="Oval 40">
                    <a:extLst>
                      <a:ext uri="{FF2B5EF4-FFF2-40B4-BE49-F238E27FC236}">
                        <a16:creationId xmlns:a16="http://schemas.microsoft.com/office/drawing/2014/main" id="{02423BF5-30A7-4DDB-8D3D-4891110ADF83}"/>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grpSp>
            <p:nvGrpSpPr>
              <p:cNvPr id="122" name="Group 41">
                <a:extLst>
                  <a:ext uri="{FF2B5EF4-FFF2-40B4-BE49-F238E27FC236}">
                    <a16:creationId xmlns:a16="http://schemas.microsoft.com/office/drawing/2014/main" id="{A7BD96D9-855D-4AB7-AB9D-DFE67C933CB1}"/>
                  </a:ext>
                </a:extLst>
              </p:cNvPr>
              <p:cNvGrpSpPr>
                <a:grpSpLocks/>
              </p:cNvGrpSpPr>
              <p:nvPr/>
            </p:nvGrpSpPr>
            <p:grpSpPr bwMode="auto">
              <a:xfrm>
                <a:off x="768" y="2262"/>
                <a:ext cx="1811" cy="760"/>
                <a:chOff x="768" y="2262"/>
                <a:chExt cx="1811" cy="760"/>
              </a:xfrm>
            </p:grpSpPr>
            <p:grpSp>
              <p:nvGrpSpPr>
                <p:cNvPr id="123" name="Group 42">
                  <a:extLst>
                    <a:ext uri="{FF2B5EF4-FFF2-40B4-BE49-F238E27FC236}">
                      <a16:creationId xmlns:a16="http://schemas.microsoft.com/office/drawing/2014/main" id="{7F246165-175C-408B-AF42-6C44E43A9DDC}"/>
                    </a:ext>
                  </a:extLst>
                </p:cNvPr>
                <p:cNvGrpSpPr>
                  <a:grpSpLocks/>
                </p:cNvGrpSpPr>
                <p:nvPr/>
              </p:nvGrpSpPr>
              <p:grpSpPr bwMode="auto">
                <a:xfrm>
                  <a:off x="1572" y="2262"/>
                  <a:ext cx="708" cy="327"/>
                  <a:chOff x="1572" y="2262"/>
                  <a:chExt cx="708" cy="327"/>
                </a:xfrm>
              </p:grpSpPr>
              <p:grpSp>
                <p:nvGrpSpPr>
                  <p:cNvPr id="167" name="Group 43">
                    <a:extLst>
                      <a:ext uri="{FF2B5EF4-FFF2-40B4-BE49-F238E27FC236}">
                        <a16:creationId xmlns:a16="http://schemas.microsoft.com/office/drawing/2014/main" id="{6BAF5AF9-9AD3-4B9D-8282-EB42179AE296}"/>
                      </a:ext>
                    </a:extLst>
                  </p:cNvPr>
                  <p:cNvGrpSpPr>
                    <a:grpSpLocks/>
                  </p:cNvGrpSpPr>
                  <p:nvPr/>
                </p:nvGrpSpPr>
                <p:grpSpPr bwMode="auto">
                  <a:xfrm rot="-2033578">
                    <a:off x="1953" y="2304"/>
                    <a:ext cx="327" cy="266"/>
                    <a:chOff x="2249" y="1020"/>
                    <a:chExt cx="724" cy="759"/>
                  </a:xfrm>
                </p:grpSpPr>
                <p:sp>
                  <p:nvSpPr>
                    <p:cNvPr id="178" name="Freeform 44">
                      <a:extLst>
                        <a:ext uri="{FF2B5EF4-FFF2-40B4-BE49-F238E27FC236}">
                          <a16:creationId xmlns:a16="http://schemas.microsoft.com/office/drawing/2014/main" id="{CEF5979E-D618-4DF0-9B02-4F1C202144C0}"/>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74117"/>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9" name="Freeform 45">
                      <a:extLst>
                        <a:ext uri="{FF2B5EF4-FFF2-40B4-BE49-F238E27FC236}">
                          <a16:creationId xmlns:a16="http://schemas.microsoft.com/office/drawing/2014/main" id="{18BC8831-BE82-4A2C-A98A-0EDE37B21FB5}"/>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68" name="Group 46">
                    <a:extLst>
                      <a:ext uri="{FF2B5EF4-FFF2-40B4-BE49-F238E27FC236}">
                        <a16:creationId xmlns:a16="http://schemas.microsoft.com/office/drawing/2014/main" id="{7F1F33CC-D774-4B3E-BBCB-0C1E74E8368E}"/>
                      </a:ext>
                    </a:extLst>
                  </p:cNvPr>
                  <p:cNvGrpSpPr>
                    <a:grpSpLocks/>
                  </p:cNvGrpSpPr>
                  <p:nvPr/>
                </p:nvGrpSpPr>
                <p:grpSpPr bwMode="auto">
                  <a:xfrm>
                    <a:off x="1572" y="2262"/>
                    <a:ext cx="344" cy="327"/>
                    <a:chOff x="4293" y="2875"/>
                    <a:chExt cx="708" cy="672"/>
                  </a:xfrm>
                </p:grpSpPr>
                <p:sp>
                  <p:nvSpPr>
                    <p:cNvPr id="169" name="Freeform 47">
                      <a:extLst>
                        <a:ext uri="{FF2B5EF4-FFF2-40B4-BE49-F238E27FC236}">
                          <a16:creationId xmlns:a16="http://schemas.microsoft.com/office/drawing/2014/main" id="{A02B2588-87F0-4781-A470-DA177E0DD2AC}"/>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0" name="Freeform 48">
                      <a:extLst>
                        <a:ext uri="{FF2B5EF4-FFF2-40B4-BE49-F238E27FC236}">
                          <a16:creationId xmlns:a16="http://schemas.microsoft.com/office/drawing/2014/main" id="{6A6CAD01-E1B5-48E7-8113-76FF32EA3C65}"/>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1" name="Oval 49">
                      <a:extLst>
                        <a:ext uri="{FF2B5EF4-FFF2-40B4-BE49-F238E27FC236}">
                          <a16:creationId xmlns:a16="http://schemas.microsoft.com/office/drawing/2014/main" id="{C9CD11F6-1897-4B40-A7F6-6AE3167F2EB2}"/>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2" name="Oval 50">
                      <a:extLst>
                        <a:ext uri="{FF2B5EF4-FFF2-40B4-BE49-F238E27FC236}">
                          <a16:creationId xmlns:a16="http://schemas.microsoft.com/office/drawing/2014/main" id="{0EF4040A-6B80-479F-9824-C06383AE293A}"/>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3" name="Oval 51">
                      <a:extLst>
                        <a:ext uri="{FF2B5EF4-FFF2-40B4-BE49-F238E27FC236}">
                          <a16:creationId xmlns:a16="http://schemas.microsoft.com/office/drawing/2014/main" id="{F3AFB230-32E7-4CC1-8086-4E08390922B9}"/>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4" name="Oval 52">
                      <a:extLst>
                        <a:ext uri="{FF2B5EF4-FFF2-40B4-BE49-F238E27FC236}">
                          <a16:creationId xmlns:a16="http://schemas.microsoft.com/office/drawing/2014/main" id="{978A178E-5EB7-4EDE-A605-AA82060694C9}"/>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5" name="Oval 53">
                      <a:extLst>
                        <a:ext uri="{FF2B5EF4-FFF2-40B4-BE49-F238E27FC236}">
                          <a16:creationId xmlns:a16="http://schemas.microsoft.com/office/drawing/2014/main" id="{7F6C51B8-A0CF-480E-91B3-47BABC39C4CD}"/>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6" name="Oval 54">
                      <a:extLst>
                        <a:ext uri="{FF2B5EF4-FFF2-40B4-BE49-F238E27FC236}">
                          <a16:creationId xmlns:a16="http://schemas.microsoft.com/office/drawing/2014/main" id="{8C6E9ABC-689C-4CD2-AB5F-8AFFA35679DB}"/>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77" name="Oval 55">
                      <a:extLst>
                        <a:ext uri="{FF2B5EF4-FFF2-40B4-BE49-F238E27FC236}">
                          <a16:creationId xmlns:a16="http://schemas.microsoft.com/office/drawing/2014/main" id="{C24A84E1-2CD1-4D7C-9E5C-32658E8E8709}"/>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grpSp>
              <p:nvGrpSpPr>
                <p:cNvPr id="124" name="Group 56">
                  <a:extLst>
                    <a:ext uri="{FF2B5EF4-FFF2-40B4-BE49-F238E27FC236}">
                      <a16:creationId xmlns:a16="http://schemas.microsoft.com/office/drawing/2014/main" id="{9A8514B9-632F-4DC3-B9AB-F3DD780E1D2F}"/>
                    </a:ext>
                  </a:extLst>
                </p:cNvPr>
                <p:cNvGrpSpPr>
                  <a:grpSpLocks/>
                </p:cNvGrpSpPr>
                <p:nvPr/>
              </p:nvGrpSpPr>
              <p:grpSpPr bwMode="auto">
                <a:xfrm>
                  <a:off x="1490" y="2472"/>
                  <a:ext cx="339" cy="192"/>
                  <a:chOff x="4144" y="1608"/>
                  <a:chExt cx="339" cy="192"/>
                </a:xfrm>
              </p:grpSpPr>
              <p:sp>
                <p:nvSpPr>
                  <p:cNvPr id="162" name="Oval 57">
                    <a:extLst>
                      <a:ext uri="{FF2B5EF4-FFF2-40B4-BE49-F238E27FC236}">
                        <a16:creationId xmlns:a16="http://schemas.microsoft.com/office/drawing/2014/main" id="{A88E4BA7-C13F-4F89-921A-C75947F47370}"/>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3" name="Oval 58">
                    <a:extLst>
                      <a:ext uri="{FF2B5EF4-FFF2-40B4-BE49-F238E27FC236}">
                        <a16:creationId xmlns:a16="http://schemas.microsoft.com/office/drawing/2014/main" id="{A2662D19-71B1-44A1-9591-8011C82A5389}"/>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4" name="Oval 59">
                    <a:extLst>
                      <a:ext uri="{FF2B5EF4-FFF2-40B4-BE49-F238E27FC236}">
                        <a16:creationId xmlns:a16="http://schemas.microsoft.com/office/drawing/2014/main" id="{85A6A28D-6835-4CB4-A6EA-8531ECDC3A7B}"/>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5" name="Oval 60">
                    <a:extLst>
                      <a:ext uri="{FF2B5EF4-FFF2-40B4-BE49-F238E27FC236}">
                        <a16:creationId xmlns:a16="http://schemas.microsoft.com/office/drawing/2014/main" id="{1E83C673-1653-4C9E-AEA7-0F0D0CDB69B4}"/>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6" name="Oval 61">
                    <a:extLst>
                      <a:ext uri="{FF2B5EF4-FFF2-40B4-BE49-F238E27FC236}">
                        <a16:creationId xmlns:a16="http://schemas.microsoft.com/office/drawing/2014/main" id="{9E978B2A-8CF2-4945-A3A9-111C58224044}"/>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25" name="Group 62">
                  <a:extLst>
                    <a:ext uri="{FF2B5EF4-FFF2-40B4-BE49-F238E27FC236}">
                      <a16:creationId xmlns:a16="http://schemas.microsoft.com/office/drawing/2014/main" id="{25A70A8F-A423-44FC-B52D-C8F06C8BECC2}"/>
                    </a:ext>
                  </a:extLst>
                </p:cNvPr>
                <p:cNvGrpSpPr>
                  <a:grpSpLocks/>
                </p:cNvGrpSpPr>
                <p:nvPr/>
              </p:nvGrpSpPr>
              <p:grpSpPr bwMode="auto">
                <a:xfrm>
                  <a:off x="1304" y="2586"/>
                  <a:ext cx="339" cy="192"/>
                  <a:chOff x="4144" y="1608"/>
                  <a:chExt cx="339" cy="192"/>
                </a:xfrm>
              </p:grpSpPr>
              <p:sp>
                <p:nvSpPr>
                  <p:cNvPr id="157" name="Oval 63">
                    <a:extLst>
                      <a:ext uri="{FF2B5EF4-FFF2-40B4-BE49-F238E27FC236}">
                        <a16:creationId xmlns:a16="http://schemas.microsoft.com/office/drawing/2014/main" id="{54FDF6D1-C7DF-413D-9729-2A4D3AF7A946}"/>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8" name="Oval 64">
                    <a:extLst>
                      <a:ext uri="{FF2B5EF4-FFF2-40B4-BE49-F238E27FC236}">
                        <a16:creationId xmlns:a16="http://schemas.microsoft.com/office/drawing/2014/main" id="{0DD43607-04DF-4754-BD21-12567627D09B}"/>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9" name="Oval 65">
                    <a:extLst>
                      <a:ext uri="{FF2B5EF4-FFF2-40B4-BE49-F238E27FC236}">
                        <a16:creationId xmlns:a16="http://schemas.microsoft.com/office/drawing/2014/main" id="{FF47E688-9AC6-4F98-AC4B-42FBC97CCCC9}"/>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0" name="Oval 66">
                    <a:extLst>
                      <a:ext uri="{FF2B5EF4-FFF2-40B4-BE49-F238E27FC236}">
                        <a16:creationId xmlns:a16="http://schemas.microsoft.com/office/drawing/2014/main" id="{13BCD953-2331-40F0-B5C2-6384ECA83FAC}"/>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61" name="Oval 67">
                    <a:extLst>
                      <a:ext uri="{FF2B5EF4-FFF2-40B4-BE49-F238E27FC236}">
                        <a16:creationId xmlns:a16="http://schemas.microsoft.com/office/drawing/2014/main" id="{8E7D33DE-8F01-449C-BBAA-5C7E7CDF8CE0}"/>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26" name="Group 68">
                  <a:extLst>
                    <a:ext uri="{FF2B5EF4-FFF2-40B4-BE49-F238E27FC236}">
                      <a16:creationId xmlns:a16="http://schemas.microsoft.com/office/drawing/2014/main" id="{C2853A29-1840-4916-86F7-A28877AF588E}"/>
                    </a:ext>
                  </a:extLst>
                </p:cNvPr>
                <p:cNvGrpSpPr>
                  <a:grpSpLocks/>
                </p:cNvGrpSpPr>
                <p:nvPr/>
              </p:nvGrpSpPr>
              <p:grpSpPr bwMode="auto">
                <a:xfrm rot="5400000">
                  <a:off x="890" y="2404"/>
                  <a:ext cx="496" cy="739"/>
                  <a:chOff x="1362" y="2908"/>
                  <a:chExt cx="496" cy="739"/>
                </a:xfrm>
              </p:grpSpPr>
              <p:grpSp>
                <p:nvGrpSpPr>
                  <p:cNvPr id="139" name="Group 69">
                    <a:extLst>
                      <a:ext uri="{FF2B5EF4-FFF2-40B4-BE49-F238E27FC236}">
                        <a16:creationId xmlns:a16="http://schemas.microsoft.com/office/drawing/2014/main" id="{A449DC79-AE15-429D-9993-6AD4A70706B4}"/>
                      </a:ext>
                    </a:extLst>
                  </p:cNvPr>
                  <p:cNvGrpSpPr>
                    <a:grpSpLocks/>
                  </p:cNvGrpSpPr>
                  <p:nvPr/>
                </p:nvGrpSpPr>
                <p:grpSpPr bwMode="auto">
                  <a:xfrm rot="-5400000">
                    <a:off x="1288" y="2982"/>
                    <a:ext cx="339" cy="192"/>
                    <a:chOff x="4144" y="1608"/>
                    <a:chExt cx="339" cy="192"/>
                  </a:xfrm>
                </p:grpSpPr>
                <p:sp>
                  <p:nvSpPr>
                    <p:cNvPr id="152" name="Oval 70">
                      <a:extLst>
                        <a:ext uri="{FF2B5EF4-FFF2-40B4-BE49-F238E27FC236}">
                          <a16:creationId xmlns:a16="http://schemas.microsoft.com/office/drawing/2014/main" id="{7B5382AB-90B4-4AC3-8063-8AE0BA557DCE}"/>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3" name="Oval 71">
                      <a:extLst>
                        <a:ext uri="{FF2B5EF4-FFF2-40B4-BE49-F238E27FC236}">
                          <a16:creationId xmlns:a16="http://schemas.microsoft.com/office/drawing/2014/main" id="{B9C1045A-59C8-4A00-AE32-45A440B46430}"/>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4" name="Oval 72">
                      <a:extLst>
                        <a:ext uri="{FF2B5EF4-FFF2-40B4-BE49-F238E27FC236}">
                          <a16:creationId xmlns:a16="http://schemas.microsoft.com/office/drawing/2014/main" id="{BD4ADFDF-33E4-43FE-A045-B551325D1DB6}"/>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5" name="Oval 73">
                      <a:extLst>
                        <a:ext uri="{FF2B5EF4-FFF2-40B4-BE49-F238E27FC236}">
                          <a16:creationId xmlns:a16="http://schemas.microsoft.com/office/drawing/2014/main" id="{BFEFDB0C-D365-4041-A4AB-B25A9C0DEB54}"/>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6" name="Oval 74">
                      <a:extLst>
                        <a:ext uri="{FF2B5EF4-FFF2-40B4-BE49-F238E27FC236}">
                          <a16:creationId xmlns:a16="http://schemas.microsoft.com/office/drawing/2014/main" id="{9884BCDE-0E2B-42BD-BD9E-F299C42DF813}"/>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40" name="Group 75">
                    <a:extLst>
                      <a:ext uri="{FF2B5EF4-FFF2-40B4-BE49-F238E27FC236}">
                        <a16:creationId xmlns:a16="http://schemas.microsoft.com/office/drawing/2014/main" id="{14677D08-0ACA-423F-8B55-2C7AC0769089}"/>
                      </a:ext>
                    </a:extLst>
                  </p:cNvPr>
                  <p:cNvGrpSpPr>
                    <a:grpSpLocks/>
                  </p:cNvGrpSpPr>
                  <p:nvPr/>
                </p:nvGrpSpPr>
                <p:grpSpPr bwMode="auto">
                  <a:xfrm rot="-5400000">
                    <a:off x="1478" y="3196"/>
                    <a:ext cx="339" cy="192"/>
                    <a:chOff x="4144" y="1608"/>
                    <a:chExt cx="339" cy="192"/>
                  </a:xfrm>
                </p:grpSpPr>
                <p:sp>
                  <p:nvSpPr>
                    <p:cNvPr id="147" name="Oval 76">
                      <a:extLst>
                        <a:ext uri="{FF2B5EF4-FFF2-40B4-BE49-F238E27FC236}">
                          <a16:creationId xmlns:a16="http://schemas.microsoft.com/office/drawing/2014/main" id="{98746DE2-4EBE-4303-8B70-761C0C21BAEA}"/>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8" name="Oval 77">
                      <a:extLst>
                        <a:ext uri="{FF2B5EF4-FFF2-40B4-BE49-F238E27FC236}">
                          <a16:creationId xmlns:a16="http://schemas.microsoft.com/office/drawing/2014/main" id="{78E7E7FE-AE63-4DBE-AEF3-499C2EC0E64A}"/>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9" name="Oval 78">
                      <a:extLst>
                        <a:ext uri="{FF2B5EF4-FFF2-40B4-BE49-F238E27FC236}">
                          <a16:creationId xmlns:a16="http://schemas.microsoft.com/office/drawing/2014/main" id="{79F0F93E-00F5-4036-9F5E-6EF36EDC759C}"/>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0" name="Oval 79">
                      <a:extLst>
                        <a:ext uri="{FF2B5EF4-FFF2-40B4-BE49-F238E27FC236}">
                          <a16:creationId xmlns:a16="http://schemas.microsoft.com/office/drawing/2014/main" id="{EFF783AD-39F4-48CC-80F0-D7B8C798CE52}"/>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51" name="Oval 80">
                      <a:extLst>
                        <a:ext uri="{FF2B5EF4-FFF2-40B4-BE49-F238E27FC236}">
                          <a16:creationId xmlns:a16="http://schemas.microsoft.com/office/drawing/2014/main" id="{69886C51-11BD-4163-B581-988042991193}"/>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41" name="Group 81">
                    <a:extLst>
                      <a:ext uri="{FF2B5EF4-FFF2-40B4-BE49-F238E27FC236}">
                        <a16:creationId xmlns:a16="http://schemas.microsoft.com/office/drawing/2014/main" id="{6218565C-8DEA-4578-B685-A9B27A341FC7}"/>
                      </a:ext>
                    </a:extLst>
                  </p:cNvPr>
                  <p:cNvGrpSpPr>
                    <a:grpSpLocks/>
                  </p:cNvGrpSpPr>
                  <p:nvPr/>
                </p:nvGrpSpPr>
                <p:grpSpPr bwMode="auto">
                  <a:xfrm rot="-5400000">
                    <a:off x="1592" y="3382"/>
                    <a:ext cx="339" cy="192"/>
                    <a:chOff x="4144" y="1608"/>
                    <a:chExt cx="339" cy="192"/>
                  </a:xfrm>
                </p:grpSpPr>
                <p:sp>
                  <p:nvSpPr>
                    <p:cNvPr id="142" name="Oval 82">
                      <a:extLst>
                        <a:ext uri="{FF2B5EF4-FFF2-40B4-BE49-F238E27FC236}">
                          <a16:creationId xmlns:a16="http://schemas.microsoft.com/office/drawing/2014/main" id="{71361541-D173-4AD8-9DAC-E081EF9AD812}"/>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3" name="Oval 83">
                      <a:extLst>
                        <a:ext uri="{FF2B5EF4-FFF2-40B4-BE49-F238E27FC236}">
                          <a16:creationId xmlns:a16="http://schemas.microsoft.com/office/drawing/2014/main" id="{3AD3CB39-B1F7-45A1-8D6B-A29FC9E0B1DD}"/>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4" name="Oval 84">
                      <a:extLst>
                        <a:ext uri="{FF2B5EF4-FFF2-40B4-BE49-F238E27FC236}">
                          <a16:creationId xmlns:a16="http://schemas.microsoft.com/office/drawing/2014/main" id="{91458108-928A-4C7D-9784-D81BA57CC88D}"/>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5" name="Oval 85">
                      <a:extLst>
                        <a:ext uri="{FF2B5EF4-FFF2-40B4-BE49-F238E27FC236}">
                          <a16:creationId xmlns:a16="http://schemas.microsoft.com/office/drawing/2014/main" id="{D5DE7B91-28CB-440C-A2CC-89465DB43785}"/>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46" name="Oval 86">
                      <a:extLst>
                        <a:ext uri="{FF2B5EF4-FFF2-40B4-BE49-F238E27FC236}">
                          <a16:creationId xmlns:a16="http://schemas.microsoft.com/office/drawing/2014/main" id="{C65FE6A8-1BBE-4802-BFEF-B7431734678A}"/>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grpSp>
              <p:nvGrpSpPr>
                <p:cNvPr id="127" name="Group 87">
                  <a:extLst>
                    <a:ext uri="{FF2B5EF4-FFF2-40B4-BE49-F238E27FC236}">
                      <a16:creationId xmlns:a16="http://schemas.microsoft.com/office/drawing/2014/main" id="{4711D3A6-73E1-40F4-B873-4D3FD35BCAB3}"/>
                    </a:ext>
                  </a:extLst>
                </p:cNvPr>
                <p:cNvGrpSpPr>
                  <a:grpSpLocks/>
                </p:cNvGrpSpPr>
                <p:nvPr/>
              </p:nvGrpSpPr>
              <p:grpSpPr bwMode="auto">
                <a:xfrm flipH="1">
                  <a:off x="2054" y="2618"/>
                  <a:ext cx="339" cy="192"/>
                  <a:chOff x="4144" y="1608"/>
                  <a:chExt cx="339" cy="192"/>
                </a:xfrm>
              </p:grpSpPr>
              <p:sp>
                <p:nvSpPr>
                  <p:cNvPr id="134" name="Oval 88">
                    <a:extLst>
                      <a:ext uri="{FF2B5EF4-FFF2-40B4-BE49-F238E27FC236}">
                        <a16:creationId xmlns:a16="http://schemas.microsoft.com/office/drawing/2014/main" id="{95C7A566-B01B-4B21-A5A9-B2A3AE720716}"/>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5" name="Oval 89">
                    <a:extLst>
                      <a:ext uri="{FF2B5EF4-FFF2-40B4-BE49-F238E27FC236}">
                        <a16:creationId xmlns:a16="http://schemas.microsoft.com/office/drawing/2014/main" id="{79388EFA-81AA-43F5-B4C0-37A8607AAC30}"/>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6" name="Oval 90">
                    <a:extLst>
                      <a:ext uri="{FF2B5EF4-FFF2-40B4-BE49-F238E27FC236}">
                        <a16:creationId xmlns:a16="http://schemas.microsoft.com/office/drawing/2014/main" id="{16B19476-6C2B-40E2-BAF8-4B3C31531A90}"/>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7" name="Oval 91">
                    <a:extLst>
                      <a:ext uri="{FF2B5EF4-FFF2-40B4-BE49-F238E27FC236}">
                        <a16:creationId xmlns:a16="http://schemas.microsoft.com/office/drawing/2014/main" id="{C062864B-5F75-482F-B1F5-13BCC68CCAC6}"/>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8" name="Oval 92">
                    <a:extLst>
                      <a:ext uri="{FF2B5EF4-FFF2-40B4-BE49-F238E27FC236}">
                        <a16:creationId xmlns:a16="http://schemas.microsoft.com/office/drawing/2014/main" id="{3753647B-A84E-44F7-B8AA-A85BC83C16BC}"/>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28" name="Group 93">
                  <a:extLst>
                    <a:ext uri="{FF2B5EF4-FFF2-40B4-BE49-F238E27FC236}">
                      <a16:creationId xmlns:a16="http://schemas.microsoft.com/office/drawing/2014/main" id="{8FDEC6B8-DBDB-48B2-B98E-7DC29CE2B6C4}"/>
                    </a:ext>
                  </a:extLst>
                </p:cNvPr>
                <p:cNvGrpSpPr>
                  <a:grpSpLocks/>
                </p:cNvGrpSpPr>
                <p:nvPr/>
              </p:nvGrpSpPr>
              <p:grpSpPr bwMode="auto">
                <a:xfrm flipH="1">
                  <a:off x="2240" y="2732"/>
                  <a:ext cx="339" cy="192"/>
                  <a:chOff x="4144" y="1608"/>
                  <a:chExt cx="339" cy="192"/>
                </a:xfrm>
              </p:grpSpPr>
              <p:sp>
                <p:nvSpPr>
                  <p:cNvPr id="129" name="Oval 94">
                    <a:extLst>
                      <a:ext uri="{FF2B5EF4-FFF2-40B4-BE49-F238E27FC236}">
                        <a16:creationId xmlns:a16="http://schemas.microsoft.com/office/drawing/2014/main" id="{C88820D3-37AA-493A-9D35-FDD1F7238BA1}"/>
                      </a:ext>
                    </a:extLst>
                  </p:cNvPr>
                  <p:cNvSpPr>
                    <a:spLocks noChangeArrowheads="1"/>
                  </p:cNvSpPr>
                  <p:nvPr/>
                </p:nvSpPr>
                <p:spPr bwMode="auto">
                  <a:xfrm>
                    <a:off x="4336" y="176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0" name="Oval 95">
                    <a:extLst>
                      <a:ext uri="{FF2B5EF4-FFF2-40B4-BE49-F238E27FC236}">
                        <a16:creationId xmlns:a16="http://schemas.microsoft.com/office/drawing/2014/main" id="{ACA7AEFA-0AFF-4C9C-8B1B-230520A37596}"/>
                      </a:ext>
                    </a:extLst>
                  </p:cNvPr>
                  <p:cNvSpPr>
                    <a:spLocks noChangeArrowheads="1"/>
                  </p:cNvSpPr>
                  <p:nvPr/>
                </p:nvSpPr>
                <p:spPr bwMode="auto">
                  <a:xfrm>
                    <a:off x="4456" y="172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1" name="Oval 96">
                    <a:extLst>
                      <a:ext uri="{FF2B5EF4-FFF2-40B4-BE49-F238E27FC236}">
                        <a16:creationId xmlns:a16="http://schemas.microsoft.com/office/drawing/2014/main" id="{3DA95BD2-C66F-46EE-B22B-A2C91A2FD771}"/>
                      </a:ext>
                    </a:extLst>
                  </p:cNvPr>
                  <p:cNvSpPr>
                    <a:spLocks noChangeArrowheads="1"/>
                  </p:cNvSpPr>
                  <p:nvPr/>
                </p:nvSpPr>
                <p:spPr bwMode="auto">
                  <a:xfrm>
                    <a:off x="4416" y="1608"/>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2" name="Oval 97">
                    <a:extLst>
                      <a:ext uri="{FF2B5EF4-FFF2-40B4-BE49-F238E27FC236}">
                        <a16:creationId xmlns:a16="http://schemas.microsoft.com/office/drawing/2014/main" id="{936DE1F6-DD63-4310-B54C-69AA1F273A94}"/>
                      </a:ext>
                    </a:extLst>
                  </p:cNvPr>
                  <p:cNvSpPr>
                    <a:spLocks noChangeArrowheads="1"/>
                  </p:cNvSpPr>
                  <p:nvPr/>
                </p:nvSpPr>
                <p:spPr bwMode="auto">
                  <a:xfrm>
                    <a:off x="4264" y="166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33" name="Oval 98">
                    <a:extLst>
                      <a:ext uri="{FF2B5EF4-FFF2-40B4-BE49-F238E27FC236}">
                        <a16:creationId xmlns:a16="http://schemas.microsoft.com/office/drawing/2014/main" id="{8241EA5D-1F15-41C0-AD98-3440B0E4C1E0}"/>
                      </a:ext>
                    </a:extLst>
                  </p:cNvPr>
                  <p:cNvSpPr>
                    <a:spLocks noChangeArrowheads="1"/>
                  </p:cNvSpPr>
                  <p:nvPr/>
                </p:nvSpPr>
                <p:spPr bwMode="auto">
                  <a:xfrm>
                    <a:off x="4144" y="1744"/>
                    <a:ext cx="27" cy="32"/>
                  </a:xfrm>
                  <a:prstGeom prst="ellipse">
                    <a:avLst/>
                  </a:prstGeom>
                  <a:solidFill>
                    <a:srgbClr val="3366FF"/>
                  </a:solidFill>
                  <a:ln w="9525">
                    <a:solidFill>
                      <a:srgbClr val="0099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grpSp>
      </p:grpSp>
      <p:graphicFrame>
        <p:nvGraphicFramePr>
          <p:cNvPr id="193" name="Object 3">
            <a:extLst>
              <a:ext uri="{FF2B5EF4-FFF2-40B4-BE49-F238E27FC236}">
                <a16:creationId xmlns:a16="http://schemas.microsoft.com/office/drawing/2014/main" id="{E08CD4D1-ED3E-469C-8A30-3E5691C7D88C}"/>
              </a:ext>
            </a:extLst>
          </p:cNvPr>
          <p:cNvGraphicFramePr>
            <a:graphicFrameLocks noChangeAspect="1"/>
          </p:cNvGraphicFramePr>
          <p:nvPr/>
        </p:nvGraphicFramePr>
        <p:xfrm>
          <a:off x="7280275" y="4187825"/>
          <a:ext cx="593725" cy="482600"/>
        </p:xfrm>
        <a:graphic>
          <a:graphicData uri="http://schemas.openxmlformats.org/presentationml/2006/ole">
            <mc:AlternateContent xmlns:mc="http://schemas.openxmlformats.org/markup-compatibility/2006">
              <mc:Choice xmlns:v="urn:schemas-microsoft-com:vml" Requires="v">
                <p:oleObj spid="_x0000_s11404" name="Image" r:id="rId19" imgW="888889" imgH="711111" progId="Photoshop.Image.8">
                  <p:embed/>
                </p:oleObj>
              </mc:Choice>
              <mc:Fallback>
                <p:oleObj name="Image" r:id="rId19" imgW="888889" imgH="711111" progId="Photoshop.Image.8">
                  <p:embed/>
                  <p:pic>
                    <p:nvPicPr>
                      <p:cNvPr id="107526" name="Object 3"/>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80275" y="4187825"/>
                        <a:ext cx="593725" cy="482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94" name="Text Box 101">
            <a:extLst>
              <a:ext uri="{FF2B5EF4-FFF2-40B4-BE49-F238E27FC236}">
                <a16:creationId xmlns:a16="http://schemas.microsoft.com/office/drawing/2014/main" id="{3BC879E8-35BF-43F4-BD65-15EA8DB0C35F}"/>
              </a:ext>
            </a:extLst>
          </p:cNvPr>
          <p:cNvSpPr txBox="1">
            <a:spLocks noChangeArrowheads="1"/>
          </p:cNvSpPr>
          <p:nvPr/>
        </p:nvSpPr>
        <p:spPr bwMode="auto">
          <a:xfrm>
            <a:off x="7194508" y="3743325"/>
            <a:ext cx="1289135" cy="52322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Recruitment of </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a:ln>
                  <a:noFill/>
                </a:ln>
                <a:solidFill>
                  <a:srgbClr val="000000"/>
                </a:solidFill>
                <a:effectLst/>
                <a:uLnTx/>
                <a:uFillTx/>
                <a:latin typeface="+mj-lt"/>
                <a:ea typeface="MS PGothic" charset="0"/>
              </a:rPr>
              <a:t>immune cells</a:t>
            </a:r>
            <a:endParaRPr kumimoji="0" lang="fr-FR" sz="1400" b="1" i="0" u="none" strike="noStrike" kern="0" cap="none" spc="0" normalizeH="0" baseline="0" noProof="0">
              <a:ln>
                <a:noFill/>
              </a:ln>
              <a:solidFill>
                <a:srgbClr val="000000"/>
              </a:solidFill>
              <a:effectLst/>
              <a:uLnTx/>
              <a:uFillTx/>
              <a:latin typeface="+mj-lt"/>
              <a:ea typeface="MS PGothic" charset="0"/>
            </a:endParaRPr>
          </a:p>
        </p:txBody>
      </p:sp>
      <p:graphicFrame>
        <p:nvGraphicFramePr>
          <p:cNvPr id="195" name="Object 4">
            <a:extLst>
              <a:ext uri="{FF2B5EF4-FFF2-40B4-BE49-F238E27FC236}">
                <a16:creationId xmlns:a16="http://schemas.microsoft.com/office/drawing/2014/main" id="{5092A501-3AB7-4BDF-A563-836F4E2D0DD1}"/>
              </a:ext>
            </a:extLst>
          </p:cNvPr>
          <p:cNvGraphicFramePr>
            <a:graphicFrameLocks noChangeAspect="1"/>
          </p:cNvGraphicFramePr>
          <p:nvPr/>
        </p:nvGraphicFramePr>
        <p:xfrm>
          <a:off x="6486525" y="4438650"/>
          <a:ext cx="395288" cy="904875"/>
        </p:xfrm>
        <a:graphic>
          <a:graphicData uri="http://schemas.openxmlformats.org/presentationml/2006/ole">
            <mc:AlternateContent xmlns:mc="http://schemas.openxmlformats.org/markup-compatibility/2006">
              <mc:Choice xmlns:v="urn:schemas-microsoft-com:vml" Requires="v">
                <p:oleObj spid="_x0000_s11405" name="Image" r:id="rId21" imgW="533145" imgH="1219048" progId="Photoshop.Image.8">
                  <p:embed/>
                </p:oleObj>
              </mc:Choice>
              <mc:Fallback>
                <p:oleObj name="Image" r:id="rId21" imgW="533145" imgH="1219048" progId="Photoshop.Image.8">
                  <p:embed/>
                  <p:pic>
                    <p:nvPicPr>
                      <p:cNvPr id="107528" name="Object 4"/>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486525" y="4438650"/>
                        <a:ext cx="395288" cy="904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196" name="Group 103">
            <a:extLst>
              <a:ext uri="{FF2B5EF4-FFF2-40B4-BE49-F238E27FC236}">
                <a16:creationId xmlns:a16="http://schemas.microsoft.com/office/drawing/2014/main" id="{907115A6-60A8-46E3-8E4B-00DC4EC1A738}"/>
              </a:ext>
            </a:extLst>
          </p:cNvPr>
          <p:cNvGrpSpPr>
            <a:grpSpLocks/>
          </p:cNvGrpSpPr>
          <p:nvPr/>
        </p:nvGrpSpPr>
        <p:grpSpPr bwMode="auto">
          <a:xfrm>
            <a:off x="6175375" y="4051300"/>
            <a:ext cx="833438" cy="485775"/>
            <a:chOff x="2006" y="3554"/>
            <a:chExt cx="525" cy="306"/>
          </a:xfrm>
        </p:grpSpPr>
        <p:grpSp>
          <p:nvGrpSpPr>
            <p:cNvPr id="197" name="Group 104">
              <a:extLst>
                <a:ext uri="{FF2B5EF4-FFF2-40B4-BE49-F238E27FC236}">
                  <a16:creationId xmlns:a16="http://schemas.microsoft.com/office/drawing/2014/main" id="{C0DB278C-20F4-4C22-8107-D5F48322223F}"/>
                </a:ext>
              </a:extLst>
            </p:cNvPr>
            <p:cNvGrpSpPr>
              <a:grpSpLocks/>
            </p:cNvGrpSpPr>
            <p:nvPr/>
          </p:nvGrpSpPr>
          <p:grpSpPr bwMode="auto">
            <a:xfrm flipH="1">
              <a:off x="2006" y="3554"/>
              <a:ext cx="339" cy="192"/>
              <a:chOff x="4144" y="1608"/>
              <a:chExt cx="339" cy="192"/>
            </a:xfrm>
          </p:grpSpPr>
          <p:sp>
            <p:nvSpPr>
              <p:cNvPr id="204" name="Oval 105">
                <a:extLst>
                  <a:ext uri="{FF2B5EF4-FFF2-40B4-BE49-F238E27FC236}">
                    <a16:creationId xmlns:a16="http://schemas.microsoft.com/office/drawing/2014/main" id="{FAE415A3-B02D-49E4-BF0C-6F4D233B388A}"/>
                  </a:ext>
                </a:extLst>
              </p:cNvPr>
              <p:cNvSpPr>
                <a:spLocks noChangeArrowheads="1"/>
              </p:cNvSpPr>
              <p:nvPr/>
            </p:nvSpPr>
            <p:spPr bwMode="auto">
              <a:xfrm>
                <a:off x="4336" y="176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5" name="Oval 106">
                <a:extLst>
                  <a:ext uri="{FF2B5EF4-FFF2-40B4-BE49-F238E27FC236}">
                    <a16:creationId xmlns:a16="http://schemas.microsoft.com/office/drawing/2014/main" id="{C679C2FB-519F-496D-9F6E-3811D2B0C61F}"/>
                  </a:ext>
                </a:extLst>
              </p:cNvPr>
              <p:cNvSpPr>
                <a:spLocks noChangeArrowheads="1"/>
              </p:cNvSpPr>
              <p:nvPr/>
            </p:nvSpPr>
            <p:spPr bwMode="auto">
              <a:xfrm>
                <a:off x="4456" y="172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6" name="Oval 107">
                <a:extLst>
                  <a:ext uri="{FF2B5EF4-FFF2-40B4-BE49-F238E27FC236}">
                    <a16:creationId xmlns:a16="http://schemas.microsoft.com/office/drawing/2014/main" id="{D85E1B40-2E9C-47BE-8C7E-7074EEEA65D2}"/>
                  </a:ext>
                </a:extLst>
              </p:cNvPr>
              <p:cNvSpPr>
                <a:spLocks noChangeArrowheads="1"/>
              </p:cNvSpPr>
              <p:nvPr/>
            </p:nvSpPr>
            <p:spPr bwMode="auto">
              <a:xfrm>
                <a:off x="4416" y="160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7" name="Oval 108">
                <a:extLst>
                  <a:ext uri="{FF2B5EF4-FFF2-40B4-BE49-F238E27FC236}">
                    <a16:creationId xmlns:a16="http://schemas.microsoft.com/office/drawing/2014/main" id="{9728AB2C-8666-4F54-82F7-60B77B610301}"/>
                  </a:ext>
                </a:extLst>
              </p:cNvPr>
              <p:cNvSpPr>
                <a:spLocks noChangeArrowheads="1"/>
              </p:cNvSpPr>
              <p:nvPr/>
            </p:nvSpPr>
            <p:spPr bwMode="auto">
              <a:xfrm>
                <a:off x="4264" y="166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8" name="Oval 109">
                <a:extLst>
                  <a:ext uri="{FF2B5EF4-FFF2-40B4-BE49-F238E27FC236}">
                    <a16:creationId xmlns:a16="http://schemas.microsoft.com/office/drawing/2014/main" id="{A1D3EE51-AD1C-4A51-BC7C-D407497D3AFA}"/>
                  </a:ext>
                </a:extLst>
              </p:cNvPr>
              <p:cNvSpPr>
                <a:spLocks noChangeArrowheads="1"/>
              </p:cNvSpPr>
              <p:nvPr/>
            </p:nvSpPr>
            <p:spPr bwMode="auto">
              <a:xfrm>
                <a:off x="4144" y="174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198" name="Group 110">
              <a:extLst>
                <a:ext uri="{FF2B5EF4-FFF2-40B4-BE49-F238E27FC236}">
                  <a16:creationId xmlns:a16="http://schemas.microsoft.com/office/drawing/2014/main" id="{7AA7312D-BE06-424C-9712-CB4F12EE5BE9}"/>
                </a:ext>
              </a:extLst>
            </p:cNvPr>
            <p:cNvGrpSpPr>
              <a:grpSpLocks/>
            </p:cNvGrpSpPr>
            <p:nvPr/>
          </p:nvGrpSpPr>
          <p:grpSpPr bwMode="auto">
            <a:xfrm flipH="1">
              <a:off x="2192" y="3668"/>
              <a:ext cx="339" cy="192"/>
              <a:chOff x="4144" y="1608"/>
              <a:chExt cx="339" cy="192"/>
            </a:xfrm>
          </p:grpSpPr>
          <p:sp>
            <p:nvSpPr>
              <p:cNvPr id="199" name="Oval 111">
                <a:extLst>
                  <a:ext uri="{FF2B5EF4-FFF2-40B4-BE49-F238E27FC236}">
                    <a16:creationId xmlns:a16="http://schemas.microsoft.com/office/drawing/2014/main" id="{E6C33D0E-BFF9-4111-80B3-F3378EA2DA45}"/>
                  </a:ext>
                </a:extLst>
              </p:cNvPr>
              <p:cNvSpPr>
                <a:spLocks noChangeArrowheads="1"/>
              </p:cNvSpPr>
              <p:nvPr/>
            </p:nvSpPr>
            <p:spPr bwMode="auto">
              <a:xfrm>
                <a:off x="4336" y="176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0" name="Oval 112">
                <a:extLst>
                  <a:ext uri="{FF2B5EF4-FFF2-40B4-BE49-F238E27FC236}">
                    <a16:creationId xmlns:a16="http://schemas.microsoft.com/office/drawing/2014/main" id="{FE70D4D3-8A71-47BA-88E1-6E9C20723119}"/>
                  </a:ext>
                </a:extLst>
              </p:cNvPr>
              <p:cNvSpPr>
                <a:spLocks noChangeArrowheads="1"/>
              </p:cNvSpPr>
              <p:nvPr/>
            </p:nvSpPr>
            <p:spPr bwMode="auto">
              <a:xfrm>
                <a:off x="4456" y="172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1" name="Oval 113">
                <a:extLst>
                  <a:ext uri="{FF2B5EF4-FFF2-40B4-BE49-F238E27FC236}">
                    <a16:creationId xmlns:a16="http://schemas.microsoft.com/office/drawing/2014/main" id="{54DF1BC2-B622-42C1-8BB5-9417D9E2C8FD}"/>
                  </a:ext>
                </a:extLst>
              </p:cNvPr>
              <p:cNvSpPr>
                <a:spLocks noChangeArrowheads="1"/>
              </p:cNvSpPr>
              <p:nvPr/>
            </p:nvSpPr>
            <p:spPr bwMode="auto">
              <a:xfrm>
                <a:off x="4416" y="160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2" name="Oval 114">
                <a:extLst>
                  <a:ext uri="{FF2B5EF4-FFF2-40B4-BE49-F238E27FC236}">
                    <a16:creationId xmlns:a16="http://schemas.microsoft.com/office/drawing/2014/main" id="{A986964C-9833-4EE6-8A6C-6353B6386528}"/>
                  </a:ext>
                </a:extLst>
              </p:cNvPr>
              <p:cNvSpPr>
                <a:spLocks noChangeArrowheads="1"/>
              </p:cNvSpPr>
              <p:nvPr/>
            </p:nvSpPr>
            <p:spPr bwMode="auto">
              <a:xfrm>
                <a:off x="4264" y="166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03" name="Oval 115">
                <a:extLst>
                  <a:ext uri="{FF2B5EF4-FFF2-40B4-BE49-F238E27FC236}">
                    <a16:creationId xmlns:a16="http://schemas.microsoft.com/office/drawing/2014/main" id="{231F1D1A-08BE-401D-B469-04FB405001F4}"/>
                  </a:ext>
                </a:extLst>
              </p:cNvPr>
              <p:cNvSpPr>
                <a:spLocks noChangeArrowheads="1"/>
              </p:cNvSpPr>
              <p:nvPr/>
            </p:nvSpPr>
            <p:spPr bwMode="auto">
              <a:xfrm>
                <a:off x="4144" y="174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grpSp>
        <p:nvGrpSpPr>
          <p:cNvPr id="209" name="Group 116">
            <a:extLst>
              <a:ext uri="{FF2B5EF4-FFF2-40B4-BE49-F238E27FC236}">
                <a16:creationId xmlns:a16="http://schemas.microsoft.com/office/drawing/2014/main" id="{B046045C-F26D-43C0-A41F-9AB2E3A2FFF2}"/>
              </a:ext>
            </a:extLst>
          </p:cNvPr>
          <p:cNvGrpSpPr>
            <a:grpSpLocks/>
          </p:cNvGrpSpPr>
          <p:nvPr/>
        </p:nvGrpSpPr>
        <p:grpSpPr bwMode="auto">
          <a:xfrm>
            <a:off x="6477000" y="4371975"/>
            <a:ext cx="833438" cy="485775"/>
            <a:chOff x="2006" y="3554"/>
            <a:chExt cx="525" cy="306"/>
          </a:xfrm>
        </p:grpSpPr>
        <p:grpSp>
          <p:nvGrpSpPr>
            <p:cNvPr id="210" name="Group 117">
              <a:extLst>
                <a:ext uri="{FF2B5EF4-FFF2-40B4-BE49-F238E27FC236}">
                  <a16:creationId xmlns:a16="http://schemas.microsoft.com/office/drawing/2014/main" id="{24F4FE7C-1A7D-4F36-A142-C097EE709794}"/>
                </a:ext>
              </a:extLst>
            </p:cNvPr>
            <p:cNvGrpSpPr>
              <a:grpSpLocks/>
            </p:cNvGrpSpPr>
            <p:nvPr/>
          </p:nvGrpSpPr>
          <p:grpSpPr bwMode="auto">
            <a:xfrm flipH="1">
              <a:off x="2006" y="3554"/>
              <a:ext cx="339" cy="192"/>
              <a:chOff x="4144" y="1608"/>
              <a:chExt cx="339" cy="192"/>
            </a:xfrm>
          </p:grpSpPr>
          <p:sp>
            <p:nvSpPr>
              <p:cNvPr id="217" name="Oval 118">
                <a:extLst>
                  <a:ext uri="{FF2B5EF4-FFF2-40B4-BE49-F238E27FC236}">
                    <a16:creationId xmlns:a16="http://schemas.microsoft.com/office/drawing/2014/main" id="{FAE1C33A-1213-4E62-811B-B59AE7888E59}"/>
                  </a:ext>
                </a:extLst>
              </p:cNvPr>
              <p:cNvSpPr>
                <a:spLocks noChangeArrowheads="1"/>
              </p:cNvSpPr>
              <p:nvPr/>
            </p:nvSpPr>
            <p:spPr bwMode="auto">
              <a:xfrm>
                <a:off x="4336" y="176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8" name="Oval 119">
                <a:extLst>
                  <a:ext uri="{FF2B5EF4-FFF2-40B4-BE49-F238E27FC236}">
                    <a16:creationId xmlns:a16="http://schemas.microsoft.com/office/drawing/2014/main" id="{0FD18048-E692-48F6-A008-678AFE796674}"/>
                  </a:ext>
                </a:extLst>
              </p:cNvPr>
              <p:cNvSpPr>
                <a:spLocks noChangeArrowheads="1"/>
              </p:cNvSpPr>
              <p:nvPr/>
            </p:nvSpPr>
            <p:spPr bwMode="auto">
              <a:xfrm>
                <a:off x="4456" y="172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9" name="Oval 120">
                <a:extLst>
                  <a:ext uri="{FF2B5EF4-FFF2-40B4-BE49-F238E27FC236}">
                    <a16:creationId xmlns:a16="http://schemas.microsoft.com/office/drawing/2014/main" id="{8A90B5D5-2B9E-4BBB-8699-9B09538F8193}"/>
                  </a:ext>
                </a:extLst>
              </p:cNvPr>
              <p:cNvSpPr>
                <a:spLocks noChangeArrowheads="1"/>
              </p:cNvSpPr>
              <p:nvPr/>
            </p:nvSpPr>
            <p:spPr bwMode="auto">
              <a:xfrm>
                <a:off x="4416" y="160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20" name="Oval 121">
                <a:extLst>
                  <a:ext uri="{FF2B5EF4-FFF2-40B4-BE49-F238E27FC236}">
                    <a16:creationId xmlns:a16="http://schemas.microsoft.com/office/drawing/2014/main" id="{8ECBB3F3-99F5-46B5-BCAA-168AB4C29383}"/>
                  </a:ext>
                </a:extLst>
              </p:cNvPr>
              <p:cNvSpPr>
                <a:spLocks noChangeArrowheads="1"/>
              </p:cNvSpPr>
              <p:nvPr/>
            </p:nvSpPr>
            <p:spPr bwMode="auto">
              <a:xfrm>
                <a:off x="4264" y="166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21" name="Oval 122">
                <a:extLst>
                  <a:ext uri="{FF2B5EF4-FFF2-40B4-BE49-F238E27FC236}">
                    <a16:creationId xmlns:a16="http://schemas.microsoft.com/office/drawing/2014/main" id="{3DDFF3AE-05B6-40FD-AC80-BD61DEF663C0}"/>
                  </a:ext>
                </a:extLst>
              </p:cNvPr>
              <p:cNvSpPr>
                <a:spLocks noChangeArrowheads="1"/>
              </p:cNvSpPr>
              <p:nvPr/>
            </p:nvSpPr>
            <p:spPr bwMode="auto">
              <a:xfrm>
                <a:off x="4144" y="174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211" name="Group 123">
              <a:extLst>
                <a:ext uri="{FF2B5EF4-FFF2-40B4-BE49-F238E27FC236}">
                  <a16:creationId xmlns:a16="http://schemas.microsoft.com/office/drawing/2014/main" id="{B123005B-8635-49A3-8C47-AF62D1F942C0}"/>
                </a:ext>
              </a:extLst>
            </p:cNvPr>
            <p:cNvGrpSpPr>
              <a:grpSpLocks/>
            </p:cNvGrpSpPr>
            <p:nvPr/>
          </p:nvGrpSpPr>
          <p:grpSpPr bwMode="auto">
            <a:xfrm flipH="1">
              <a:off x="2192" y="3668"/>
              <a:ext cx="339" cy="192"/>
              <a:chOff x="4144" y="1608"/>
              <a:chExt cx="339" cy="192"/>
            </a:xfrm>
          </p:grpSpPr>
          <p:sp>
            <p:nvSpPr>
              <p:cNvPr id="212" name="Oval 124">
                <a:extLst>
                  <a:ext uri="{FF2B5EF4-FFF2-40B4-BE49-F238E27FC236}">
                    <a16:creationId xmlns:a16="http://schemas.microsoft.com/office/drawing/2014/main" id="{2E0E2C41-3350-4589-9FAE-DBBA5F9DE239}"/>
                  </a:ext>
                </a:extLst>
              </p:cNvPr>
              <p:cNvSpPr>
                <a:spLocks noChangeArrowheads="1"/>
              </p:cNvSpPr>
              <p:nvPr/>
            </p:nvSpPr>
            <p:spPr bwMode="auto">
              <a:xfrm>
                <a:off x="4336" y="176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3" name="Oval 125">
                <a:extLst>
                  <a:ext uri="{FF2B5EF4-FFF2-40B4-BE49-F238E27FC236}">
                    <a16:creationId xmlns:a16="http://schemas.microsoft.com/office/drawing/2014/main" id="{80835E8B-2F25-4302-AB8F-733C3EC97778}"/>
                  </a:ext>
                </a:extLst>
              </p:cNvPr>
              <p:cNvSpPr>
                <a:spLocks noChangeArrowheads="1"/>
              </p:cNvSpPr>
              <p:nvPr/>
            </p:nvSpPr>
            <p:spPr bwMode="auto">
              <a:xfrm>
                <a:off x="4456" y="172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4" name="Oval 126">
                <a:extLst>
                  <a:ext uri="{FF2B5EF4-FFF2-40B4-BE49-F238E27FC236}">
                    <a16:creationId xmlns:a16="http://schemas.microsoft.com/office/drawing/2014/main" id="{A98D066B-6145-462F-BC91-8D6AA4E0DB52}"/>
                  </a:ext>
                </a:extLst>
              </p:cNvPr>
              <p:cNvSpPr>
                <a:spLocks noChangeArrowheads="1"/>
              </p:cNvSpPr>
              <p:nvPr/>
            </p:nvSpPr>
            <p:spPr bwMode="auto">
              <a:xfrm>
                <a:off x="4416" y="1608"/>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5" name="Oval 127">
                <a:extLst>
                  <a:ext uri="{FF2B5EF4-FFF2-40B4-BE49-F238E27FC236}">
                    <a16:creationId xmlns:a16="http://schemas.microsoft.com/office/drawing/2014/main" id="{BAEA788A-F8DB-4E7F-8B70-266B794A4D69}"/>
                  </a:ext>
                </a:extLst>
              </p:cNvPr>
              <p:cNvSpPr>
                <a:spLocks noChangeArrowheads="1"/>
              </p:cNvSpPr>
              <p:nvPr/>
            </p:nvSpPr>
            <p:spPr bwMode="auto">
              <a:xfrm>
                <a:off x="4264" y="166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sp>
            <p:nvSpPr>
              <p:cNvPr id="216" name="Oval 128">
                <a:extLst>
                  <a:ext uri="{FF2B5EF4-FFF2-40B4-BE49-F238E27FC236}">
                    <a16:creationId xmlns:a16="http://schemas.microsoft.com/office/drawing/2014/main" id="{42E9D8F8-66A9-404E-A824-C96163644895}"/>
                  </a:ext>
                </a:extLst>
              </p:cNvPr>
              <p:cNvSpPr>
                <a:spLocks noChangeArrowheads="1"/>
              </p:cNvSpPr>
              <p:nvPr/>
            </p:nvSpPr>
            <p:spPr bwMode="auto">
              <a:xfrm>
                <a:off x="4144" y="1744"/>
                <a:ext cx="27" cy="32"/>
              </a:xfrm>
              <a:prstGeom prst="ellipse">
                <a:avLst/>
              </a:prstGeom>
              <a:solidFill>
                <a:srgbClr val="FF3300"/>
              </a:solidFill>
              <a:ln w="9525">
                <a:solidFill>
                  <a:srgbClr val="FF3300"/>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sp>
        <p:nvSpPr>
          <p:cNvPr id="222" name="Freeform 129">
            <a:extLst>
              <a:ext uri="{FF2B5EF4-FFF2-40B4-BE49-F238E27FC236}">
                <a16:creationId xmlns:a16="http://schemas.microsoft.com/office/drawing/2014/main" id="{FEA65006-45DD-4503-99CE-5F71A1413980}"/>
              </a:ext>
            </a:extLst>
          </p:cNvPr>
          <p:cNvSpPr>
            <a:spLocks/>
          </p:cNvSpPr>
          <p:nvPr/>
        </p:nvSpPr>
        <p:spPr bwMode="auto">
          <a:xfrm>
            <a:off x="6772275" y="4476750"/>
            <a:ext cx="514350" cy="419100"/>
          </a:xfrm>
          <a:custGeom>
            <a:avLst/>
            <a:gdLst>
              <a:gd name="T0" fmla="*/ 0 w 324"/>
              <a:gd name="T1" fmla="*/ 2147483647 h 264"/>
              <a:gd name="T2" fmla="*/ 2147483647 w 324"/>
              <a:gd name="T3" fmla="*/ 2147483647 h 264"/>
              <a:gd name="T4" fmla="*/ 2147483647 w 324"/>
              <a:gd name="T5" fmla="*/ 0 h 264"/>
              <a:gd name="T6" fmla="*/ 0 60000 65536"/>
              <a:gd name="T7" fmla="*/ 0 60000 65536"/>
              <a:gd name="T8" fmla="*/ 0 60000 65536"/>
              <a:gd name="T9" fmla="*/ 0 w 324"/>
              <a:gd name="T10" fmla="*/ 0 h 264"/>
              <a:gd name="T11" fmla="*/ 324 w 324"/>
              <a:gd name="T12" fmla="*/ 264 h 264"/>
            </a:gdLst>
            <a:ahLst/>
            <a:cxnLst>
              <a:cxn ang="T6">
                <a:pos x="T0" y="T1"/>
              </a:cxn>
              <a:cxn ang="T7">
                <a:pos x="T2" y="T3"/>
              </a:cxn>
              <a:cxn ang="T8">
                <a:pos x="T4" y="T5"/>
              </a:cxn>
            </a:cxnLst>
            <a:rect l="T9" t="T10" r="T11" b="T12"/>
            <a:pathLst>
              <a:path w="324" h="264">
                <a:moveTo>
                  <a:pt x="0" y="264"/>
                </a:moveTo>
                <a:cubicBezTo>
                  <a:pt x="81" y="247"/>
                  <a:pt x="162" y="230"/>
                  <a:pt x="216" y="186"/>
                </a:cubicBezTo>
                <a:cubicBezTo>
                  <a:pt x="270" y="142"/>
                  <a:pt x="305" y="31"/>
                  <a:pt x="324" y="0"/>
                </a:cubicBezTo>
              </a:path>
            </a:pathLst>
          </a:custGeom>
          <a:noFill/>
          <a:ln w="9525">
            <a:solidFill>
              <a:srgbClr val="00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aphicFrame>
        <p:nvGraphicFramePr>
          <p:cNvPr id="223" name="Object 5">
            <a:extLst>
              <a:ext uri="{FF2B5EF4-FFF2-40B4-BE49-F238E27FC236}">
                <a16:creationId xmlns:a16="http://schemas.microsoft.com/office/drawing/2014/main" id="{41CE1C09-F1CF-47AC-B258-E276C8D20B8D}"/>
              </a:ext>
            </a:extLst>
          </p:cNvPr>
          <p:cNvGraphicFramePr>
            <a:graphicFrameLocks noChangeAspect="1"/>
          </p:cNvGraphicFramePr>
          <p:nvPr/>
        </p:nvGraphicFramePr>
        <p:xfrm>
          <a:off x="5832475" y="4903788"/>
          <a:ext cx="355600" cy="398462"/>
        </p:xfrm>
        <a:graphic>
          <a:graphicData uri="http://schemas.openxmlformats.org/presentationml/2006/ole">
            <mc:AlternateContent xmlns:mc="http://schemas.openxmlformats.org/markup-compatibility/2006">
              <mc:Choice xmlns:v="urn:schemas-microsoft-com:vml" Requires="v">
                <p:oleObj spid="_x0000_s11406" name="Image" r:id="rId23" imgW="622003" imgH="698413" progId="Photoshop.Image.8">
                  <p:embed/>
                </p:oleObj>
              </mc:Choice>
              <mc:Fallback>
                <p:oleObj name="Image" r:id="rId23" imgW="622003" imgH="698413" progId="Photoshop.Image.8">
                  <p:embed/>
                  <p:pic>
                    <p:nvPicPr>
                      <p:cNvPr id="107532" name="Object 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832475" y="4903788"/>
                        <a:ext cx="355600" cy="398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Tree>
    <p:extLst>
      <p:ext uri="{BB962C8B-B14F-4D97-AF65-F5344CB8AC3E}">
        <p14:creationId xmlns:p14="http://schemas.microsoft.com/office/powerpoint/2010/main" val="34686279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7FA8A5-4AF7-4D4B-8CF1-2317B5450E1A}"/>
              </a:ext>
            </a:extLst>
          </p:cNvPr>
          <p:cNvSpPr>
            <a:spLocks noGrp="1"/>
          </p:cNvSpPr>
          <p:nvPr>
            <p:ph type="title"/>
          </p:nvPr>
        </p:nvSpPr>
        <p:spPr/>
        <p:txBody>
          <a:bodyPr>
            <a:normAutofit fontScale="90000"/>
          </a:bodyPr>
          <a:lstStyle/>
          <a:p>
            <a:r>
              <a:rPr lang="en-GB" dirty="0"/>
              <a:t>Local inflammation: recruitment of circulating leukocytes</a:t>
            </a:r>
          </a:p>
        </p:txBody>
      </p:sp>
      <p:sp>
        <p:nvSpPr>
          <p:cNvPr id="3" name="Content Placeholder 2">
            <a:extLst>
              <a:ext uri="{FF2B5EF4-FFF2-40B4-BE49-F238E27FC236}">
                <a16:creationId xmlns:a16="http://schemas.microsoft.com/office/drawing/2014/main" id="{CCD13530-0392-4390-816C-5FC535E56C7D}"/>
              </a:ext>
            </a:extLst>
          </p:cNvPr>
          <p:cNvSpPr>
            <a:spLocks noGrp="1"/>
          </p:cNvSpPr>
          <p:nvPr>
            <p:ph idx="1"/>
          </p:nvPr>
        </p:nvSpPr>
        <p:spPr>
          <a:xfrm>
            <a:off x="293497" y="1098297"/>
            <a:ext cx="8734806" cy="5365216"/>
          </a:xfrm>
        </p:spPr>
        <p:txBody>
          <a:bodyPr>
            <a:normAutofit/>
          </a:bodyPr>
          <a:lstStyle/>
          <a:p>
            <a:pPr marL="0" indent="0">
              <a:buNone/>
            </a:pPr>
            <a:r>
              <a:rPr lang="en-GB" sz="2000" dirty="0"/>
              <a:t>Migration of circulating leukocytes takes place in post-capillary venules.</a:t>
            </a:r>
          </a:p>
          <a:p>
            <a:pPr marL="0" indent="0">
              <a:buNone/>
            </a:pPr>
            <a:endParaRPr lang="en-GB" sz="1800" dirty="0"/>
          </a:p>
        </p:txBody>
      </p:sp>
      <p:pic>
        <p:nvPicPr>
          <p:cNvPr id="4" name="4557_3.mp4">
            <a:hlinkClick r:id="" action="ppaction://media"/>
            <a:extLst>
              <a:ext uri="{FF2B5EF4-FFF2-40B4-BE49-F238E27FC236}">
                <a16:creationId xmlns:a16="http://schemas.microsoft.com/office/drawing/2014/main" id="{C5B8DC87-18D9-435E-B05B-7568FB056D61}"/>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641609" y="1873929"/>
            <a:ext cx="6038581" cy="3813951"/>
          </a:xfrm>
          <a:prstGeom prst="rect">
            <a:avLst/>
          </a:prstGeom>
        </p:spPr>
      </p:pic>
    </p:spTree>
    <p:extLst>
      <p:ext uri="{BB962C8B-B14F-4D97-AF65-F5344CB8AC3E}">
        <p14:creationId xmlns:p14="http://schemas.microsoft.com/office/powerpoint/2010/main" val="288814644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FC5E3C-0C84-46D8-84AB-72E76AFE7417}"/>
              </a:ext>
            </a:extLst>
          </p:cNvPr>
          <p:cNvSpPr>
            <a:spLocks noGrp="1"/>
          </p:cNvSpPr>
          <p:nvPr>
            <p:ph type="title"/>
          </p:nvPr>
        </p:nvSpPr>
        <p:spPr/>
        <p:txBody>
          <a:bodyPr>
            <a:normAutofit fontScale="90000"/>
          </a:bodyPr>
          <a:lstStyle/>
          <a:p>
            <a:r>
              <a:rPr lang="en-GB" dirty="0"/>
              <a:t>Local inflammation: recruitment of circulating leukocytes</a:t>
            </a:r>
          </a:p>
        </p:txBody>
      </p:sp>
      <p:sp>
        <p:nvSpPr>
          <p:cNvPr id="4" name="Content Placeholder 3">
            <a:extLst>
              <a:ext uri="{FF2B5EF4-FFF2-40B4-BE49-F238E27FC236}">
                <a16:creationId xmlns:a16="http://schemas.microsoft.com/office/drawing/2014/main" id="{D7BF8C26-748B-4C62-BD55-6F4E4367D6E4}"/>
              </a:ext>
            </a:extLst>
          </p:cNvPr>
          <p:cNvSpPr>
            <a:spLocks noGrp="1"/>
          </p:cNvSpPr>
          <p:nvPr>
            <p:ph sz="half" idx="1"/>
          </p:nvPr>
        </p:nvSpPr>
        <p:spPr>
          <a:xfrm>
            <a:off x="298450" y="841374"/>
            <a:ext cx="8845550" cy="4351338"/>
          </a:xfrm>
        </p:spPr>
        <p:txBody>
          <a:bodyPr>
            <a:normAutofit/>
          </a:bodyPr>
          <a:lstStyle/>
          <a:p>
            <a:pPr marL="0" indent="0">
              <a:spcBef>
                <a:spcPts val="0"/>
              </a:spcBef>
              <a:buNone/>
            </a:pPr>
            <a:r>
              <a:rPr lang="en-GB" sz="2000" dirty="0"/>
              <a:t>Four different phases of extravasation:</a:t>
            </a:r>
          </a:p>
          <a:p>
            <a:pPr marL="457200" indent="-457200">
              <a:spcBef>
                <a:spcPts val="0"/>
              </a:spcBef>
              <a:buFont typeface="+mj-lt"/>
              <a:buAutoNum type="arabicPeriod"/>
            </a:pPr>
            <a:r>
              <a:rPr lang="en-GB" sz="2000" b="1" dirty="0"/>
              <a:t>Rolling:</a:t>
            </a:r>
            <a:r>
              <a:rPr lang="en-GB" sz="2000" dirty="0"/>
              <a:t> low adherence of leukocytes in vessels</a:t>
            </a:r>
          </a:p>
          <a:p>
            <a:pPr marL="457200" indent="-457200">
              <a:spcBef>
                <a:spcPts val="0"/>
              </a:spcBef>
              <a:buFont typeface="+mj-lt"/>
              <a:buAutoNum type="arabicPeriod"/>
            </a:pPr>
            <a:r>
              <a:rPr lang="en-GB" sz="2000" b="1" dirty="0"/>
              <a:t>Integrin activation</a:t>
            </a:r>
          </a:p>
          <a:p>
            <a:pPr marL="457200" indent="-457200">
              <a:spcBef>
                <a:spcPts val="0"/>
              </a:spcBef>
              <a:buFont typeface="+mj-lt"/>
              <a:buAutoNum type="arabicPeriod"/>
            </a:pPr>
            <a:r>
              <a:rPr lang="en-GB" sz="2000" b="1" dirty="0"/>
              <a:t>Strong adhesion: </a:t>
            </a:r>
            <a:r>
              <a:rPr lang="en-GB" sz="2000" dirty="0"/>
              <a:t>strong adherence to endothelial cells </a:t>
            </a:r>
          </a:p>
          <a:p>
            <a:pPr marL="0" indent="0">
              <a:spcBef>
                <a:spcPts val="0"/>
              </a:spcBef>
              <a:buNone/>
            </a:pPr>
            <a:r>
              <a:rPr lang="en-GB" sz="2000" dirty="0"/>
              <a:t>	(&gt;30sec, involvement of adhesion molecules)</a:t>
            </a:r>
          </a:p>
          <a:p>
            <a:pPr marL="457200" indent="-457200">
              <a:spcBef>
                <a:spcPts val="0"/>
              </a:spcBef>
              <a:buFont typeface="+mj-lt"/>
              <a:buAutoNum type="arabicPeriod" startAt="4"/>
            </a:pPr>
            <a:r>
              <a:rPr lang="en-GB" sz="2000" b="1" dirty="0"/>
              <a:t>Diapedesis: </a:t>
            </a:r>
            <a:r>
              <a:rPr lang="en-GB" sz="2000" dirty="0"/>
              <a:t>crossing of endothelium by leukocytes</a:t>
            </a:r>
          </a:p>
          <a:p>
            <a:pPr marL="0" indent="0">
              <a:spcBef>
                <a:spcPts val="0"/>
              </a:spcBef>
              <a:buNone/>
            </a:pPr>
            <a:endParaRPr lang="en-GB" sz="2000" dirty="0"/>
          </a:p>
          <a:p>
            <a:pPr>
              <a:spcBef>
                <a:spcPts val="0"/>
              </a:spcBef>
            </a:pPr>
            <a:endParaRPr lang="en-GB" sz="2000" dirty="0"/>
          </a:p>
        </p:txBody>
      </p:sp>
      <p:pic>
        <p:nvPicPr>
          <p:cNvPr id="6" name="Image 3" descr="dia_49.jpg">
            <a:extLst>
              <a:ext uri="{FF2B5EF4-FFF2-40B4-BE49-F238E27FC236}">
                <a16:creationId xmlns:a16="http://schemas.microsoft.com/office/drawing/2014/main" id="{059E797B-4D04-4717-A732-F65609EB6E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07987" y="2688431"/>
            <a:ext cx="6162675" cy="400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Content Placeholder 9">
            <a:extLst>
              <a:ext uri="{FF2B5EF4-FFF2-40B4-BE49-F238E27FC236}">
                <a16:creationId xmlns:a16="http://schemas.microsoft.com/office/drawing/2014/main" id="{671EB2C3-5146-4564-97D1-841002C13D1E}"/>
              </a:ext>
            </a:extLst>
          </p:cNvPr>
          <p:cNvSpPr>
            <a:spLocks noGrp="1"/>
          </p:cNvSpPr>
          <p:nvPr>
            <p:ph sz="half" idx="2"/>
          </p:nvPr>
        </p:nvSpPr>
        <p:spPr>
          <a:xfrm>
            <a:off x="6680199" y="4010025"/>
            <a:ext cx="2231230" cy="2365375"/>
          </a:xfrm>
        </p:spPr>
        <p:txBody>
          <a:bodyPr>
            <a:normAutofit/>
          </a:bodyPr>
          <a:lstStyle/>
          <a:p>
            <a:pPr marL="0" indent="0">
              <a:buNone/>
            </a:pPr>
            <a:r>
              <a:rPr lang="en-GB" sz="1600" b="1" dirty="0"/>
              <a:t>E-Selectin</a:t>
            </a:r>
            <a:r>
              <a:rPr lang="en-GB" sz="1600" dirty="0"/>
              <a:t> binds </a:t>
            </a:r>
            <a:r>
              <a:rPr lang="en-GB" sz="1600" b="1" dirty="0"/>
              <a:t>carbohydrates</a:t>
            </a:r>
          </a:p>
          <a:p>
            <a:pPr marL="0" indent="0">
              <a:buNone/>
            </a:pPr>
            <a:r>
              <a:rPr lang="en-GB" sz="1600" b="1" dirty="0"/>
              <a:t>LFA-1</a:t>
            </a:r>
            <a:r>
              <a:rPr lang="en-GB" sz="1600" dirty="0"/>
              <a:t> (integrin) binds to </a:t>
            </a:r>
            <a:r>
              <a:rPr lang="en-GB" sz="1600" b="1" dirty="0"/>
              <a:t>ICAM-1 </a:t>
            </a:r>
            <a:r>
              <a:rPr lang="en-GB" sz="1600" dirty="0"/>
              <a:t>(Ig superfamily)</a:t>
            </a:r>
          </a:p>
          <a:p>
            <a:pPr marL="0" indent="0">
              <a:buNone/>
            </a:pPr>
            <a:endParaRPr lang="en-GB" sz="1600" dirty="0"/>
          </a:p>
          <a:p>
            <a:pPr marL="0" indent="0">
              <a:buNone/>
            </a:pPr>
            <a:endParaRPr lang="en-GB" sz="1600" dirty="0"/>
          </a:p>
        </p:txBody>
      </p:sp>
    </p:spTree>
    <p:extLst>
      <p:ext uri="{BB962C8B-B14F-4D97-AF65-F5344CB8AC3E}">
        <p14:creationId xmlns:p14="http://schemas.microsoft.com/office/powerpoint/2010/main" val="26248160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D1E4C7-6214-45FE-8232-EE700A86ED1B}"/>
              </a:ext>
            </a:extLst>
          </p:cNvPr>
          <p:cNvSpPr>
            <a:spLocks noGrp="1"/>
          </p:cNvSpPr>
          <p:nvPr>
            <p:ph type="title"/>
          </p:nvPr>
        </p:nvSpPr>
        <p:spPr/>
        <p:txBody>
          <a:bodyPr/>
          <a:lstStyle/>
          <a:p>
            <a:r>
              <a:rPr lang="en-GB" dirty="0"/>
              <a:t>II-A-B. Effector cells</a:t>
            </a:r>
          </a:p>
        </p:txBody>
      </p:sp>
      <p:sp>
        <p:nvSpPr>
          <p:cNvPr id="3" name="Text Placeholder 2">
            <a:extLst>
              <a:ext uri="{FF2B5EF4-FFF2-40B4-BE49-F238E27FC236}">
                <a16:creationId xmlns:a16="http://schemas.microsoft.com/office/drawing/2014/main" id="{EDCB46BE-21F8-49DF-9A42-151A512E295F}"/>
              </a:ext>
            </a:extLst>
          </p:cNvPr>
          <p:cNvSpPr>
            <a:spLocks noGrp="1"/>
          </p:cNvSpPr>
          <p:nvPr>
            <p:ph type="body" idx="1"/>
          </p:nvPr>
        </p:nvSpPr>
        <p:spPr/>
        <p:txBody>
          <a:bodyPr/>
          <a:lstStyle/>
          <a:p>
            <a:r>
              <a:rPr lang="en-GB" dirty="0"/>
              <a:t>The innate immune system</a:t>
            </a:r>
          </a:p>
        </p:txBody>
      </p:sp>
    </p:spTree>
    <p:extLst>
      <p:ext uri="{BB962C8B-B14F-4D97-AF65-F5344CB8AC3E}">
        <p14:creationId xmlns:p14="http://schemas.microsoft.com/office/powerpoint/2010/main" val="381506461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525492-FDCE-4537-80A5-5AABD6F3D590}"/>
              </a:ext>
            </a:extLst>
          </p:cNvPr>
          <p:cNvSpPr>
            <a:spLocks noGrp="1"/>
          </p:cNvSpPr>
          <p:nvPr>
            <p:ph type="title"/>
          </p:nvPr>
        </p:nvSpPr>
        <p:spPr/>
        <p:txBody>
          <a:bodyPr>
            <a:normAutofit fontScale="90000"/>
          </a:bodyPr>
          <a:lstStyle/>
          <a:p>
            <a:r>
              <a:rPr lang="en-GB" dirty="0"/>
              <a:t>Local inflammation: </a:t>
            </a:r>
            <a:r>
              <a:rPr lang="en-GB" dirty="0" err="1"/>
              <a:t>Recruitement</a:t>
            </a:r>
            <a:r>
              <a:rPr lang="en-GB" dirty="0"/>
              <a:t> of circulating leukocytes</a:t>
            </a:r>
          </a:p>
        </p:txBody>
      </p:sp>
      <p:sp>
        <p:nvSpPr>
          <p:cNvPr id="5" name="Content Placeholder 4">
            <a:extLst>
              <a:ext uri="{FF2B5EF4-FFF2-40B4-BE49-F238E27FC236}">
                <a16:creationId xmlns:a16="http://schemas.microsoft.com/office/drawing/2014/main" id="{AA2078EA-C9FD-4D2C-880B-611A3529ADAE}"/>
              </a:ext>
            </a:extLst>
          </p:cNvPr>
          <p:cNvSpPr>
            <a:spLocks noGrp="1"/>
          </p:cNvSpPr>
          <p:nvPr>
            <p:ph idx="1"/>
          </p:nvPr>
        </p:nvSpPr>
        <p:spPr>
          <a:xfrm>
            <a:off x="677420" y="903910"/>
            <a:ext cx="8734806" cy="5365216"/>
          </a:xfrm>
        </p:spPr>
        <p:txBody>
          <a:bodyPr>
            <a:normAutofit/>
          </a:bodyPr>
          <a:lstStyle/>
          <a:p>
            <a:pPr marL="0" indent="0">
              <a:buNone/>
            </a:pPr>
            <a:r>
              <a:rPr lang="en-GB" sz="2000" dirty="0"/>
              <a:t>A neutrophil </a:t>
            </a:r>
            <a:r>
              <a:rPr lang="en-GB" sz="2000" dirty="0" err="1"/>
              <a:t>extravasating</a:t>
            </a:r>
            <a:r>
              <a:rPr lang="en-GB" sz="2000" dirty="0"/>
              <a:t> between endothelial cells</a:t>
            </a:r>
          </a:p>
          <a:p>
            <a:endParaRPr lang="en-GB" sz="2000" dirty="0"/>
          </a:p>
        </p:txBody>
      </p:sp>
      <p:pic>
        <p:nvPicPr>
          <p:cNvPr id="6" name="4557_4-ALLstep.mp4">
            <a:hlinkClick r:id="" action="ppaction://media"/>
            <a:extLst>
              <a:ext uri="{FF2B5EF4-FFF2-40B4-BE49-F238E27FC236}">
                <a16:creationId xmlns:a16="http://schemas.microsoft.com/office/drawing/2014/main" id="{F4FD9EE7-791A-451C-986B-D15A34E1A2EE}"/>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77420" y="1349514"/>
            <a:ext cx="7789160" cy="4919612"/>
          </a:xfrm>
          <a:prstGeom prst="rect">
            <a:avLst/>
          </a:prstGeom>
        </p:spPr>
      </p:pic>
    </p:spTree>
    <p:extLst>
      <p:ext uri="{BB962C8B-B14F-4D97-AF65-F5344CB8AC3E}">
        <p14:creationId xmlns:p14="http://schemas.microsoft.com/office/powerpoint/2010/main" val="289233083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vol="80000">
                <p:cTn id="7" fill="hold" display="0">
                  <p:stCondLst>
                    <p:cond delay="indefinite"/>
                  </p:stCondLst>
                </p:cTn>
                <p:tgtEl>
                  <p:spTgt spid="6"/>
                </p:tgtEl>
              </p:cMediaNode>
            </p:video>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689167-E7F4-42AF-8095-01EE2B8F1139}"/>
              </a:ext>
            </a:extLst>
          </p:cNvPr>
          <p:cNvSpPr>
            <a:spLocks noGrp="1"/>
          </p:cNvSpPr>
          <p:nvPr>
            <p:ph type="title"/>
          </p:nvPr>
        </p:nvSpPr>
        <p:spPr/>
        <p:txBody>
          <a:bodyPr>
            <a:normAutofit/>
          </a:bodyPr>
          <a:lstStyle/>
          <a:p>
            <a:r>
              <a:rPr lang="en-GB" dirty="0"/>
              <a:t>Local inflammation: critical role of cytokines</a:t>
            </a:r>
          </a:p>
        </p:txBody>
      </p:sp>
      <p:sp>
        <p:nvSpPr>
          <p:cNvPr id="3" name="Content Placeholder 2">
            <a:extLst>
              <a:ext uri="{FF2B5EF4-FFF2-40B4-BE49-F238E27FC236}">
                <a16:creationId xmlns:a16="http://schemas.microsoft.com/office/drawing/2014/main" id="{1A44E26C-01E6-44FB-AA5D-C31116D2282B}"/>
              </a:ext>
            </a:extLst>
          </p:cNvPr>
          <p:cNvSpPr>
            <a:spLocks noGrp="1"/>
          </p:cNvSpPr>
          <p:nvPr>
            <p:ph sz="half" idx="1"/>
          </p:nvPr>
        </p:nvSpPr>
        <p:spPr>
          <a:xfrm>
            <a:off x="694584" y="1222068"/>
            <a:ext cx="8220994" cy="5116259"/>
          </a:xfrm>
        </p:spPr>
        <p:txBody>
          <a:bodyPr>
            <a:normAutofit/>
          </a:bodyPr>
          <a:lstStyle/>
          <a:p>
            <a:r>
              <a:rPr lang="en-GB" sz="2000" dirty="0"/>
              <a:t>Cytokines are </a:t>
            </a:r>
            <a:r>
              <a:rPr lang="en-GB" sz="2000" b="1" dirty="0"/>
              <a:t>secreted small proteins </a:t>
            </a:r>
            <a:r>
              <a:rPr lang="en-GB" sz="2000" dirty="0"/>
              <a:t>(&lt;25kDa) produced by immune cells that orchestrate the immune response </a:t>
            </a:r>
            <a:r>
              <a:rPr lang="en-GB" sz="2000" b="1" dirty="0"/>
              <a:t>locally and systemically</a:t>
            </a:r>
            <a:r>
              <a:rPr lang="en-GB" sz="2000" dirty="0"/>
              <a:t>.  </a:t>
            </a:r>
          </a:p>
          <a:p>
            <a:r>
              <a:rPr lang="en-GB" sz="2000" dirty="0"/>
              <a:t>Structurally diverse</a:t>
            </a:r>
          </a:p>
          <a:p>
            <a:r>
              <a:rPr lang="en-GB" sz="2000" dirty="0"/>
              <a:t>The </a:t>
            </a:r>
            <a:r>
              <a:rPr lang="en-GB" sz="2000" b="1" dirty="0"/>
              <a:t>three major pro-inflammatory cytokines</a:t>
            </a:r>
            <a:r>
              <a:rPr lang="en-GB" sz="2000" dirty="0"/>
              <a:t> are </a:t>
            </a:r>
            <a:r>
              <a:rPr lang="en-GB" sz="2000" b="1" dirty="0"/>
              <a:t>IL-1, TNF</a:t>
            </a:r>
            <a:r>
              <a:rPr lang="el-GR" sz="2000" b="1" dirty="0"/>
              <a:t>α</a:t>
            </a:r>
            <a:r>
              <a:rPr lang="en-GB" sz="2000" b="1" dirty="0"/>
              <a:t>, and IL-6  </a:t>
            </a:r>
            <a:r>
              <a:rPr lang="en-GB" sz="2000" dirty="0"/>
              <a:t>(produced by macrophages and mastocytes)</a:t>
            </a:r>
          </a:p>
          <a:p>
            <a:endParaRPr lang="en-GB" sz="2000" dirty="0"/>
          </a:p>
        </p:txBody>
      </p:sp>
      <p:pic>
        <p:nvPicPr>
          <p:cNvPr id="5" name="Picture 4">
            <a:extLst>
              <a:ext uri="{FF2B5EF4-FFF2-40B4-BE49-F238E27FC236}">
                <a16:creationId xmlns:a16="http://schemas.microsoft.com/office/drawing/2014/main" id="{52227645-EA46-4C05-8F0F-588BBA0D41AE}"/>
              </a:ext>
            </a:extLst>
          </p:cNvPr>
          <p:cNvPicPr>
            <a:picLocks noChangeAspect="1"/>
          </p:cNvPicPr>
          <p:nvPr/>
        </p:nvPicPr>
        <p:blipFill>
          <a:blip r:embed="rId2"/>
          <a:stretch>
            <a:fillRect/>
          </a:stretch>
        </p:blipFill>
        <p:spPr>
          <a:xfrm>
            <a:off x="380636" y="3204711"/>
            <a:ext cx="8382727" cy="3133616"/>
          </a:xfrm>
          <a:prstGeom prst="rect">
            <a:avLst/>
          </a:prstGeom>
        </p:spPr>
      </p:pic>
    </p:spTree>
    <p:extLst>
      <p:ext uri="{BB962C8B-B14F-4D97-AF65-F5344CB8AC3E}">
        <p14:creationId xmlns:p14="http://schemas.microsoft.com/office/powerpoint/2010/main" val="6555528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2F9E2F-7E97-4E62-B2B5-A153CC362173}"/>
              </a:ext>
            </a:extLst>
          </p:cNvPr>
          <p:cNvSpPr>
            <a:spLocks noGrp="1"/>
          </p:cNvSpPr>
          <p:nvPr>
            <p:ph type="title"/>
          </p:nvPr>
        </p:nvSpPr>
        <p:spPr>
          <a:solidFill>
            <a:srgbClr val="C00000"/>
          </a:solidFill>
        </p:spPr>
        <p:txBody>
          <a:bodyPr/>
          <a:lstStyle/>
          <a:p>
            <a:r>
              <a:rPr lang="en-GB" dirty="0">
                <a:solidFill>
                  <a:schemeClr val="bg1"/>
                </a:solidFill>
              </a:rPr>
              <a:t>Summary: innate immune cytokines</a:t>
            </a:r>
          </a:p>
        </p:txBody>
      </p:sp>
      <p:sp>
        <p:nvSpPr>
          <p:cNvPr id="3" name="Content Placeholder 2">
            <a:extLst>
              <a:ext uri="{FF2B5EF4-FFF2-40B4-BE49-F238E27FC236}">
                <a16:creationId xmlns:a16="http://schemas.microsoft.com/office/drawing/2014/main" id="{3944FA73-E405-4E6E-8CE8-8C013FBFE0F5}"/>
              </a:ext>
            </a:extLst>
          </p:cNvPr>
          <p:cNvSpPr>
            <a:spLocks noGrp="1"/>
          </p:cNvSpPr>
          <p:nvPr>
            <p:ph idx="1"/>
          </p:nvPr>
        </p:nvSpPr>
        <p:spPr>
          <a:xfrm>
            <a:off x="607898" y="3549498"/>
            <a:ext cx="8734806" cy="2867558"/>
          </a:xfrm>
        </p:spPr>
        <p:txBody>
          <a:bodyPr>
            <a:normAutofit/>
          </a:bodyPr>
          <a:lstStyle/>
          <a:p>
            <a:r>
              <a:rPr lang="en-GB" sz="2000" b="1" dirty="0"/>
              <a:t>IL1, IL6, TNF</a:t>
            </a:r>
            <a:r>
              <a:rPr lang="el-GR" sz="2000" b="1" dirty="0"/>
              <a:t>α</a:t>
            </a:r>
            <a:r>
              <a:rPr lang="en-GB" sz="2000" dirty="0"/>
              <a:t>: Inflammation </a:t>
            </a:r>
          </a:p>
          <a:p>
            <a:r>
              <a:rPr lang="en-GB" sz="2000" b="1" dirty="0"/>
              <a:t>IL-12</a:t>
            </a:r>
            <a:r>
              <a:rPr lang="en-GB" sz="2000" dirty="0"/>
              <a:t>: activates NK and T cells (Th1 response)</a:t>
            </a:r>
          </a:p>
          <a:p>
            <a:r>
              <a:rPr lang="en-GB" sz="2000" dirty="0"/>
              <a:t>Type I interferon: </a:t>
            </a:r>
            <a:r>
              <a:rPr lang="en-GB" sz="2000" b="1" dirty="0"/>
              <a:t>IFN</a:t>
            </a:r>
            <a:r>
              <a:rPr lang="el-GR" sz="2000" b="1" dirty="0"/>
              <a:t>α</a:t>
            </a:r>
            <a:r>
              <a:rPr lang="en-GB" sz="2000" b="1" dirty="0"/>
              <a:t>, IFN</a:t>
            </a:r>
            <a:r>
              <a:rPr lang="el-GR" sz="2000" b="1" dirty="0"/>
              <a:t>β</a:t>
            </a:r>
            <a:r>
              <a:rPr lang="en-GB" sz="2000" b="1" dirty="0"/>
              <a:t> </a:t>
            </a:r>
            <a:r>
              <a:rPr lang="en-GB" sz="2000" dirty="0"/>
              <a:t>(antiviral response)</a:t>
            </a:r>
          </a:p>
          <a:p>
            <a:r>
              <a:rPr lang="en-GB" sz="2000" dirty="0"/>
              <a:t>Type II interferon: </a:t>
            </a:r>
            <a:r>
              <a:rPr lang="en-GB" sz="2000" b="1" dirty="0"/>
              <a:t>IFN</a:t>
            </a:r>
            <a:r>
              <a:rPr lang="el-GR" sz="2000" b="1" dirty="0"/>
              <a:t>γ</a:t>
            </a:r>
            <a:r>
              <a:rPr lang="en-GB" sz="2000" dirty="0"/>
              <a:t> (activates macrophages)</a:t>
            </a:r>
          </a:p>
          <a:p>
            <a:r>
              <a:rPr lang="en-GB" sz="2000" b="1" dirty="0"/>
              <a:t>IL-10</a:t>
            </a:r>
            <a:r>
              <a:rPr lang="en-GB" sz="2000" dirty="0"/>
              <a:t>: anti-inflammatory</a:t>
            </a:r>
          </a:p>
          <a:p>
            <a:endParaRPr lang="en-GB" sz="2000" dirty="0"/>
          </a:p>
        </p:txBody>
      </p:sp>
      <p:pic>
        <p:nvPicPr>
          <p:cNvPr id="4" name="Image 1" descr="mooc_2_dia11.jpg">
            <a:extLst>
              <a:ext uri="{FF2B5EF4-FFF2-40B4-BE49-F238E27FC236}">
                <a16:creationId xmlns:a16="http://schemas.microsoft.com/office/drawing/2014/main" id="{9255478F-DA78-4C72-B1DB-9E5D6B42F188}"/>
              </a:ext>
            </a:extLst>
          </p:cNvPr>
          <p:cNvPicPr>
            <a:picLocks noChangeAspect="1"/>
          </p:cNvPicPr>
          <p:nvPr/>
        </p:nvPicPr>
        <p:blipFill rotWithShape="1">
          <a:blip r:embed="rId2">
            <a:extLst>
              <a:ext uri="{28A0092B-C50C-407E-A947-70E740481C1C}">
                <a14:useLocalDpi xmlns:a14="http://schemas.microsoft.com/office/drawing/2010/main" val="0"/>
              </a:ext>
            </a:extLst>
          </a:blip>
          <a:srcRect t="16322" b="26057"/>
          <a:stretch/>
        </p:blipFill>
        <p:spPr>
          <a:xfrm>
            <a:off x="752633" y="1421181"/>
            <a:ext cx="7638733" cy="1475232"/>
          </a:xfrm>
          <a:prstGeom prst="rect">
            <a:avLst/>
          </a:prstGeom>
        </p:spPr>
      </p:pic>
      <p:sp>
        <p:nvSpPr>
          <p:cNvPr id="5" name="TextBox 7">
            <a:extLst>
              <a:ext uri="{FF2B5EF4-FFF2-40B4-BE49-F238E27FC236}">
                <a16:creationId xmlns:a16="http://schemas.microsoft.com/office/drawing/2014/main" id="{59463889-F72F-46A0-9B84-282568715EE6}"/>
              </a:ext>
            </a:extLst>
          </p:cNvPr>
          <p:cNvSpPr txBox="1">
            <a:spLocks noChangeArrowheads="1"/>
          </p:cNvSpPr>
          <p:nvPr/>
        </p:nvSpPr>
        <p:spPr bwMode="auto">
          <a:xfrm>
            <a:off x="233629" y="6417056"/>
            <a:ext cx="91090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en-US" sz="1600">
                <a:latin typeface="+mj-lt"/>
              </a:rPr>
              <a:t>IFN, interferon; LPS, lipopolysaccharide; MHC, major histocompatibility complex; NK, natural killer.</a:t>
            </a:r>
          </a:p>
          <a:p>
            <a:pPr eaLnBrk="1" hangingPunct="1"/>
            <a:endParaRPr lang="fr-FR" sz="1600">
              <a:latin typeface="+mj-lt"/>
            </a:endParaRPr>
          </a:p>
        </p:txBody>
      </p:sp>
    </p:spTree>
    <p:extLst>
      <p:ext uri="{BB962C8B-B14F-4D97-AF65-F5344CB8AC3E}">
        <p14:creationId xmlns:p14="http://schemas.microsoft.com/office/powerpoint/2010/main" val="40981279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2F9E2F-7E97-4E62-B2B5-A153CC362173}"/>
              </a:ext>
            </a:extLst>
          </p:cNvPr>
          <p:cNvSpPr>
            <a:spLocks noGrp="1"/>
          </p:cNvSpPr>
          <p:nvPr>
            <p:ph type="title"/>
          </p:nvPr>
        </p:nvSpPr>
        <p:spPr>
          <a:solidFill>
            <a:srgbClr val="C00000"/>
          </a:solidFill>
        </p:spPr>
        <p:txBody>
          <a:bodyPr/>
          <a:lstStyle/>
          <a:p>
            <a:r>
              <a:rPr lang="en-GB" dirty="0">
                <a:solidFill>
                  <a:schemeClr val="bg1"/>
                </a:solidFill>
              </a:rPr>
              <a:t>Summary: innate immune cytokines</a:t>
            </a:r>
          </a:p>
        </p:txBody>
      </p:sp>
      <p:sp>
        <p:nvSpPr>
          <p:cNvPr id="5" name="TextBox 7">
            <a:extLst>
              <a:ext uri="{FF2B5EF4-FFF2-40B4-BE49-F238E27FC236}">
                <a16:creationId xmlns:a16="http://schemas.microsoft.com/office/drawing/2014/main" id="{59463889-F72F-46A0-9B84-282568715EE6}"/>
              </a:ext>
            </a:extLst>
          </p:cNvPr>
          <p:cNvSpPr txBox="1">
            <a:spLocks noChangeArrowheads="1"/>
          </p:cNvSpPr>
          <p:nvPr/>
        </p:nvSpPr>
        <p:spPr bwMode="auto">
          <a:xfrm>
            <a:off x="233629" y="6417056"/>
            <a:ext cx="91090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en-US" sz="1600" dirty="0">
                <a:latin typeface="+mj-lt"/>
              </a:rPr>
              <a:t>IFN, interferon; LPS, lipopolysaccharide; MHC, major histocompatibility complex; NK, natural killer.</a:t>
            </a:r>
          </a:p>
          <a:p>
            <a:pPr eaLnBrk="1" hangingPunct="1"/>
            <a:endParaRPr lang="fr-FR" sz="1600" dirty="0">
              <a:latin typeface="+mj-lt"/>
            </a:endParaRPr>
          </a:p>
        </p:txBody>
      </p:sp>
      <p:graphicFrame>
        <p:nvGraphicFramePr>
          <p:cNvPr id="6" name="Table 5">
            <a:extLst>
              <a:ext uri="{FF2B5EF4-FFF2-40B4-BE49-F238E27FC236}">
                <a16:creationId xmlns:a16="http://schemas.microsoft.com/office/drawing/2014/main" id="{A721B7B2-64FF-44C2-9DDE-2B52A19A7849}"/>
              </a:ext>
            </a:extLst>
          </p:cNvPr>
          <p:cNvGraphicFramePr>
            <a:graphicFrameLocks noGrp="1"/>
          </p:cNvGraphicFramePr>
          <p:nvPr>
            <p:extLst>
              <p:ext uri="{D42A27DB-BD31-4B8C-83A1-F6EECF244321}">
                <p14:modId xmlns:p14="http://schemas.microsoft.com/office/powerpoint/2010/main" val="3498659192"/>
              </p:ext>
            </p:extLst>
          </p:nvPr>
        </p:nvGraphicFramePr>
        <p:xfrm>
          <a:off x="1133591" y="958930"/>
          <a:ext cx="6876818" cy="5267292"/>
        </p:xfrm>
        <a:graphic>
          <a:graphicData uri="http://schemas.openxmlformats.org/drawingml/2006/table">
            <a:tbl>
              <a:tblPr firstRow="1" firstCol="1" bandRow="1">
                <a:tableStyleId>{C083E6E3-FA7D-4D7B-A595-EF9225AFEA82}</a:tableStyleId>
              </a:tblPr>
              <a:tblGrid>
                <a:gridCol w="920786">
                  <a:extLst>
                    <a:ext uri="{9D8B030D-6E8A-4147-A177-3AD203B41FA5}">
                      <a16:colId xmlns:a16="http://schemas.microsoft.com/office/drawing/2014/main" val="2565992198"/>
                    </a:ext>
                  </a:extLst>
                </a:gridCol>
                <a:gridCol w="1335108">
                  <a:extLst>
                    <a:ext uri="{9D8B030D-6E8A-4147-A177-3AD203B41FA5}">
                      <a16:colId xmlns:a16="http://schemas.microsoft.com/office/drawing/2014/main" val="1279073566"/>
                    </a:ext>
                  </a:extLst>
                </a:gridCol>
                <a:gridCol w="1879029">
                  <a:extLst>
                    <a:ext uri="{9D8B030D-6E8A-4147-A177-3AD203B41FA5}">
                      <a16:colId xmlns:a16="http://schemas.microsoft.com/office/drawing/2014/main" val="400385544"/>
                    </a:ext>
                  </a:extLst>
                </a:gridCol>
                <a:gridCol w="2741895">
                  <a:extLst>
                    <a:ext uri="{9D8B030D-6E8A-4147-A177-3AD203B41FA5}">
                      <a16:colId xmlns:a16="http://schemas.microsoft.com/office/drawing/2014/main" val="1192168994"/>
                    </a:ext>
                  </a:extLst>
                </a:gridCol>
              </a:tblGrid>
              <a:tr h="144120">
                <a:tc>
                  <a:txBody>
                    <a:bodyPr/>
                    <a:lstStyle/>
                    <a:p>
                      <a:r>
                        <a:rPr lang="en-GB" sz="1200" dirty="0"/>
                        <a:t>Cytokine</a:t>
                      </a:r>
                      <a:endParaRPr lang="en-GB" sz="1200" dirty="0">
                        <a:latin typeface="+mj-lt"/>
                      </a:endParaRPr>
                    </a:p>
                  </a:txBody>
                  <a:tcPr marL="0" marR="0" marT="0" marB="0"/>
                </a:tc>
                <a:tc>
                  <a:txBody>
                    <a:bodyPr/>
                    <a:lstStyle/>
                    <a:p>
                      <a:r>
                        <a:rPr lang="en-GB" sz="1200" dirty="0"/>
                        <a:t>Source</a:t>
                      </a:r>
                      <a:endParaRPr lang="en-GB" sz="1200" dirty="0">
                        <a:latin typeface="+mj-lt"/>
                      </a:endParaRPr>
                    </a:p>
                  </a:txBody>
                  <a:tcPr marL="0" marR="0" marT="0" marB="0"/>
                </a:tc>
                <a:tc>
                  <a:txBody>
                    <a:bodyPr/>
                    <a:lstStyle/>
                    <a:p>
                      <a:r>
                        <a:rPr lang="en-GB" sz="1200" dirty="0"/>
                        <a:t>Target</a:t>
                      </a:r>
                      <a:endParaRPr lang="en-GB" sz="1200" dirty="0">
                        <a:latin typeface="+mj-lt"/>
                      </a:endParaRPr>
                    </a:p>
                  </a:txBody>
                  <a:tcPr marL="0" marR="0" marT="0" marB="0"/>
                </a:tc>
                <a:tc>
                  <a:txBody>
                    <a:bodyPr/>
                    <a:lstStyle/>
                    <a:p>
                      <a:r>
                        <a:rPr lang="en-GB" sz="1200" dirty="0"/>
                        <a:t>Effect</a:t>
                      </a:r>
                      <a:endParaRPr lang="en-GB" sz="1200" dirty="0">
                        <a:latin typeface="+mj-lt"/>
                      </a:endParaRPr>
                    </a:p>
                  </a:txBody>
                  <a:tcPr marL="0" marR="0" marT="0" marB="0"/>
                </a:tc>
                <a:extLst>
                  <a:ext uri="{0D108BD9-81ED-4DB2-BD59-A6C34878D82A}">
                    <a16:rowId xmlns:a16="http://schemas.microsoft.com/office/drawing/2014/main" val="1753719043"/>
                  </a:ext>
                </a:extLst>
              </a:tr>
              <a:tr h="1034688">
                <a:tc>
                  <a:txBody>
                    <a:bodyPr/>
                    <a:lstStyle/>
                    <a:p>
                      <a:r>
                        <a:rPr lang="en-GB" sz="1200" dirty="0"/>
                        <a:t>TNF</a:t>
                      </a:r>
                      <a:endParaRPr lang="en-GB" sz="1200" dirty="0">
                        <a:latin typeface="+mj-lt"/>
                      </a:endParaRPr>
                    </a:p>
                  </a:txBody>
                  <a:tcPr marL="0" marR="0" marT="0" marB="0"/>
                </a:tc>
                <a:tc>
                  <a:txBody>
                    <a:bodyPr/>
                    <a:lstStyle/>
                    <a:p>
                      <a:r>
                        <a:rPr lang="en-GB" sz="1200" dirty="0"/>
                        <a:t>Macrophages</a:t>
                      </a:r>
                    </a:p>
                    <a:p>
                      <a:r>
                        <a:rPr lang="en-GB" sz="1200" dirty="0"/>
                        <a:t>T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Endothelial cells</a:t>
                      </a:r>
                    </a:p>
                    <a:p>
                      <a:pPr marL="285750" indent="-285750">
                        <a:buFont typeface="Arial" panose="020B0604020202020204" pitchFamily="34" charset="0"/>
                        <a:buChar char="•"/>
                      </a:pPr>
                      <a:r>
                        <a:rPr lang="en-GB" sz="1200" dirty="0"/>
                        <a:t>Neutrophils</a:t>
                      </a:r>
                    </a:p>
                    <a:p>
                      <a:pPr marL="285750" indent="-285750">
                        <a:buFont typeface="Arial" panose="020B0604020202020204" pitchFamily="34" charset="0"/>
                        <a:buChar char="•"/>
                      </a:pPr>
                      <a:r>
                        <a:rPr lang="en-GB" sz="1200" dirty="0"/>
                        <a:t>Brain (hypothalamus)</a:t>
                      </a:r>
                    </a:p>
                    <a:p>
                      <a:pPr marL="285750" indent="-285750">
                        <a:buFont typeface="Arial" panose="020B0604020202020204" pitchFamily="34" charset="0"/>
                        <a:buChar char="•"/>
                      </a:pPr>
                      <a:r>
                        <a:rPr lang="en-GB" sz="1200" dirty="0"/>
                        <a:t>Liver</a:t>
                      </a:r>
                    </a:p>
                    <a:p>
                      <a:pPr marL="285750" indent="-285750">
                        <a:buFont typeface="Arial" panose="020B0604020202020204" pitchFamily="34" charset="0"/>
                        <a:buChar char="•"/>
                      </a:pPr>
                      <a:r>
                        <a:rPr lang="en-GB" sz="1200" dirty="0"/>
                        <a:t>Muscle, fat</a:t>
                      </a:r>
                    </a:p>
                    <a:p>
                      <a:pPr marL="285750" indent="-285750">
                        <a:buFont typeface="Arial" panose="020B0604020202020204" pitchFamily="34" charset="0"/>
                        <a:buChar char="•"/>
                      </a:pPr>
                      <a:r>
                        <a:rPr lang="en-GB" sz="1200" dirty="0"/>
                        <a:t>Various cell types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↑adhesion, ↑NO</a:t>
                      </a:r>
                    </a:p>
                    <a:p>
                      <a:pPr marL="285750" indent="-285750">
                        <a:buFont typeface="Arial" panose="020B0604020202020204" pitchFamily="34" charset="0"/>
                        <a:buChar char="•"/>
                      </a:pPr>
                      <a:r>
                        <a:rPr lang="en-GB" sz="1200" dirty="0"/>
                        <a:t>Activation</a:t>
                      </a:r>
                    </a:p>
                    <a:p>
                      <a:pPr marL="285750" indent="-285750">
                        <a:buFont typeface="Arial" panose="020B0604020202020204" pitchFamily="34" charset="0"/>
                        <a:buChar char="•"/>
                      </a:pPr>
                      <a:r>
                        <a:rPr lang="en-GB" sz="1200" dirty="0"/>
                        <a:t>Fever</a:t>
                      </a:r>
                    </a:p>
                    <a:p>
                      <a:pPr marL="285750" indent="-285750">
                        <a:buFont typeface="Arial" panose="020B0604020202020204" pitchFamily="34" charset="0"/>
                        <a:buChar char="•"/>
                      </a:pPr>
                      <a:r>
                        <a:rPr lang="en-GB" sz="1200" dirty="0"/>
                        <a:t>↑Acute phase proteins</a:t>
                      </a:r>
                    </a:p>
                    <a:p>
                      <a:pPr marL="285750" indent="-285750">
                        <a:buFont typeface="Arial" panose="020B0604020202020204" pitchFamily="34" charset="0"/>
                        <a:buChar char="•"/>
                      </a:pPr>
                      <a:r>
                        <a:rPr lang="en-GB" sz="1200" dirty="0"/>
                        <a:t>Cachexia</a:t>
                      </a:r>
                    </a:p>
                    <a:p>
                      <a:pPr marL="285750" indent="-285750">
                        <a:buFont typeface="Arial" panose="020B0604020202020204" pitchFamily="34" charset="0"/>
                        <a:buChar char="•"/>
                      </a:pPr>
                      <a:r>
                        <a:rPr lang="en-GB" sz="1200" dirty="0"/>
                        <a:t>apoptosis</a:t>
                      </a:r>
                      <a:endParaRPr lang="en-GB" sz="1200" dirty="0">
                        <a:latin typeface="+mj-lt"/>
                      </a:endParaRPr>
                    </a:p>
                  </a:txBody>
                  <a:tcPr marL="0" marR="0" marT="0" marB="0"/>
                </a:tc>
                <a:extLst>
                  <a:ext uri="{0D108BD9-81ED-4DB2-BD59-A6C34878D82A}">
                    <a16:rowId xmlns:a16="http://schemas.microsoft.com/office/drawing/2014/main" val="3664725194"/>
                  </a:ext>
                </a:extLst>
              </a:tr>
              <a:tr h="611407">
                <a:tc>
                  <a:txBody>
                    <a:bodyPr/>
                    <a:lstStyle/>
                    <a:p>
                      <a:r>
                        <a:rPr lang="en-GB" sz="1200" dirty="0"/>
                        <a:t>IL-1</a:t>
                      </a:r>
                      <a:endParaRPr lang="en-GB" sz="1200" dirty="0">
                        <a:latin typeface="+mj-lt"/>
                      </a:endParaRPr>
                    </a:p>
                  </a:txBody>
                  <a:tcPr marL="0" marR="0" marT="0" marB="0"/>
                </a:tc>
                <a:tc>
                  <a:txBody>
                    <a:bodyPr/>
                    <a:lstStyle/>
                    <a:p>
                      <a:r>
                        <a:rPr lang="en-GB" sz="1200" dirty="0"/>
                        <a:t>Macrophages</a:t>
                      </a:r>
                    </a:p>
                    <a:p>
                      <a:r>
                        <a:rPr lang="en-GB" sz="1200" dirty="0"/>
                        <a:t>Endothelial cells</a:t>
                      </a:r>
                    </a:p>
                    <a:p>
                      <a:r>
                        <a:rPr lang="en-GB" sz="1200" dirty="0"/>
                        <a:t>Epithelial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Endothelial cells</a:t>
                      </a:r>
                    </a:p>
                    <a:p>
                      <a:pPr marL="285750" indent="-285750">
                        <a:buFont typeface="Arial" panose="020B0604020202020204" pitchFamily="34" charset="0"/>
                        <a:buChar char="•"/>
                      </a:pPr>
                      <a:r>
                        <a:rPr lang="en-GB" sz="1200" dirty="0"/>
                        <a:t>Brain (hypothalamus)</a:t>
                      </a:r>
                    </a:p>
                    <a:p>
                      <a:pPr marL="285750" indent="-285750">
                        <a:buFont typeface="Arial" panose="020B0604020202020204" pitchFamily="34" charset="0"/>
                        <a:buChar char="•"/>
                      </a:pPr>
                      <a:r>
                        <a:rPr lang="en-GB" sz="1200" dirty="0"/>
                        <a:t>Liver</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↑adhesion, ↑NO</a:t>
                      </a:r>
                    </a:p>
                    <a:p>
                      <a:pPr marL="285750" indent="-285750">
                        <a:buFont typeface="Arial" panose="020B0604020202020204" pitchFamily="34" charset="0"/>
                        <a:buChar char="•"/>
                      </a:pPr>
                      <a:r>
                        <a:rPr lang="en-GB" sz="1200" dirty="0"/>
                        <a:t>Fever</a:t>
                      </a:r>
                    </a:p>
                    <a:p>
                      <a:pPr marL="285750" indent="-285750">
                        <a:buFont typeface="Arial" panose="020B0604020202020204" pitchFamily="34" charset="0"/>
                        <a:buChar char="•"/>
                      </a:pPr>
                      <a:r>
                        <a:rPr lang="en-GB" sz="1200" dirty="0"/>
                        <a:t>↑Acute phase proteins</a:t>
                      </a:r>
                      <a:endParaRPr lang="en-GB" sz="1200" dirty="0">
                        <a:latin typeface="+mj-lt"/>
                      </a:endParaRPr>
                    </a:p>
                  </a:txBody>
                  <a:tcPr marL="0" marR="0" marT="0" marB="0"/>
                </a:tc>
                <a:extLst>
                  <a:ext uri="{0D108BD9-81ED-4DB2-BD59-A6C34878D82A}">
                    <a16:rowId xmlns:a16="http://schemas.microsoft.com/office/drawing/2014/main" val="3657689979"/>
                  </a:ext>
                </a:extLst>
              </a:tr>
              <a:tr h="893595">
                <a:tc>
                  <a:txBody>
                    <a:bodyPr/>
                    <a:lstStyle/>
                    <a:p>
                      <a:r>
                        <a:rPr lang="en-GB" sz="1200" dirty="0"/>
                        <a:t>Chemokines</a:t>
                      </a:r>
                      <a:endParaRPr lang="en-GB" sz="1200" dirty="0">
                        <a:latin typeface="+mj-lt"/>
                      </a:endParaRPr>
                    </a:p>
                  </a:txBody>
                  <a:tcPr marL="0" marR="0" marT="0" marB="0"/>
                </a:tc>
                <a:tc>
                  <a:txBody>
                    <a:bodyPr/>
                    <a:lstStyle/>
                    <a:p>
                      <a:r>
                        <a:rPr lang="en-GB" sz="1200" dirty="0"/>
                        <a:t>Macrophages</a:t>
                      </a:r>
                    </a:p>
                    <a:p>
                      <a:r>
                        <a:rPr lang="en-GB" sz="1200" dirty="0"/>
                        <a:t>DCs</a:t>
                      </a:r>
                    </a:p>
                    <a:p>
                      <a:r>
                        <a:rPr lang="en-GB" sz="1200" dirty="0"/>
                        <a:t>Endothelial cells</a:t>
                      </a:r>
                    </a:p>
                    <a:p>
                      <a:r>
                        <a:rPr lang="en-GB" sz="1200" dirty="0"/>
                        <a:t>T cells</a:t>
                      </a:r>
                    </a:p>
                    <a:p>
                      <a:r>
                        <a:rPr lang="en-GB" sz="1200" dirty="0"/>
                        <a:t>Fibroblasts</a:t>
                      </a:r>
                    </a:p>
                    <a:p>
                      <a:r>
                        <a:rPr lang="en-GB" sz="1200" dirty="0"/>
                        <a:t>platelets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leukocytes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↑integrin affinity</a:t>
                      </a:r>
                    </a:p>
                    <a:p>
                      <a:pPr marL="285750" indent="-285750">
                        <a:buFont typeface="Arial" panose="020B0604020202020204" pitchFamily="34" charset="0"/>
                        <a:buChar char="•"/>
                      </a:pPr>
                      <a:r>
                        <a:rPr lang="en-GB" sz="1200" dirty="0"/>
                        <a:t>Chemotaxis</a:t>
                      </a:r>
                    </a:p>
                    <a:p>
                      <a:pPr marL="285750" indent="-285750">
                        <a:buFont typeface="Arial" panose="020B0604020202020204" pitchFamily="34" charset="0"/>
                        <a:buChar char="•"/>
                      </a:pPr>
                      <a:r>
                        <a:rPr lang="en-GB" sz="1200" dirty="0"/>
                        <a:t>Activation</a:t>
                      </a:r>
                    </a:p>
                    <a:p>
                      <a:pPr marL="285750" indent="-285750">
                        <a:buFont typeface="Arial" panose="020B0604020202020204" pitchFamily="34" charset="0"/>
                        <a:buChar char="•"/>
                      </a:pPr>
                      <a:endParaRPr lang="en-GB" sz="1200" dirty="0">
                        <a:latin typeface="+mj-lt"/>
                      </a:endParaRPr>
                    </a:p>
                  </a:txBody>
                  <a:tcPr marL="0" marR="0" marT="0" marB="0"/>
                </a:tc>
                <a:extLst>
                  <a:ext uri="{0D108BD9-81ED-4DB2-BD59-A6C34878D82A}">
                    <a16:rowId xmlns:a16="http://schemas.microsoft.com/office/drawing/2014/main" val="4280660983"/>
                  </a:ext>
                </a:extLst>
              </a:tr>
              <a:tr h="449645">
                <a:tc>
                  <a:txBody>
                    <a:bodyPr/>
                    <a:lstStyle/>
                    <a:p>
                      <a:r>
                        <a:rPr lang="en-GB" sz="1200" dirty="0"/>
                        <a:t>IL-12</a:t>
                      </a:r>
                      <a:endParaRPr lang="en-GB" sz="1200" dirty="0">
                        <a:latin typeface="+mj-lt"/>
                      </a:endParaRPr>
                    </a:p>
                  </a:txBody>
                  <a:tcPr marL="0" marR="0" marT="0" marB="0"/>
                </a:tc>
                <a:tc>
                  <a:txBody>
                    <a:bodyPr/>
                    <a:lstStyle/>
                    <a:p>
                      <a:r>
                        <a:rPr lang="en-GB" sz="1200" dirty="0"/>
                        <a:t>DCs</a:t>
                      </a:r>
                    </a:p>
                    <a:p>
                      <a:r>
                        <a:rPr lang="en-GB" sz="1200" dirty="0"/>
                        <a:t>Macrophages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NK cells, T cells</a:t>
                      </a:r>
                    </a:p>
                    <a:p>
                      <a:pPr marL="285750" indent="-285750">
                        <a:buFont typeface="Arial" panose="020B0604020202020204" pitchFamily="34" charset="0"/>
                        <a:buChar char="•"/>
                      </a:pPr>
                      <a:r>
                        <a:rPr lang="en-GB" sz="1200" dirty="0"/>
                        <a:t>T cells</a:t>
                      </a:r>
                      <a:endParaRPr lang="en-GB" sz="1200" dirty="0">
                        <a:latin typeface="+mj-lt"/>
                      </a:endParaRPr>
                    </a:p>
                  </a:txBody>
                  <a:tcPr marL="0" marR="0" marT="0" marB="0"/>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dirty="0"/>
                        <a:t>↑IFN</a:t>
                      </a:r>
                      <a:r>
                        <a:rPr lang="el-GR" sz="1200" dirty="0"/>
                        <a:t>γ</a:t>
                      </a:r>
                      <a:r>
                        <a:rPr lang="fr-CH" sz="1200" dirty="0"/>
                        <a:t>, </a:t>
                      </a:r>
                      <a:r>
                        <a:rPr lang="fr-CH" sz="1200" dirty="0" err="1"/>
                        <a:t>cytotoxic</a:t>
                      </a:r>
                      <a:r>
                        <a:rPr lang="fr-CH" sz="1200" dirty="0"/>
                        <a:t> </a:t>
                      </a:r>
                      <a:r>
                        <a:rPr lang="fr-CH" sz="1200" dirty="0" err="1"/>
                        <a:t>activity</a:t>
                      </a:r>
                      <a:endParaRPr lang="fr-CH" sz="1200" dirty="0"/>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CH" sz="1200" dirty="0"/>
                        <a:t>T</a:t>
                      </a:r>
                      <a:r>
                        <a:rPr lang="fr-CH" sz="1200" baseline="-25000" dirty="0"/>
                        <a:t>H</a:t>
                      </a:r>
                      <a:r>
                        <a:rPr lang="fr-CH" sz="1200" dirty="0"/>
                        <a:t>1 </a:t>
                      </a:r>
                      <a:r>
                        <a:rPr lang="fr-CH" sz="1200" dirty="0" err="1"/>
                        <a:t>differentiation</a:t>
                      </a:r>
                      <a:endParaRPr lang="en-GB" sz="1200" dirty="0">
                        <a:latin typeface="+mj-lt"/>
                      </a:endParaRPr>
                    </a:p>
                  </a:txBody>
                  <a:tcPr marL="0" marR="0" marT="0" marB="0"/>
                </a:tc>
                <a:extLst>
                  <a:ext uri="{0D108BD9-81ED-4DB2-BD59-A6C34878D82A}">
                    <a16:rowId xmlns:a16="http://schemas.microsoft.com/office/drawing/2014/main" val="1803409539"/>
                  </a:ext>
                </a:extLst>
              </a:tr>
              <a:tr h="302665">
                <a:tc>
                  <a:txBody>
                    <a:bodyPr/>
                    <a:lstStyle/>
                    <a:p>
                      <a:r>
                        <a:rPr lang="en-GB" sz="1200" dirty="0"/>
                        <a:t>IFN</a:t>
                      </a:r>
                      <a:r>
                        <a:rPr lang="el-GR" sz="1200" dirty="0"/>
                        <a:t>γ</a:t>
                      </a:r>
                      <a:endParaRPr lang="en-GB" sz="1200" b="0" dirty="0">
                        <a:latin typeface="+mj-lt"/>
                      </a:endParaRPr>
                    </a:p>
                  </a:txBody>
                  <a:tcPr marL="0" marR="0" marT="0" marB="0"/>
                </a:tc>
                <a:tc>
                  <a:txBody>
                    <a:bodyPr/>
                    <a:lstStyle/>
                    <a:p>
                      <a:r>
                        <a:rPr lang="en-GB" sz="1200" dirty="0"/>
                        <a:t>NK cells</a:t>
                      </a:r>
                    </a:p>
                    <a:p>
                      <a:r>
                        <a:rPr lang="en-GB" sz="1200" dirty="0"/>
                        <a:t>T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Macrophages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activation</a:t>
                      </a:r>
                      <a:endParaRPr lang="en-GB" sz="1200" dirty="0">
                        <a:latin typeface="+mj-lt"/>
                      </a:endParaRPr>
                    </a:p>
                  </a:txBody>
                  <a:tcPr marL="0" marR="0" marT="0" marB="0"/>
                </a:tc>
                <a:extLst>
                  <a:ext uri="{0D108BD9-81ED-4DB2-BD59-A6C34878D82A}">
                    <a16:rowId xmlns:a16="http://schemas.microsoft.com/office/drawing/2014/main" val="3068136107"/>
                  </a:ext>
                </a:extLst>
              </a:tr>
              <a:tr h="302665">
                <a:tc>
                  <a:txBody>
                    <a:bodyPr/>
                    <a:lstStyle/>
                    <a:p>
                      <a:r>
                        <a:rPr lang="en-GB" sz="1200" dirty="0"/>
                        <a:t>IFN</a:t>
                      </a:r>
                      <a:r>
                        <a:rPr lang="el-GR" sz="1200" dirty="0"/>
                        <a:t>α</a:t>
                      </a:r>
                      <a:endParaRPr lang="fr-CH" sz="1200" dirty="0"/>
                    </a:p>
                    <a:p>
                      <a:r>
                        <a:rPr lang="en-GB" sz="1200" dirty="0"/>
                        <a:t>IFN</a:t>
                      </a:r>
                      <a:r>
                        <a:rPr lang="el-GR" sz="1200" dirty="0"/>
                        <a:t>β</a:t>
                      </a:r>
                      <a:r>
                        <a:rPr lang="en-GB" sz="1200" dirty="0"/>
                        <a:t> </a:t>
                      </a:r>
                      <a:endParaRPr lang="en-GB" sz="1200" b="0" dirty="0">
                        <a:latin typeface="+mj-lt"/>
                      </a:endParaRPr>
                    </a:p>
                  </a:txBody>
                  <a:tcPr marL="0" marR="0" marT="0" marB="0"/>
                </a:tc>
                <a:tc>
                  <a:txBody>
                    <a:bodyPr/>
                    <a:lstStyle/>
                    <a:p>
                      <a:r>
                        <a:rPr lang="en-GB" sz="1200" dirty="0"/>
                        <a:t>DCs, macrophages</a:t>
                      </a:r>
                    </a:p>
                    <a:p>
                      <a:r>
                        <a:rPr lang="en-GB" sz="1200" dirty="0"/>
                        <a:t>fibroblasts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All cells</a:t>
                      </a:r>
                    </a:p>
                    <a:p>
                      <a:pPr marL="285750" indent="-285750">
                        <a:buFont typeface="Arial" panose="020B0604020202020204" pitchFamily="34" charset="0"/>
                        <a:buChar char="•"/>
                      </a:pPr>
                      <a:r>
                        <a:rPr lang="en-GB" sz="1200" dirty="0"/>
                        <a:t>NK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Antiviral state, ↑MHCI</a:t>
                      </a:r>
                    </a:p>
                    <a:p>
                      <a:pPr marL="285750" indent="-285750">
                        <a:buFont typeface="Arial" panose="020B0604020202020204" pitchFamily="34" charset="0"/>
                        <a:buChar char="•"/>
                      </a:pPr>
                      <a:r>
                        <a:rPr lang="en-GB" sz="1200" dirty="0"/>
                        <a:t>Activation</a:t>
                      </a:r>
                      <a:endParaRPr lang="en-GB" sz="1200" dirty="0">
                        <a:latin typeface="+mj-lt"/>
                      </a:endParaRPr>
                    </a:p>
                  </a:txBody>
                  <a:tcPr marL="0" marR="0" marT="0" marB="0"/>
                </a:tc>
                <a:extLst>
                  <a:ext uri="{0D108BD9-81ED-4DB2-BD59-A6C34878D82A}">
                    <a16:rowId xmlns:a16="http://schemas.microsoft.com/office/drawing/2014/main" val="1842560350"/>
                  </a:ext>
                </a:extLst>
              </a:tr>
              <a:tr h="430103">
                <a:tc>
                  <a:txBody>
                    <a:bodyPr/>
                    <a:lstStyle/>
                    <a:p>
                      <a:r>
                        <a:rPr lang="en-GB" sz="1200" dirty="0"/>
                        <a:t>IL-10</a:t>
                      </a:r>
                      <a:endParaRPr lang="en-GB" sz="1200" dirty="0">
                        <a:latin typeface="+mj-lt"/>
                      </a:endParaRPr>
                    </a:p>
                  </a:txBody>
                  <a:tcPr marL="0" marR="0" marT="0" marB="0"/>
                </a:tc>
                <a:tc>
                  <a:txBody>
                    <a:bodyPr/>
                    <a:lstStyle/>
                    <a:p>
                      <a:r>
                        <a:rPr lang="en-GB" sz="1200" dirty="0"/>
                        <a:t>Macrophages</a:t>
                      </a:r>
                    </a:p>
                    <a:p>
                      <a:r>
                        <a:rPr lang="en-GB" sz="1200" dirty="0"/>
                        <a:t>DCs</a:t>
                      </a:r>
                    </a:p>
                    <a:p>
                      <a:r>
                        <a:rPr lang="en-GB" sz="1200" dirty="0"/>
                        <a:t>T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Macrophages, DCs</a:t>
                      </a:r>
                    </a:p>
                    <a:p>
                      <a:pPr marL="285750" indent="-285750">
                        <a:buFont typeface="Arial" panose="020B0604020202020204" pitchFamily="34" charset="0"/>
                        <a:buChar char="•"/>
                      </a:pP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↓IL-12, ↓co-stimulators, ↓MHCII</a:t>
                      </a:r>
                      <a:endParaRPr lang="en-GB" sz="1200" dirty="0">
                        <a:latin typeface="+mj-lt"/>
                      </a:endParaRPr>
                    </a:p>
                  </a:txBody>
                  <a:tcPr marL="0" marR="0" marT="0" marB="0"/>
                </a:tc>
                <a:extLst>
                  <a:ext uri="{0D108BD9-81ED-4DB2-BD59-A6C34878D82A}">
                    <a16:rowId xmlns:a16="http://schemas.microsoft.com/office/drawing/2014/main" val="605396170"/>
                  </a:ext>
                </a:extLst>
              </a:tr>
              <a:tr h="430103">
                <a:tc>
                  <a:txBody>
                    <a:bodyPr/>
                    <a:lstStyle/>
                    <a:p>
                      <a:r>
                        <a:rPr lang="en-GB" sz="1200" dirty="0"/>
                        <a:t>IL-6</a:t>
                      </a:r>
                      <a:endParaRPr lang="en-GB" sz="1200" dirty="0">
                        <a:latin typeface="+mj-lt"/>
                      </a:endParaRPr>
                    </a:p>
                  </a:txBody>
                  <a:tcPr marL="0" marR="0" marT="0" marB="0"/>
                </a:tc>
                <a:tc>
                  <a:txBody>
                    <a:bodyPr/>
                    <a:lstStyle/>
                    <a:p>
                      <a:r>
                        <a:rPr lang="en-GB" sz="1200" dirty="0"/>
                        <a:t>Macrophages</a:t>
                      </a:r>
                    </a:p>
                    <a:p>
                      <a:r>
                        <a:rPr lang="en-GB" sz="1200" dirty="0"/>
                        <a:t>Endothelial cells</a:t>
                      </a:r>
                    </a:p>
                    <a:p>
                      <a:r>
                        <a:rPr lang="en-GB" sz="1200" dirty="0"/>
                        <a:t>T cells</a:t>
                      </a:r>
                      <a:endParaRPr lang="en-GB" sz="1200" dirty="0">
                        <a:latin typeface="+mj-lt"/>
                      </a:endParaRPr>
                    </a:p>
                  </a:txBody>
                  <a:tcPr marL="0" marR="0" marT="0" marB="0"/>
                </a:tc>
                <a:tc>
                  <a:txBody>
                    <a:bodyPr/>
                    <a:lstStyle/>
                    <a:p>
                      <a:pPr marL="285750" indent="-285750">
                        <a:buFont typeface="Arial" panose="020B0604020202020204" pitchFamily="34" charset="0"/>
                        <a:buChar char="•"/>
                      </a:pPr>
                      <a:r>
                        <a:rPr lang="en-GB" sz="1200" dirty="0"/>
                        <a:t>Liver</a:t>
                      </a:r>
                    </a:p>
                    <a:p>
                      <a:pPr marL="285750" indent="-285750">
                        <a:buFont typeface="Arial" panose="020B0604020202020204" pitchFamily="34" charset="0"/>
                        <a:buChar char="•"/>
                      </a:pPr>
                      <a:r>
                        <a:rPr lang="en-GB" sz="1200" dirty="0"/>
                        <a:t>B cells</a:t>
                      </a:r>
                      <a:endParaRPr lang="en-GB" sz="1200" dirty="0">
                        <a:latin typeface="+mj-lt"/>
                      </a:endParaRPr>
                    </a:p>
                  </a:txBody>
                  <a:tcPr marL="0" marR="0" marT="0" marB="0"/>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dirty="0"/>
                        <a:t>↑Acute phase proteins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dirty="0"/>
                        <a:t>↑antibodies</a:t>
                      </a:r>
                    </a:p>
                    <a:p>
                      <a:pPr marL="285750" indent="-285750">
                        <a:buFont typeface="Arial" panose="020B0604020202020204" pitchFamily="34" charset="0"/>
                        <a:buChar char="•"/>
                      </a:pPr>
                      <a:endParaRPr lang="en-GB" sz="1200" dirty="0">
                        <a:latin typeface="+mj-lt"/>
                      </a:endParaRPr>
                    </a:p>
                  </a:txBody>
                  <a:tcPr marL="0" marR="0" marT="0" marB="0"/>
                </a:tc>
                <a:extLst>
                  <a:ext uri="{0D108BD9-81ED-4DB2-BD59-A6C34878D82A}">
                    <a16:rowId xmlns:a16="http://schemas.microsoft.com/office/drawing/2014/main" val="350443597"/>
                  </a:ext>
                </a:extLst>
              </a:tr>
            </a:tbl>
          </a:graphicData>
        </a:graphic>
      </p:graphicFrame>
    </p:spTree>
    <p:extLst>
      <p:ext uri="{BB962C8B-B14F-4D97-AF65-F5344CB8AC3E}">
        <p14:creationId xmlns:p14="http://schemas.microsoft.com/office/powerpoint/2010/main" val="95399544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8" name="Group 3">
            <a:extLst>
              <a:ext uri="{FF2B5EF4-FFF2-40B4-BE49-F238E27FC236}">
                <a16:creationId xmlns:a16="http://schemas.microsoft.com/office/drawing/2014/main" id="{B778AC7C-B47C-424E-BB9A-A931581BC4CB}"/>
              </a:ext>
            </a:extLst>
          </p:cNvPr>
          <p:cNvGrpSpPr>
            <a:grpSpLocks/>
          </p:cNvGrpSpPr>
          <p:nvPr/>
        </p:nvGrpSpPr>
        <p:grpSpPr bwMode="auto">
          <a:xfrm>
            <a:off x="-200025" y="851260"/>
            <a:ext cx="10156825" cy="461463"/>
            <a:chOff x="-108" y="1819"/>
            <a:chExt cx="6371" cy="326"/>
          </a:xfrm>
        </p:grpSpPr>
        <p:grpSp>
          <p:nvGrpSpPr>
            <p:cNvPr id="1202" name="Group 4">
              <a:extLst>
                <a:ext uri="{FF2B5EF4-FFF2-40B4-BE49-F238E27FC236}">
                  <a16:creationId xmlns:a16="http://schemas.microsoft.com/office/drawing/2014/main" id="{698A894E-67D6-4A16-9DE6-F645703D1B73}"/>
                </a:ext>
              </a:extLst>
            </p:cNvPr>
            <p:cNvGrpSpPr>
              <a:grpSpLocks/>
            </p:cNvGrpSpPr>
            <p:nvPr/>
          </p:nvGrpSpPr>
          <p:grpSpPr bwMode="auto">
            <a:xfrm>
              <a:off x="3004" y="1822"/>
              <a:ext cx="1245" cy="319"/>
              <a:chOff x="2023" y="1419"/>
              <a:chExt cx="1653" cy="576"/>
            </a:xfrm>
          </p:grpSpPr>
          <p:grpSp>
            <p:nvGrpSpPr>
              <p:cNvPr id="1909" name="Group 5">
                <a:extLst>
                  <a:ext uri="{FF2B5EF4-FFF2-40B4-BE49-F238E27FC236}">
                    <a16:creationId xmlns:a16="http://schemas.microsoft.com/office/drawing/2014/main" id="{FE7B0498-B95B-4CEE-B177-D976ADC115C0}"/>
                  </a:ext>
                </a:extLst>
              </p:cNvPr>
              <p:cNvGrpSpPr>
                <a:grpSpLocks/>
              </p:cNvGrpSpPr>
              <p:nvPr/>
            </p:nvGrpSpPr>
            <p:grpSpPr bwMode="auto">
              <a:xfrm>
                <a:off x="2023" y="1419"/>
                <a:ext cx="1653" cy="576"/>
                <a:chOff x="537" y="995"/>
                <a:chExt cx="1647" cy="1128"/>
              </a:xfrm>
            </p:grpSpPr>
            <p:grpSp>
              <p:nvGrpSpPr>
                <p:cNvPr id="1911" name="Group 6">
                  <a:extLst>
                    <a:ext uri="{FF2B5EF4-FFF2-40B4-BE49-F238E27FC236}">
                      <a16:creationId xmlns:a16="http://schemas.microsoft.com/office/drawing/2014/main" id="{BA3E25FE-1A5A-4617-8B7F-737D79A7526E}"/>
                    </a:ext>
                  </a:extLst>
                </p:cNvPr>
                <p:cNvGrpSpPr>
                  <a:grpSpLocks/>
                </p:cNvGrpSpPr>
                <p:nvPr/>
              </p:nvGrpSpPr>
              <p:grpSpPr bwMode="auto">
                <a:xfrm>
                  <a:off x="537" y="995"/>
                  <a:ext cx="1647" cy="1128"/>
                  <a:chOff x="1887" y="1697"/>
                  <a:chExt cx="1647" cy="1128"/>
                </a:xfrm>
              </p:grpSpPr>
              <p:sp>
                <p:nvSpPr>
                  <p:cNvPr id="1980" name="Freeform 7">
                    <a:extLst>
                      <a:ext uri="{FF2B5EF4-FFF2-40B4-BE49-F238E27FC236}">
                        <a16:creationId xmlns:a16="http://schemas.microsoft.com/office/drawing/2014/main" id="{BAB6C893-B20E-4438-B735-3E6F6A36191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1" name="Freeform 8">
                    <a:extLst>
                      <a:ext uri="{FF2B5EF4-FFF2-40B4-BE49-F238E27FC236}">
                        <a16:creationId xmlns:a16="http://schemas.microsoft.com/office/drawing/2014/main" id="{F893F588-188C-45AB-BC70-B9DDEDD8234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2" name="Freeform 9">
                    <a:extLst>
                      <a:ext uri="{FF2B5EF4-FFF2-40B4-BE49-F238E27FC236}">
                        <a16:creationId xmlns:a16="http://schemas.microsoft.com/office/drawing/2014/main" id="{9499AAF6-4A25-4CD7-924E-82BF51BF0000}"/>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3" name="Freeform 10">
                    <a:extLst>
                      <a:ext uri="{FF2B5EF4-FFF2-40B4-BE49-F238E27FC236}">
                        <a16:creationId xmlns:a16="http://schemas.microsoft.com/office/drawing/2014/main" id="{E9D261EF-4EC7-4E08-9C2B-690E8665773A}"/>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4" name="Freeform 11">
                    <a:extLst>
                      <a:ext uri="{FF2B5EF4-FFF2-40B4-BE49-F238E27FC236}">
                        <a16:creationId xmlns:a16="http://schemas.microsoft.com/office/drawing/2014/main" id="{1675EF5F-8B6B-42D2-A574-0F1231A94449}"/>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5" name="Freeform 12">
                    <a:extLst>
                      <a:ext uri="{FF2B5EF4-FFF2-40B4-BE49-F238E27FC236}">
                        <a16:creationId xmlns:a16="http://schemas.microsoft.com/office/drawing/2014/main" id="{66A81C59-CC07-4D74-9F17-967865630E2D}"/>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6" name="Freeform 13">
                    <a:extLst>
                      <a:ext uri="{FF2B5EF4-FFF2-40B4-BE49-F238E27FC236}">
                        <a16:creationId xmlns:a16="http://schemas.microsoft.com/office/drawing/2014/main" id="{56B7F0F8-73DC-4DEC-9F08-94A470FE3908}"/>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7" name="Freeform 14">
                    <a:extLst>
                      <a:ext uri="{FF2B5EF4-FFF2-40B4-BE49-F238E27FC236}">
                        <a16:creationId xmlns:a16="http://schemas.microsoft.com/office/drawing/2014/main" id="{6A252978-C913-49B2-A6C6-EE9C15F0C659}"/>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8" name="Freeform 15">
                    <a:extLst>
                      <a:ext uri="{FF2B5EF4-FFF2-40B4-BE49-F238E27FC236}">
                        <a16:creationId xmlns:a16="http://schemas.microsoft.com/office/drawing/2014/main" id="{BFA53A7A-1799-492A-8E15-848EE916F1BB}"/>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9" name="Freeform 16">
                    <a:extLst>
                      <a:ext uri="{FF2B5EF4-FFF2-40B4-BE49-F238E27FC236}">
                        <a16:creationId xmlns:a16="http://schemas.microsoft.com/office/drawing/2014/main" id="{B1181D75-9B57-43F1-AFE8-09C186D62EFB}"/>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0" name="Freeform 17">
                    <a:extLst>
                      <a:ext uri="{FF2B5EF4-FFF2-40B4-BE49-F238E27FC236}">
                        <a16:creationId xmlns:a16="http://schemas.microsoft.com/office/drawing/2014/main" id="{AF8511B1-C402-4435-AB0F-4E401160A010}"/>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1" name="Freeform 18">
                    <a:extLst>
                      <a:ext uri="{FF2B5EF4-FFF2-40B4-BE49-F238E27FC236}">
                        <a16:creationId xmlns:a16="http://schemas.microsoft.com/office/drawing/2014/main" id="{6EE07895-DA6E-47AB-B8F2-275B43CD5CCA}"/>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2" name="Freeform 19">
                    <a:extLst>
                      <a:ext uri="{FF2B5EF4-FFF2-40B4-BE49-F238E27FC236}">
                        <a16:creationId xmlns:a16="http://schemas.microsoft.com/office/drawing/2014/main" id="{6D5B6730-BB29-4B3F-AB06-EA61B0E1EF0F}"/>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3" name="Freeform 20">
                    <a:extLst>
                      <a:ext uri="{FF2B5EF4-FFF2-40B4-BE49-F238E27FC236}">
                        <a16:creationId xmlns:a16="http://schemas.microsoft.com/office/drawing/2014/main" id="{43BF0D3B-762C-4A74-9E2C-C5ACCFCDFED8}"/>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4" name="Freeform 21">
                    <a:extLst>
                      <a:ext uri="{FF2B5EF4-FFF2-40B4-BE49-F238E27FC236}">
                        <a16:creationId xmlns:a16="http://schemas.microsoft.com/office/drawing/2014/main" id="{B172B38B-B094-4E98-9B56-A2D7A78A81DF}"/>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5" name="Freeform 22">
                    <a:extLst>
                      <a:ext uri="{FF2B5EF4-FFF2-40B4-BE49-F238E27FC236}">
                        <a16:creationId xmlns:a16="http://schemas.microsoft.com/office/drawing/2014/main" id="{F1EECE08-4EB1-4A6C-BC4F-289896665E95}"/>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6" name="Freeform 23">
                    <a:extLst>
                      <a:ext uri="{FF2B5EF4-FFF2-40B4-BE49-F238E27FC236}">
                        <a16:creationId xmlns:a16="http://schemas.microsoft.com/office/drawing/2014/main" id="{389ECC0C-76C8-49B3-8866-80071807ED66}"/>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7" name="Freeform 24">
                    <a:extLst>
                      <a:ext uri="{FF2B5EF4-FFF2-40B4-BE49-F238E27FC236}">
                        <a16:creationId xmlns:a16="http://schemas.microsoft.com/office/drawing/2014/main" id="{E6DCCA08-700A-425E-981F-4B74E8AF5BC6}"/>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8" name="Freeform 25">
                    <a:extLst>
                      <a:ext uri="{FF2B5EF4-FFF2-40B4-BE49-F238E27FC236}">
                        <a16:creationId xmlns:a16="http://schemas.microsoft.com/office/drawing/2014/main" id="{026F9613-8E17-420E-8FD6-B70419867F88}"/>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9" name="Freeform 26">
                    <a:extLst>
                      <a:ext uri="{FF2B5EF4-FFF2-40B4-BE49-F238E27FC236}">
                        <a16:creationId xmlns:a16="http://schemas.microsoft.com/office/drawing/2014/main" id="{3533DE21-C4D7-48AD-9CEE-AC8A0CEF2F41}"/>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0" name="Freeform 27">
                    <a:extLst>
                      <a:ext uri="{FF2B5EF4-FFF2-40B4-BE49-F238E27FC236}">
                        <a16:creationId xmlns:a16="http://schemas.microsoft.com/office/drawing/2014/main" id="{66814E48-F9D7-4D71-828F-E0A70B61219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1" name="Freeform 28">
                    <a:extLst>
                      <a:ext uri="{FF2B5EF4-FFF2-40B4-BE49-F238E27FC236}">
                        <a16:creationId xmlns:a16="http://schemas.microsoft.com/office/drawing/2014/main" id="{066221F7-A478-4B57-91B4-70AECF3C8328}"/>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2" name="Freeform 29">
                    <a:extLst>
                      <a:ext uri="{FF2B5EF4-FFF2-40B4-BE49-F238E27FC236}">
                        <a16:creationId xmlns:a16="http://schemas.microsoft.com/office/drawing/2014/main" id="{0FB9B96E-5142-4E36-AC13-EBF08CF4069B}"/>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3" name="Freeform 30">
                    <a:extLst>
                      <a:ext uri="{FF2B5EF4-FFF2-40B4-BE49-F238E27FC236}">
                        <a16:creationId xmlns:a16="http://schemas.microsoft.com/office/drawing/2014/main" id="{1C171220-7B5D-4CD0-81C3-D96FE84F5EF2}"/>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4" name="Freeform 31">
                    <a:extLst>
                      <a:ext uri="{FF2B5EF4-FFF2-40B4-BE49-F238E27FC236}">
                        <a16:creationId xmlns:a16="http://schemas.microsoft.com/office/drawing/2014/main" id="{5BE655C7-CBFE-4D59-8D4E-6F8A063F2C3C}"/>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5" name="Freeform 32">
                    <a:extLst>
                      <a:ext uri="{FF2B5EF4-FFF2-40B4-BE49-F238E27FC236}">
                        <a16:creationId xmlns:a16="http://schemas.microsoft.com/office/drawing/2014/main" id="{94FE5536-37F1-4BFC-9E31-43D4B1FD2048}"/>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6" name="Freeform 33">
                    <a:extLst>
                      <a:ext uri="{FF2B5EF4-FFF2-40B4-BE49-F238E27FC236}">
                        <a16:creationId xmlns:a16="http://schemas.microsoft.com/office/drawing/2014/main" id="{1D4FC1C0-C0D7-4DC0-885B-B972ABF93AEE}"/>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7" name="Freeform 34">
                    <a:extLst>
                      <a:ext uri="{FF2B5EF4-FFF2-40B4-BE49-F238E27FC236}">
                        <a16:creationId xmlns:a16="http://schemas.microsoft.com/office/drawing/2014/main" id="{7D954731-2FEE-4FDB-A463-2A597DE155E1}"/>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8" name="Freeform 35">
                    <a:extLst>
                      <a:ext uri="{FF2B5EF4-FFF2-40B4-BE49-F238E27FC236}">
                        <a16:creationId xmlns:a16="http://schemas.microsoft.com/office/drawing/2014/main" id="{EA5A5FC5-1CB4-4794-BFBE-59907ED66FCA}"/>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9" name="Freeform 36">
                    <a:extLst>
                      <a:ext uri="{FF2B5EF4-FFF2-40B4-BE49-F238E27FC236}">
                        <a16:creationId xmlns:a16="http://schemas.microsoft.com/office/drawing/2014/main" id="{549A83D7-B4E1-4EE0-A4DE-767AEDF8A1F8}"/>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0" name="Freeform 37">
                    <a:extLst>
                      <a:ext uri="{FF2B5EF4-FFF2-40B4-BE49-F238E27FC236}">
                        <a16:creationId xmlns:a16="http://schemas.microsoft.com/office/drawing/2014/main" id="{03E35020-945A-4F9A-BC18-8291274B1FEE}"/>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1" name="Freeform 38">
                    <a:extLst>
                      <a:ext uri="{FF2B5EF4-FFF2-40B4-BE49-F238E27FC236}">
                        <a16:creationId xmlns:a16="http://schemas.microsoft.com/office/drawing/2014/main" id="{BEF6EA9C-8A5C-4269-8ED3-A39F24A34097}"/>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2" name="Freeform 39">
                    <a:extLst>
                      <a:ext uri="{FF2B5EF4-FFF2-40B4-BE49-F238E27FC236}">
                        <a16:creationId xmlns:a16="http://schemas.microsoft.com/office/drawing/2014/main" id="{24B1A54F-E196-43D0-BF6C-042FD8192142}"/>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3" name="Freeform 40">
                    <a:extLst>
                      <a:ext uri="{FF2B5EF4-FFF2-40B4-BE49-F238E27FC236}">
                        <a16:creationId xmlns:a16="http://schemas.microsoft.com/office/drawing/2014/main" id="{93802EEC-86DE-4891-9B99-840D629FE576}"/>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4" name="Freeform 41">
                    <a:extLst>
                      <a:ext uri="{FF2B5EF4-FFF2-40B4-BE49-F238E27FC236}">
                        <a16:creationId xmlns:a16="http://schemas.microsoft.com/office/drawing/2014/main" id="{034DCFC3-9DE9-4C1A-A826-F4A6EDE7E282}"/>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5" name="Freeform 42">
                    <a:extLst>
                      <a:ext uri="{FF2B5EF4-FFF2-40B4-BE49-F238E27FC236}">
                        <a16:creationId xmlns:a16="http://schemas.microsoft.com/office/drawing/2014/main" id="{69AC5C44-3226-409F-A0BE-1426D76BE0DE}"/>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6" name="Freeform 43">
                    <a:extLst>
                      <a:ext uri="{FF2B5EF4-FFF2-40B4-BE49-F238E27FC236}">
                        <a16:creationId xmlns:a16="http://schemas.microsoft.com/office/drawing/2014/main" id="{A6A0F267-8415-4CAB-B54F-BF38DB82E4FE}"/>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7" name="Freeform 44">
                    <a:extLst>
                      <a:ext uri="{FF2B5EF4-FFF2-40B4-BE49-F238E27FC236}">
                        <a16:creationId xmlns:a16="http://schemas.microsoft.com/office/drawing/2014/main" id="{9698DA02-F997-47CC-98F3-0D2AB5B7426F}"/>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8" name="Freeform 45">
                    <a:extLst>
                      <a:ext uri="{FF2B5EF4-FFF2-40B4-BE49-F238E27FC236}">
                        <a16:creationId xmlns:a16="http://schemas.microsoft.com/office/drawing/2014/main" id="{5347274F-915D-4646-88D5-DCADBBC08C03}"/>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9" name="Freeform 46">
                    <a:extLst>
                      <a:ext uri="{FF2B5EF4-FFF2-40B4-BE49-F238E27FC236}">
                        <a16:creationId xmlns:a16="http://schemas.microsoft.com/office/drawing/2014/main" id="{27CB3EEE-320D-419B-B6D4-1AFAE7C4D8F6}"/>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0" name="Freeform 47">
                    <a:extLst>
                      <a:ext uri="{FF2B5EF4-FFF2-40B4-BE49-F238E27FC236}">
                        <a16:creationId xmlns:a16="http://schemas.microsoft.com/office/drawing/2014/main" id="{7996C4D5-2619-4D30-A1CF-59A8EC7F0FE8}"/>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1" name="Freeform 48">
                    <a:extLst>
                      <a:ext uri="{FF2B5EF4-FFF2-40B4-BE49-F238E27FC236}">
                        <a16:creationId xmlns:a16="http://schemas.microsoft.com/office/drawing/2014/main" id="{64C6698B-204C-4737-AC69-3A55DD9815AC}"/>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2" name="Freeform 49">
                    <a:extLst>
                      <a:ext uri="{FF2B5EF4-FFF2-40B4-BE49-F238E27FC236}">
                        <a16:creationId xmlns:a16="http://schemas.microsoft.com/office/drawing/2014/main" id="{81D46648-6236-40D6-9166-3316CA76250B}"/>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3" name="Freeform 50">
                    <a:extLst>
                      <a:ext uri="{FF2B5EF4-FFF2-40B4-BE49-F238E27FC236}">
                        <a16:creationId xmlns:a16="http://schemas.microsoft.com/office/drawing/2014/main" id="{A5112A2E-1076-48D5-9AEC-A4E58FAF5FD0}"/>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4" name="Freeform 51">
                    <a:extLst>
                      <a:ext uri="{FF2B5EF4-FFF2-40B4-BE49-F238E27FC236}">
                        <a16:creationId xmlns:a16="http://schemas.microsoft.com/office/drawing/2014/main" id="{37673A36-F517-4199-B8C4-B7F2C00D59F4}"/>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5" name="Freeform 52">
                    <a:extLst>
                      <a:ext uri="{FF2B5EF4-FFF2-40B4-BE49-F238E27FC236}">
                        <a16:creationId xmlns:a16="http://schemas.microsoft.com/office/drawing/2014/main" id="{5C74A81A-1B6B-4924-8F40-32C363BFD7A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6" name="Freeform 53">
                    <a:extLst>
                      <a:ext uri="{FF2B5EF4-FFF2-40B4-BE49-F238E27FC236}">
                        <a16:creationId xmlns:a16="http://schemas.microsoft.com/office/drawing/2014/main" id="{988959BA-00A2-4615-9F0F-EEE02E7A1178}"/>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7" name="Freeform 54">
                    <a:extLst>
                      <a:ext uri="{FF2B5EF4-FFF2-40B4-BE49-F238E27FC236}">
                        <a16:creationId xmlns:a16="http://schemas.microsoft.com/office/drawing/2014/main" id="{DC8A2358-6C3F-43CB-A88F-DA4821D8244F}"/>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8" name="Freeform 55">
                    <a:extLst>
                      <a:ext uri="{FF2B5EF4-FFF2-40B4-BE49-F238E27FC236}">
                        <a16:creationId xmlns:a16="http://schemas.microsoft.com/office/drawing/2014/main" id="{F1C3DE1E-B5C4-4201-BB18-583568819259}"/>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9" name="Freeform 56">
                    <a:extLst>
                      <a:ext uri="{FF2B5EF4-FFF2-40B4-BE49-F238E27FC236}">
                        <a16:creationId xmlns:a16="http://schemas.microsoft.com/office/drawing/2014/main" id="{7078281B-D7C0-49B5-9748-7460F84B2B7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0" name="Freeform 57">
                    <a:extLst>
                      <a:ext uri="{FF2B5EF4-FFF2-40B4-BE49-F238E27FC236}">
                        <a16:creationId xmlns:a16="http://schemas.microsoft.com/office/drawing/2014/main" id="{89E0B001-0D70-45C5-AC7C-103732D57D95}"/>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1" name="Freeform 58">
                    <a:extLst>
                      <a:ext uri="{FF2B5EF4-FFF2-40B4-BE49-F238E27FC236}">
                        <a16:creationId xmlns:a16="http://schemas.microsoft.com/office/drawing/2014/main" id="{8409D470-6DE7-4DFF-861D-26A31E32B034}"/>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2" name="Freeform 59">
                    <a:extLst>
                      <a:ext uri="{FF2B5EF4-FFF2-40B4-BE49-F238E27FC236}">
                        <a16:creationId xmlns:a16="http://schemas.microsoft.com/office/drawing/2014/main" id="{54FE803B-DCD3-4ED1-A04B-49421AF95146}"/>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3" name="Freeform 60">
                    <a:extLst>
                      <a:ext uri="{FF2B5EF4-FFF2-40B4-BE49-F238E27FC236}">
                        <a16:creationId xmlns:a16="http://schemas.microsoft.com/office/drawing/2014/main" id="{4D1AD3D6-847A-4BFA-9FCE-80F72888B298}"/>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4" name="Freeform 61">
                    <a:extLst>
                      <a:ext uri="{FF2B5EF4-FFF2-40B4-BE49-F238E27FC236}">
                        <a16:creationId xmlns:a16="http://schemas.microsoft.com/office/drawing/2014/main" id="{CEBAB31F-F30F-47B9-8B91-C7340BEC218E}"/>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5" name="Freeform 62">
                    <a:extLst>
                      <a:ext uri="{FF2B5EF4-FFF2-40B4-BE49-F238E27FC236}">
                        <a16:creationId xmlns:a16="http://schemas.microsoft.com/office/drawing/2014/main" id="{CC461676-7EB2-42E2-8D14-6B91A71FFBC8}"/>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6" name="Freeform 63">
                    <a:extLst>
                      <a:ext uri="{FF2B5EF4-FFF2-40B4-BE49-F238E27FC236}">
                        <a16:creationId xmlns:a16="http://schemas.microsoft.com/office/drawing/2014/main" id="{2CCD9D57-2E50-4C77-8312-4AA1A3558F3C}"/>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7" name="Freeform 64">
                    <a:extLst>
                      <a:ext uri="{FF2B5EF4-FFF2-40B4-BE49-F238E27FC236}">
                        <a16:creationId xmlns:a16="http://schemas.microsoft.com/office/drawing/2014/main" id="{B3D28340-D8E7-4D3C-BD1B-E8B2EA7972BB}"/>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8" name="Freeform 65">
                    <a:extLst>
                      <a:ext uri="{FF2B5EF4-FFF2-40B4-BE49-F238E27FC236}">
                        <a16:creationId xmlns:a16="http://schemas.microsoft.com/office/drawing/2014/main" id="{9B73B34A-4868-4E39-829B-DADE8700A97F}"/>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9" name="Freeform 66">
                    <a:extLst>
                      <a:ext uri="{FF2B5EF4-FFF2-40B4-BE49-F238E27FC236}">
                        <a16:creationId xmlns:a16="http://schemas.microsoft.com/office/drawing/2014/main" id="{799BEF0C-DB0E-4621-9F8D-2475E2FB43C9}"/>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0" name="Freeform 67">
                    <a:extLst>
                      <a:ext uri="{FF2B5EF4-FFF2-40B4-BE49-F238E27FC236}">
                        <a16:creationId xmlns:a16="http://schemas.microsoft.com/office/drawing/2014/main" id="{23078861-E76A-4F5C-91A0-F2F3A08AFED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1" name="Freeform 68">
                    <a:extLst>
                      <a:ext uri="{FF2B5EF4-FFF2-40B4-BE49-F238E27FC236}">
                        <a16:creationId xmlns:a16="http://schemas.microsoft.com/office/drawing/2014/main" id="{BD418944-CD42-4E38-94B4-C7A326A2B49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2" name="Freeform 69">
                    <a:extLst>
                      <a:ext uri="{FF2B5EF4-FFF2-40B4-BE49-F238E27FC236}">
                        <a16:creationId xmlns:a16="http://schemas.microsoft.com/office/drawing/2014/main" id="{C1D33449-77FA-443D-9E9B-6F9533F4709A}"/>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3" name="Freeform 70">
                    <a:extLst>
                      <a:ext uri="{FF2B5EF4-FFF2-40B4-BE49-F238E27FC236}">
                        <a16:creationId xmlns:a16="http://schemas.microsoft.com/office/drawing/2014/main" id="{D8703F67-E4A3-4D7F-8D72-32AB63EB1BBA}"/>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4" name="Freeform 71">
                    <a:extLst>
                      <a:ext uri="{FF2B5EF4-FFF2-40B4-BE49-F238E27FC236}">
                        <a16:creationId xmlns:a16="http://schemas.microsoft.com/office/drawing/2014/main" id="{99E0EC68-7E5F-477E-9216-FBE83B27352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5" name="Freeform 72">
                    <a:extLst>
                      <a:ext uri="{FF2B5EF4-FFF2-40B4-BE49-F238E27FC236}">
                        <a16:creationId xmlns:a16="http://schemas.microsoft.com/office/drawing/2014/main" id="{654B9D3C-CF50-421C-8130-8E8B85034FB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6" name="Freeform 73">
                    <a:extLst>
                      <a:ext uri="{FF2B5EF4-FFF2-40B4-BE49-F238E27FC236}">
                        <a16:creationId xmlns:a16="http://schemas.microsoft.com/office/drawing/2014/main" id="{FA74537C-5174-4862-81BB-FAA5172D21FD}"/>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7" name="Freeform 74">
                    <a:extLst>
                      <a:ext uri="{FF2B5EF4-FFF2-40B4-BE49-F238E27FC236}">
                        <a16:creationId xmlns:a16="http://schemas.microsoft.com/office/drawing/2014/main" id="{109612AF-00C0-4049-B1BF-B20E3256B6A6}"/>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8" name="Freeform 75">
                    <a:extLst>
                      <a:ext uri="{FF2B5EF4-FFF2-40B4-BE49-F238E27FC236}">
                        <a16:creationId xmlns:a16="http://schemas.microsoft.com/office/drawing/2014/main" id="{89C2A515-2180-42A3-9A92-EB1D19789417}"/>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912" name="Oval 76">
                  <a:extLst>
                    <a:ext uri="{FF2B5EF4-FFF2-40B4-BE49-F238E27FC236}">
                      <a16:creationId xmlns:a16="http://schemas.microsoft.com/office/drawing/2014/main" id="{97D2D2D9-16AC-469C-996E-52CCF85F5F2A}"/>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3" name="Oval 77">
                  <a:extLst>
                    <a:ext uri="{FF2B5EF4-FFF2-40B4-BE49-F238E27FC236}">
                      <a16:creationId xmlns:a16="http://schemas.microsoft.com/office/drawing/2014/main" id="{90E001C6-6BE2-4D75-B817-84D85C1E6CE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4" name="Oval 78">
                  <a:extLst>
                    <a:ext uri="{FF2B5EF4-FFF2-40B4-BE49-F238E27FC236}">
                      <a16:creationId xmlns:a16="http://schemas.microsoft.com/office/drawing/2014/main" id="{CE0A94E4-388A-4A09-A868-7759FD81008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5" name="Oval 79">
                  <a:extLst>
                    <a:ext uri="{FF2B5EF4-FFF2-40B4-BE49-F238E27FC236}">
                      <a16:creationId xmlns:a16="http://schemas.microsoft.com/office/drawing/2014/main" id="{6F75A647-FC16-4CF6-9C2B-404B4B3A17D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6" name="Oval 80">
                  <a:extLst>
                    <a:ext uri="{FF2B5EF4-FFF2-40B4-BE49-F238E27FC236}">
                      <a16:creationId xmlns:a16="http://schemas.microsoft.com/office/drawing/2014/main" id="{CF420404-FD91-4083-8361-E2266A820057}"/>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7" name="Oval 81">
                  <a:extLst>
                    <a:ext uri="{FF2B5EF4-FFF2-40B4-BE49-F238E27FC236}">
                      <a16:creationId xmlns:a16="http://schemas.microsoft.com/office/drawing/2014/main" id="{AA79B001-9543-4D0D-B314-8DA0C135EAC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8" name="Oval 82">
                  <a:extLst>
                    <a:ext uri="{FF2B5EF4-FFF2-40B4-BE49-F238E27FC236}">
                      <a16:creationId xmlns:a16="http://schemas.microsoft.com/office/drawing/2014/main" id="{24013A97-80A9-4042-868F-350C6EE37C8F}"/>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9" name="Oval 83">
                  <a:extLst>
                    <a:ext uri="{FF2B5EF4-FFF2-40B4-BE49-F238E27FC236}">
                      <a16:creationId xmlns:a16="http://schemas.microsoft.com/office/drawing/2014/main" id="{58F29C92-36DD-47C7-B8DB-02870FF5FAC6}"/>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0" name="Oval 84">
                  <a:extLst>
                    <a:ext uri="{FF2B5EF4-FFF2-40B4-BE49-F238E27FC236}">
                      <a16:creationId xmlns:a16="http://schemas.microsoft.com/office/drawing/2014/main" id="{FC6F7102-A10E-42B7-A0A6-DC44C63E0B86}"/>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1" name="Oval 85">
                  <a:extLst>
                    <a:ext uri="{FF2B5EF4-FFF2-40B4-BE49-F238E27FC236}">
                      <a16:creationId xmlns:a16="http://schemas.microsoft.com/office/drawing/2014/main" id="{0A5A9C23-98D8-48DD-92C2-39DF2A769D79}"/>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2" name="Oval 86">
                  <a:extLst>
                    <a:ext uri="{FF2B5EF4-FFF2-40B4-BE49-F238E27FC236}">
                      <a16:creationId xmlns:a16="http://schemas.microsoft.com/office/drawing/2014/main" id="{FDF7A81F-8346-431F-822C-C2FA6E3A8C61}"/>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3" name="Oval 87">
                  <a:extLst>
                    <a:ext uri="{FF2B5EF4-FFF2-40B4-BE49-F238E27FC236}">
                      <a16:creationId xmlns:a16="http://schemas.microsoft.com/office/drawing/2014/main" id="{C9E3A4C5-7B91-4E80-855E-06135089261E}"/>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4" name="Oval 88">
                  <a:extLst>
                    <a:ext uri="{FF2B5EF4-FFF2-40B4-BE49-F238E27FC236}">
                      <a16:creationId xmlns:a16="http://schemas.microsoft.com/office/drawing/2014/main" id="{7E426C50-3D93-46EE-BA5B-B4669321B03C}"/>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5" name="Oval 89">
                  <a:extLst>
                    <a:ext uri="{FF2B5EF4-FFF2-40B4-BE49-F238E27FC236}">
                      <a16:creationId xmlns:a16="http://schemas.microsoft.com/office/drawing/2014/main" id="{0D590EA4-9E8B-4455-A37F-2931A480E7C6}"/>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6" name="Oval 90">
                  <a:extLst>
                    <a:ext uri="{FF2B5EF4-FFF2-40B4-BE49-F238E27FC236}">
                      <a16:creationId xmlns:a16="http://schemas.microsoft.com/office/drawing/2014/main" id="{2C8A0634-927C-4F7D-A9D2-A97BDF270DDC}"/>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7" name="Oval 91">
                  <a:extLst>
                    <a:ext uri="{FF2B5EF4-FFF2-40B4-BE49-F238E27FC236}">
                      <a16:creationId xmlns:a16="http://schemas.microsoft.com/office/drawing/2014/main" id="{D73CEB59-E416-4020-8F97-FEB1EA6C2A1C}"/>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8" name="Oval 92">
                  <a:extLst>
                    <a:ext uri="{FF2B5EF4-FFF2-40B4-BE49-F238E27FC236}">
                      <a16:creationId xmlns:a16="http://schemas.microsoft.com/office/drawing/2014/main" id="{454C72CB-C164-4D0A-963B-E6CA71623B14}"/>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9" name="Oval 93">
                  <a:extLst>
                    <a:ext uri="{FF2B5EF4-FFF2-40B4-BE49-F238E27FC236}">
                      <a16:creationId xmlns:a16="http://schemas.microsoft.com/office/drawing/2014/main" id="{7F1462D3-2BFC-4472-A434-A6B7B5E87308}"/>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0" name="Oval 94">
                  <a:extLst>
                    <a:ext uri="{FF2B5EF4-FFF2-40B4-BE49-F238E27FC236}">
                      <a16:creationId xmlns:a16="http://schemas.microsoft.com/office/drawing/2014/main" id="{B27428F9-BEF5-4ABE-869A-47B23C8E69CD}"/>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1" name="Oval 95">
                  <a:extLst>
                    <a:ext uri="{FF2B5EF4-FFF2-40B4-BE49-F238E27FC236}">
                      <a16:creationId xmlns:a16="http://schemas.microsoft.com/office/drawing/2014/main" id="{4C3BBBF5-92F5-4CAE-88EB-F7BD8A050AD8}"/>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2" name="Oval 96">
                  <a:extLst>
                    <a:ext uri="{FF2B5EF4-FFF2-40B4-BE49-F238E27FC236}">
                      <a16:creationId xmlns:a16="http://schemas.microsoft.com/office/drawing/2014/main" id="{671F55A2-4A1D-4C39-A68B-639E6FF6BBE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3" name="Oval 97">
                  <a:extLst>
                    <a:ext uri="{FF2B5EF4-FFF2-40B4-BE49-F238E27FC236}">
                      <a16:creationId xmlns:a16="http://schemas.microsoft.com/office/drawing/2014/main" id="{D2B101ED-A8C9-449A-8AFE-0906B6E80285}"/>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4" name="Oval 98">
                  <a:extLst>
                    <a:ext uri="{FF2B5EF4-FFF2-40B4-BE49-F238E27FC236}">
                      <a16:creationId xmlns:a16="http://schemas.microsoft.com/office/drawing/2014/main" id="{DE458212-32DF-439C-A289-D2D2D4903D86}"/>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5" name="Oval 99">
                  <a:extLst>
                    <a:ext uri="{FF2B5EF4-FFF2-40B4-BE49-F238E27FC236}">
                      <a16:creationId xmlns:a16="http://schemas.microsoft.com/office/drawing/2014/main" id="{98905820-C3EB-4EBB-812D-79B63A071D7E}"/>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6" name="Oval 100">
                  <a:extLst>
                    <a:ext uri="{FF2B5EF4-FFF2-40B4-BE49-F238E27FC236}">
                      <a16:creationId xmlns:a16="http://schemas.microsoft.com/office/drawing/2014/main" id="{1DDC0F5A-2F36-4482-AEF5-82C35295A295}"/>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7" name="Oval 101">
                  <a:extLst>
                    <a:ext uri="{FF2B5EF4-FFF2-40B4-BE49-F238E27FC236}">
                      <a16:creationId xmlns:a16="http://schemas.microsoft.com/office/drawing/2014/main" id="{2E3172B0-85FA-4478-8251-DF585CFD1BE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8" name="Oval 102">
                  <a:extLst>
                    <a:ext uri="{FF2B5EF4-FFF2-40B4-BE49-F238E27FC236}">
                      <a16:creationId xmlns:a16="http://schemas.microsoft.com/office/drawing/2014/main" id="{39F5C6DA-1F85-483D-913B-2AC89D8236A4}"/>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9" name="Oval 103">
                  <a:extLst>
                    <a:ext uri="{FF2B5EF4-FFF2-40B4-BE49-F238E27FC236}">
                      <a16:creationId xmlns:a16="http://schemas.microsoft.com/office/drawing/2014/main" id="{FB49601C-92FB-4466-B948-E56A07CE05F5}"/>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0" name="Oval 104">
                  <a:extLst>
                    <a:ext uri="{FF2B5EF4-FFF2-40B4-BE49-F238E27FC236}">
                      <a16:creationId xmlns:a16="http://schemas.microsoft.com/office/drawing/2014/main" id="{D87CA357-E46C-4A50-8BFD-4965EF34331E}"/>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1" name="Oval 105">
                  <a:extLst>
                    <a:ext uri="{FF2B5EF4-FFF2-40B4-BE49-F238E27FC236}">
                      <a16:creationId xmlns:a16="http://schemas.microsoft.com/office/drawing/2014/main" id="{44354E41-ED34-4EEA-B39B-7B6362CFDD34}"/>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2" name="Oval 106">
                  <a:extLst>
                    <a:ext uri="{FF2B5EF4-FFF2-40B4-BE49-F238E27FC236}">
                      <a16:creationId xmlns:a16="http://schemas.microsoft.com/office/drawing/2014/main" id="{E74CE729-DBB5-4EBE-9805-6C6EAF62CD23}"/>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3" name="Oval 107">
                  <a:extLst>
                    <a:ext uri="{FF2B5EF4-FFF2-40B4-BE49-F238E27FC236}">
                      <a16:creationId xmlns:a16="http://schemas.microsoft.com/office/drawing/2014/main" id="{5B01D9A8-6B41-4F9F-9419-81A4B3CEF225}"/>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4" name="Oval 108">
                  <a:extLst>
                    <a:ext uri="{FF2B5EF4-FFF2-40B4-BE49-F238E27FC236}">
                      <a16:creationId xmlns:a16="http://schemas.microsoft.com/office/drawing/2014/main" id="{0A9F8E2B-815C-4D3F-848B-E8D6ECC8D035}"/>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5" name="Oval 109">
                  <a:extLst>
                    <a:ext uri="{FF2B5EF4-FFF2-40B4-BE49-F238E27FC236}">
                      <a16:creationId xmlns:a16="http://schemas.microsoft.com/office/drawing/2014/main" id="{0535A074-802F-424E-822B-532EC7573912}"/>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6" name="Oval 110">
                  <a:extLst>
                    <a:ext uri="{FF2B5EF4-FFF2-40B4-BE49-F238E27FC236}">
                      <a16:creationId xmlns:a16="http://schemas.microsoft.com/office/drawing/2014/main" id="{539AEB7A-0B65-49FB-AB33-8594043723C2}"/>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7" name="Oval 111">
                  <a:extLst>
                    <a:ext uri="{FF2B5EF4-FFF2-40B4-BE49-F238E27FC236}">
                      <a16:creationId xmlns:a16="http://schemas.microsoft.com/office/drawing/2014/main" id="{5C876CFA-1963-44E1-B5D9-1DDAB2FCDFE4}"/>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8" name="Oval 112">
                  <a:extLst>
                    <a:ext uri="{FF2B5EF4-FFF2-40B4-BE49-F238E27FC236}">
                      <a16:creationId xmlns:a16="http://schemas.microsoft.com/office/drawing/2014/main" id="{03DD1F9D-C6F7-4D9E-B974-167ABB78910C}"/>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9" name="Oval 113">
                  <a:extLst>
                    <a:ext uri="{FF2B5EF4-FFF2-40B4-BE49-F238E27FC236}">
                      <a16:creationId xmlns:a16="http://schemas.microsoft.com/office/drawing/2014/main" id="{192EC2BD-1E01-4949-A643-AB0984674A80}"/>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0" name="Oval 114">
                  <a:extLst>
                    <a:ext uri="{FF2B5EF4-FFF2-40B4-BE49-F238E27FC236}">
                      <a16:creationId xmlns:a16="http://schemas.microsoft.com/office/drawing/2014/main" id="{8AABC5B8-B286-4D27-8E6F-77E840A95766}"/>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1" name="Oval 115">
                  <a:extLst>
                    <a:ext uri="{FF2B5EF4-FFF2-40B4-BE49-F238E27FC236}">
                      <a16:creationId xmlns:a16="http://schemas.microsoft.com/office/drawing/2014/main" id="{5B091DA6-67F1-4506-820E-AD1423AABC1C}"/>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2" name="Oval 116">
                  <a:extLst>
                    <a:ext uri="{FF2B5EF4-FFF2-40B4-BE49-F238E27FC236}">
                      <a16:creationId xmlns:a16="http://schemas.microsoft.com/office/drawing/2014/main" id="{BCF70C3C-0DD9-4D59-A00B-AE6B29FBBA69}"/>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3" name="Oval 117">
                  <a:extLst>
                    <a:ext uri="{FF2B5EF4-FFF2-40B4-BE49-F238E27FC236}">
                      <a16:creationId xmlns:a16="http://schemas.microsoft.com/office/drawing/2014/main" id="{1FCCE9E9-96F7-4511-B4B6-FFB5224C2AC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4" name="Oval 118">
                  <a:extLst>
                    <a:ext uri="{FF2B5EF4-FFF2-40B4-BE49-F238E27FC236}">
                      <a16:creationId xmlns:a16="http://schemas.microsoft.com/office/drawing/2014/main" id="{29DC24EE-D2C3-40F0-B05A-F9EB37512EB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5" name="Oval 119">
                  <a:extLst>
                    <a:ext uri="{FF2B5EF4-FFF2-40B4-BE49-F238E27FC236}">
                      <a16:creationId xmlns:a16="http://schemas.microsoft.com/office/drawing/2014/main" id="{1B0FA493-6F0C-4D99-A316-81D9C775577F}"/>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6" name="Oval 120">
                  <a:extLst>
                    <a:ext uri="{FF2B5EF4-FFF2-40B4-BE49-F238E27FC236}">
                      <a16:creationId xmlns:a16="http://schemas.microsoft.com/office/drawing/2014/main" id="{472A31B6-FFCF-4DE2-A0CE-086B221A7EA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7" name="Oval 121">
                  <a:extLst>
                    <a:ext uri="{FF2B5EF4-FFF2-40B4-BE49-F238E27FC236}">
                      <a16:creationId xmlns:a16="http://schemas.microsoft.com/office/drawing/2014/main" id="{0A5BB19A-9330-4ABB-835E-DA05F2ACE0D3}"/>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8" name="Oval 122">
                  <a:extLst>
                    <a:ext uri="{FF2B5EF4-FFF2-40B4-BE49-F238E27FC236}">
                      <a16:creationId xmlns:a16="http://schemas.microsoft.com/office/drawing/2014/main" id="{D460E0C1-6877-43DB-8D4E-01B1438CF688}"/>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9" name="Oval 123">
                  <a:extLst>
                    <a:ext uri="{FF2B5EF4-FFF2-40B4-BE49-F238E27FC236}">
                      <a16:creationId xmlns:a16="http://schemas.microsoft.com/office/drawing/2014/main" id="{4EE2F328-7B48-4ABD-997C-F4D24A96D736}"/>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0" name="Oval 124">
                  <a:extLst>
                    <a:ext uri="{FF2B5EF4-FFF2-40B4-BE49-F238E27FC236}">
                      <a16:creationId xmlns:a16="http://schemas.microsoft.com/office/drawing/2014/main" id="{DBDB8818-DA24-43FF-A594-9CBBA299DF99}"/>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1" name="Oval 125">
                  <a:extLst>
                    <a:ext uri="{FF2B5EF4-FFF2-40B4-BE49-F238E27FC236}">
                      <a16:creationId xmlns:a16="http://schemas.microsoft.com/office/drawing/2014/main" id="{9FDD04DE-3D53-4432-A0ED-52502A4AF3D7}"/>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2" name="Oval 126">
                  <a:extLst>
                    <a:ext uri="{FF2B5EF4-FFF2-40B4-BE49-F238E27FC236}">
                      <a16:creationId xmlns:a16="http://schemas.microsoft.com/office/drawing/2014/main" id="{1647C558-15B9-4A6E-9177-1DFE1B687606}"/>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3" name="Oval 127">
                  <a:extLst>
                    <a:ext uri="{FF2B5EF4-FFF2-40B4-BE49-F238E27FC236}">
                      <a16:creationId xmlns:a16="http://schemas.microsoft.com/office/drawing/2014/main" id="{239B79C3-2E22-4110-8A6D-499440230DC9}"/>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4" name="Oval 128">
                  <a:extLst>
                    <a:ext uri="{FF2B5EF4-FFF2-40B4-BE49-F238E27FC236}">
                      <a16:creationId xmlns:a16="http://schemas.microsoft.com/office/drawing/2014/main" id="{A7FDC85F-DF5E-4AE4-80CE-7AB9613B10DD}"/>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5" name="Oval 129">
                  <a:extLst>
                    <a:ext uri="{FF2B5EF4-FFF2-40B4-BE49-F238E27FC236}">
                      <a16:creationId xmlns:a16="http://schemas.microsoft.com/office/drawing/2014/main" id="{1A668BA8-E4B5-41CD-9E20-8B87CF1D5DA2}"/>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6" name="Oval 130">
                  <a:extLst>
                    <a:ext uri="{FF2B5EF4-FFF2-40B4-BE49-F238E27FC236}">
                      <a16:creationId xmlns:a16="http://schemas.microsoft.com/office/drawing/2014/main" id="{5CB38751-4A9B-4FB3-B735-FDBD78C1D711}"/>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7" name="Oval 131">
                  <a:extLst>
                    <a:ext uri="{FF2B5EF4-FFF2-40B4-BE49-F238E27FC236}">
                      <a16:creationId xmlns:a16="http://schemas.microsoft.com/office/drawing/2014/main" id="{0206B625-E4DF-408B-8F96-0DA33B828E9A}"/>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8" name="Oval 132">
                  <a:extLst>
                    <a:ext uri="{FF2B5EF4-FFF2-40B4-BE49-F238E27FC236}">
                      <a16:creationId xmlns:a16="http://schemas.microsoft.com/office/drawing/2014/main" id="{BAC6E79A-016F-489A-A8F7-37425DE567D4}"/>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9" name="Oval 133">
                  <a:extLst>
                    <a:ext uri="{FF2B5EF4-FFF2-40B4-BE49-F238E27FC236}">
                      <a16:creationId xmlns:a16="http://schemas.microsoft.com/office/drawing/2014/main" id="{74D7FB7E-208C-4920-8502-DCB10DE9BE6B}"/>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0" name="Oval 134">
                  <a:extLst>
                    <a:ext uri="{FF2B5EF4-FFF2-40B4-BE49-F238E27FC236}">
                      <a16:creationId xmlns:a16="http://schemas.microsoft.com/office/drawing/2014/main" id="{4226CFCB-6FFB-4317-A2B7-92A5738355CC}"/>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1" name="Oval 135">
                  <a:extLst>
                    <a:ext uri="{FF2B5EF4-FFF2-40B4-BE49-F238E27FC236}">
                      <a16:creationId xmlns:a16="http://schemas.microsoft.com/office/drawing/2014/main" id="{22B754A6-6295-43BD-A520-ABC167F11271}"/>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2" name="Oval 136">
                  <a:extLst>
                    <a:ext uri="{FF2B5EF4-FFF2-40B4-BE49-F238E27FC236}">
                      <a16:creationId xmlns:a16="http://schemas.microsoft.com/office/drawing/2014/main" id="{146D2501-DFA6-4AA2-B35C-E14BA3C94CF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3" name="Oval 137">
                  <a:extLst>
                    <a:ext uri="{FF2B5EF4-FFF2-40B4-BE49-F238E27FC236}">
                      <a16:creationId xmlns:a16="http://schemas.microsoft.com/office/drawing/2014/main" id="{7DAD6F9B-E018-41BB-A909-9E9EC05519D0}"/>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4" name="Oval 138">
                  <a:extLst>
                    <a:ext uri="{FF2B5EF4-FFF2-40B4-BE49-F238E27FC236}">
                      <a16:creationId xmlns:a16="http://schemas.microsoft.com/office/drawing/2014/main" id="{35B0CC19-E35E-4B9F-A378-F38F1DC706D8}"/>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5" name="Oval 139">
                  <a:extLst>
                    <a:ext uri="{FF2B5EF4-FFF2-40B4-BE49-F238E27FC236}">
                      <a16:creationId xmlns:a16="http://schemas.microsoft.com/office/drawing/2014/main" id="{937E93A6-3C71-4F20-9C7C-5706DD1CFF09}"/>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6" name="Oval 140">
                  <a:extLst>
                    <a:ext uri="{FF2B5EF4-FFF2-40B4-BE49-F238E27FC236}">
                      <a16:creationId xmlns:a16="http://schemas.microsoft.com/office/drawing/2014/main" id="{793DB0C1-681D-43B1-A496-B2F05727034C}"/>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7" name="Oval 141">
                  <a:extLst>
                    <a:ext uri="{FF2B5EF4-FFF2-40B4-BE49-F238E27FC236}">
                      <a16:creationId xmlns:a16="http://schemas.microsoft.com/office/drawing/2014/main" id="{B97E9196-8915-46C1-89FB-D911EBB891E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8" name="Oval 142">
                  <a:extLst>
                    <a:ext uri="{FF2B5EF4-FFF2-40B4-BE49-F238E27FC236}">
                      <a16:creationId xmlns:a16="http://schemas.microsoft.com/office/drawing/2014/main" id="{BA91E616-9E11-4B72-B3D9-55D1631C0D10}"/>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9" name="Oval 143">
                  <a:extLst>
                    <a:ext uri="{FF2B5EF4-FFF2-40B4-BE49-F238E27FC236}">
                      <a16:creationId xmlns:a16="http://schemas.microsoft.com/office/drawing/2014/main" id="{F494E4E4-F828-4A0B-BD17-B6DF3D6F792B}"/>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910" name="Freeform 144">
                <a:extLst>
                  <a:ext uri="{FF2B5EF4-FFF2-40B4-BE49-F238E27FC236}">
                    <a16:creationId xmlns:a16="http://schemas.microsoft.com/office/drawing/2014/main" id="{CB0293A8-67BB-4CAE-AC32-367BDDD442F9}"/>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03" name="Group 145">
              <a:extLst>
                <a:ext uri="{FF2B5EF4-FFF2-40B4-BE49-F238E27FC236}">
                  <a16:creationId xmlns:a16="http://schemas.microsoft.com/office/drawing/2014/main" id="{553DB83F-A873-4A22-80C2-03134627D42D}"/>
                </a:ext>
              </a:extLst>
            </p:cNvPr>
            <p:cNvGrpSpPr>
              <a:grpSpLocks/>
            </p:cNvGrpSpPr>
            <p:nvPr/>
          </p:nvGrpSpPr>
          <p:grpSpPr bwMode="auto">
            <a:xfrm>
              <a:off x="-108" y="1819"/>
              <a:ext cx="6371" cy="326"/>
              <a:chOff x="-108" y="1819"/>
              <a:chExt cx="6371" cy="326"/>
            </a:xfrm>
          </p:grpSpPr>
          <p:grpSp>
            <p:nvGrpSpPr>
              <p:cNvPr id="1204" name="Group 146">
                <a:extLst>
                  <a:ext uri="{FF2B5EF4-FFF2-40B4-BE49-F238E27FC236}">
                    <a16:creationId xmlns:a16="http://schemas.microsoft.com/office/drawing/2014/main" id="{8165CB7F-1CF3-4101-B7B2-EA4663679245}"/>
                  </a:ext>
                </a:extLst>
              </p:cNvPr>
              <p:cNvGrpSpPr>
                <a:grpSpLocks/>
              </p:cNvGrpSpPr>
              <p:nvPr/>
            </p:nvGrpSpPr>
            <p:grpSpPr bwMode="auto">
              <a:xfrm>
                <a:off x="-108" y="1819"/>
                <a:ext cx="1245" cy="319"/>
                <a:chOff x="2023" y="1419"/>
                <a:chExt cx="1653" cy="576"/>
              </a:xfrm>
            </p:grpSpPr>
            <p:grpSp>
              <p:nvGrpSpPr>
                <p:cNvPr id="1769" name="Group 147">
                  <a:extLst>
                    <a:ext uri="{FF2B5EF4-FFF2-40B4-BE49-F238E27FC236}">
                      <a16:creationId xmlns:a16="http://schemas.microsoft.com/office/drawing/2014/main" id="{76DE8C43-36B5-4C84-A8A0-309B304A4002}"/>
                    </a:ext>
                  </a:extLst>
                </p:cNvPr>
                <p:cNvGrpSpPr>
                  <a:grpSpLocks/>
                </p:cNvGrpSpPr>
                <p:nvPr/>
              </p:nvGrpSpPr>
              <p:grpSpPr bwMode="auto">
                <a:xfrm>
                  <a:off x="2023" y="1419"/>
                  <a:ext cx="1653" cy="576"/>
                  <a:chOff x="537" y="995"/>
                  <a:chExt cx="1647" cy="1128"/>
                </a:xfrm>
              </p:grpSpPr>
              <p:grpSp>
                <p:nvGrpSpPr>
                  <p:cNvPr id="1771" name="Group 148">
                    <a:extLst>
                      <a:ext uri="{FF2B5EF4-FFF2-40B4-BE49-F238E27FC236}">
                        <a16:creationId xmlns:a16="http://schemas.microsoft.com/office/drawing/2014/main" id="{545DB18C-3777-4A75-A601-FBCF6F3A90D6}"/>
                      </a:ext>
                    </a:extLst>
                  </p:cNvPr>
                  <p:cNvGrpSpPr>
                    <a:grpSpLocks/>
                  </p:cNvGrpSpPr>
                  <p:nvPr/>
                </p:nvGrpSpPr>
                <p:grpSpPr bwMode="auto">
                  <a:xfrm>
                    <a:off x="537" y="995"/>
                    <a:ext cx="1647" cy="1128"/>
                    <a:chOff x="1887" y="1697"/>
                    <a:chExt cx="1647" cy="1128"/>
                  </a:xfrm>
                </p:grpSpPr>
                <p:sp>
                  <p:nvSpPr>
                    <p:cNvPr id="1840" name="Freeform 149">
                      <a:extLst>
                        <a:ext uri="{FF2B5EF4-FFF2-40B4-BE49-F238E27FC236}">
                          <a16:creationId xmlns:a16="http://schemas.microsoft.com/office/drawing/2014/main" id="{A53B4BE8-88D2-40A1-8CAA-2A08C8592E6C}"/>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1" name="Freeform 150">
                      <a:extLst>
                        <a:ext uri="{FF2B5EF4-FFF2-40B4-BE49-F238E27FC236}">
                          <a16:creationId xmlns:a16="http://schemas.microsoft.com/office/drawing/2014/main" id="{52B65F2E-641F-4D1A-A81E-90535C84408E}"/>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2" name="Freeform 151">
                      <a:extLst>
                        <a:ext uri="{FF2B5EF4-FFF2-40B4-BE49-F238E27FC236}">
                          <a16:creationId xmlns:a16="http://schemas.microsoft.com/office/drawing/2014/main" id="{8801099A-97A1-49B9-8F0F-C298EBE0239C}"/>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3" name="Freeform 152">
                      <a:extLst>
                        <a:ext uri="{FF2B5EF4-FFF2-40B4-BE49-F238E27FC236}">
                          <a16:creationId xmlns:a16="http://schemas.microsoft.com/office/drawing/2014/main" id="{BB0D8BBC-D0B3-45D4-8981-F7EF5DEE91D2}"/>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4" name="Freeform 153">
                      <a:extLst>
                        <a:ext uri="{FF2B5EF4-FFF2-40B4-BE49-F238E27FC236}">
                          <a16:creationId xmlns:a16="http://schemas.microsoft.com/office/drawing/2014/main" id="{C3130CED-FF2E-4C70-BF3C-E3628AF8B68E}"/>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5" name="Freeform 154">
                      <a:extLst>
                        <a:ext uri="{FF2B5EF4-FFF2-40B4-BE49-F238E27FC236}">
                          <a16:creationId xmlns:a16="http://schemas.microsoft.com/office/drawing/2014/main" id="{F520C249-AB46-44D0-9C9B-9E2891EEC0A5}"/>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6" name="Freeform 155">
                      <a:extLst>
                        <a:ext uri="{FF2B5EF4-FFF2-40B4-BE49-F238E27FC236}">
                          <a16:creationId xmlns:a16="http://schemas.microsoft.com/office/drawing/2014/main" id="{8F6E63BB-4812-4357-AC77-B66D625507A1}"/>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7" name="Freeform 156">
                      <a:extLst>
                        <a:ext uri="{FF2B5EF4-FFF2-40B4-BE49-F238E27FC236}">
                          <a16:creationId xmlns:a16="http://schemas.microsoft.com/office/drawing/2014/main" id="{4920A946-37C8-4023-B419-C951617F43D1}"/>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8" name="Freeform 157">
                      <a:extLst>
                        <a:ext uri="{FF2B5EF4-FFF2-40B4-BE49-F238E27FC236}">
                          <a16:creationId xmlns:a16="http://schemas.microsoft.com/office/drawing/2014/main" id="{3A70561F-1D47-4BBF-BB28-DAC47584F82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9" name="Freeform 158">
                      <a:extLst>
                        <a:ext uri="{FF2B5EF4-FFF2-40B4-BE49-F238E27FC236}">
                          <a16:creationId xmlns:a16="http://schemas.microsoft.com/office/drawing/2014/main" id="{D560793F-FB1E-4778-AC88-EB60983616DC}"/>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0" name="Freeform 159">
                      <a:extLst>
                        <a:ext uri="{FF2B5EF4-FFF2-40B4-BE49-F238E27FC236}">
                          <a16:creationId xmlns:a16="http://schemas.microsoft.com/office/drawing/2014/main" id="{518FFA1A-1C43-4BA5-9F82-199D47958D82}"/>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1" name="Freeform 160">
                      <a:extLst>
                        <a:ext uri="{FF2B5EF4-FFF2-40B4-BE49-F238E27FC236}">
                          <a16:creationId xmlns:a16="http://schemas.microsoft.com/office/drawing/2014/main" id="{90D6B557-DFCB-47AD-ADAE-275AB97346AA}"/>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2" name="Freeform 161">
                      <a:extLst>
                        <a:ext uri="{FF2B5EF4-FFF2-40B4-BE49-F238E27FC236}">
                          <a16:creationId xmlns:a16="http://schemas.microsoft.com/office/drawing/2014/main" id="{ECEEBBF8-C54C-4EE5-9E05-2C2CF0C994EA}"/>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3" name="Freeform 162">
                      <a:extLst>
                        <a:ext uri="{FF2B5EF4-FFF2-40B4-BE49-F238E27FC236}">
                          <a16:creationId xmlns:a16="http://schemas.microsoft.com/office/drawing/2014/main" id="{CA530FB9-1E95-4E7B-AEBC-3852F9585289}"/>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4" name="Freeform 163">
                      <a:extLst>
                        <a:ext uri="{FF2B5EF4-FFF2-40B4-BE49-F238E27FC236}">
                          <a16:creationId xmlns:a16="http://schemas.microsoft.com/office/drawing/2014/main" id="{852AAE02-A4D3-477F-B3D9-B50666AF040A}"/>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5" name="Freeform 164">
                      <a:extLst>
                        <a:ext uri="{FF2B5EF4-FFF2-40B4-BE49-F238E27FC236}">
                          <a16:creationId xmlns:a16="http://schemas.microsoft.com/office/drawing/2014/main" id="{CA792517-A4E7-4B70-8F2B-6418D31A7EB9}"/>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6" name="Freeform 165">
                      <a:extLst>
                        <a:ext uri="{FF2B5EF4-FFF2-40B4-BE49-F238E27FC236}">
                          <a16:creationId xmlns:a16="http://schemas.microsoft.com/office/drawing/2014/main" id="{0C03E72D-A220-4958-BD26-03A26D9E1E12}"/>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7" name="Freeform 166">
                      <a:extLst>
                        <a:ext uri="{FF2B5EF4-FFF2-40B4-BE49-F238E27FC236}">
                          <a16:creationId xmlns:a16="http://schemas.microsoft.com/office/drawing/2014/main" id="{50E76C2B-B709-4736-A6CD-6D001B5A8CB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8" name="Freeform 167">
                      <a:extLst>
                        <a:ext uri="{FF2B5EF4-FFF2-40B4-BE49-F238E27FC236}">
                          <a16:creationId xmlns:a16="http://schemas.microsoft.com/office/drawing/2014/main" id="{59DA06A5-A4EE-494A-9F4C-2BFC28E661F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9" name="Freeform 168">
                      <a:extLst>
                        <a:ext uri="{FF2B5EF4-FFF2-40B4-BE49-F238E27FC236}">
                          <a16:creationId xmlns:a16="http://schemas.microsoft.com/office/drawing/2014/main" id="{C9A87ECD-E66A-498C-8C97-D4911911939D}"/>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0" name="Freeform 169">
                      <a:extLst>
                        <a:ext uri="{FF2B5EF4-FFF2-40B4-BE49-F238E27FC236}">
                          <a16:creationId xmlns:a16="http://schemas.microsoft.com/office/drawing/2014/main" id="{FD0EF04F-F76C-4D48-9E4B-186F068A225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1" name="Freeform 170">
                      <a:extLst>
                        <a:ext uri="{FF2B5EF4-FFF2-40B4-BE49-F238E27FC236}">
                          <a16:creationId xmlns:a16="http://schemas.microsoft.com/office/drawing/2014/main" id="{0C616290-A732-40D0-8976-2FE8B7B3BAE3}"/>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2" name="Freeform 171">
                      <a:extLst>
                        <a:ext uri="{FF2B5EF4-FFF2-40B4-BE49-F238E27FC236}">
                          <a16:creationId xmlns:a16="http://schemas.microsoft.com/office/drawing/2014/main" id="{32B89151-3095-4806-8D24-4AF410880779}"/>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3" name="Freeform 172">
                      <a:extLst>
                        <a:ext uri="{FF2B5EF4-FFF2-40B4-BE49-F238E27FC236}">
                          <a16:creationId xmlns:a16="http://schemas.microsoft.com/office/drawing/2014/main" id="{A9DA13BB-899C-4AB7-A9CF-CE235D762A98}"/>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4" name="Freeform 173">
                      <a:extLst>
                        <a:ext uri="{FF2B5EF4-FFF2-40B4-BE49-F238E27FC236}">
                          <a16:creationId xmlns:a16="http://schemas.microsoft.com/office/drawing/2014/main" id="{F84BC8B6-FF1F-4180-9E52-5D10988393FD}"/>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5" name="Freeform 174">
                      <a:extLst>
                        <a:ext uri="{FF2B5EF4-FFF2-40B4-BE49-F238E27FC236}">
                          <a16:creationId xmlns:a16="http://schemas.microsoft.com/office/drawing/2014/main" id="{A7D77DDA-A873-41A4-B6DC-D2FFE380C8DF}"/>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6" name="Freeform 175">
                      <a:extLst>
                        <a:ext uri="{FF2B5EF4-FFF2-40B4-BE49-F238E27FC236}">
                          <a16:creationId xmlns:a16="http://schemas.microsoft.com/office/drawing/2014/main" id="{EF7990EB-5976-452E-86EA-F1BDD4F37D54}"/>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7" name="Freeform 176">
                      <a:extLst>
                        <a:ext uri="{FF2B5EF4-FFF2-40B4-BE49-F238E27FC236}">
                          <a16:creationId xmlns:a16="http://schemas.microsoft.com/office/drawing/2014/main" id="{345A69FF-346E-46CC-A635-927DE3DBFE69}"/>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8" name="Freeform 177">
                      <a:extLst>
                        <a:ext uri="{FF2B5EF4-FFF2-40B4-BE49-F238E27FC236}">
                          <a16:creationId xmlns:a16="http://schemas.microsoft.com/office/drawing/2014/main" id="{9A49183D-E0ED-46E8-AB3A-3D4FDDECCE04}"/>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9" name="Freeform 178">
                      <a:extLst>
                        <a:ext uri="{FF2B5EF4-FFF2-40B4-BE49-F238E27FC236}">
                          <a16:creationId xmlns:a16="http://schemas.microsoft.com/office/drawing/2014/main" id="{4834ABAE-1BB4-4875-96A2-821D8AA3B589}"/>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0" name="Freeform 179">
                      <a:extLst>
                        <a:ext uri="{FF2B5EF4-FFF2-40B4-BE49-F238E27FC236}">
                          <a16:creationId xmlns:a16="http://schemas.microsoft.com/office/drawing/2014/main" id="{4376CFC6-0C2C-482B-B280-79557692826A}"/>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1" name="Freeform 180">
                      <a:extLst>
                        <a:ext uri="{FF2B5EF4-FFF2-40B4-BE49-F238E27FC236}">
                          <a16:creationId xmlns:a16="http://schemas.microsoft.com/office/drawing/2014/main" id="{6CBFDDCB-2866-478B-8916-C548FB13F08C}"/>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2" name="Freeform 181">
                      <a:extLst>
                        <a:ext uri="{FF2B5EF4-FFF2-40B4-BE49-F238E27FC236}">
                          <a16:creationId xmlns:a16="http://schemas.microsoft.com/office/drawing/2014/main" id="{C5020E72-5B28-42CA-9023-3E196CE91B76}"/>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3" name="Freeform 182">
                      <a:extLst>
                        <a:ext uri="{FF2B5EF4-FFF2-40B4-BE49-F238E27FC236}">
                          <a16:creationId xmlns:a16="http://schemas.microsoft.com/office/drawing/2014/main" id="{B1066556-579C-454C-8033-AD776AC66A82}"/>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4" name="Freeform 183">
                      <a:extLst>
                        <a:ext uri="{FF2B5EF4-FFF2-40B4-BE49-F238E27FC236}">
                          <a16:creationId xmlns:a16="http://schemas.microsoft.com/office/drawing/2014/main" id="{735D641C-31DE-4947-B831-E2ED0E674D0A}"/>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5" name="Freeform 184">
                      <a:extLst>
                        <a:ext uri="{FF2B5EF4-FFF2-40B4-BE49-F238E27FC236}">
                          <a16:creationId xmlns:a16="http://schemas.microsoft.com/office/drawing/2014/main" id="{B7247691-A3B0-48A0-8086-61A12D142B8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6" name="Freeform 185">
                      <a:extLst>
                        <a:ext uri="{FF2B5EF4-FFF2-40B4-BE49-F238E27FC236}">
                          <a16:creationId xmlns:a16="http://schemas.microsoft.com/office/drawing/2014/main" id="{93564EBA-79F4-407E-803F-CB4AEE2779A3}"/>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7" name="Freeform 186">
                      <a:extLst>
                        <a:ext uri="{FF2B5EF4-FFF2-40B4-BE49-F238E27FC236}">
                          <a16:creationId xmlns:a16="http://schemas.microsoft.com/office/drawing/2014/main" id="{7654BE31-80B8-40E2-B8A1-E31A0E828B8C}"/>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8" name="Freeform 187">
                      <a:extLst>
                        <a:ext uri="{FF2B5EF4-FFF2-40B4-BE49-F238E27FC236}">
                          <a16:creationId xmlns:a16="http://schemas.microsoft.com/office/drawing/2014/main" id="{309454BF-2A37-4932-BE55-702A5672A19E}"/>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9" name="Freeform 188">
                      <a:extLst>
                        <a:ext uri="{FF2B5EF4-FFF2-40B4-BE49-F238E27FC236}">
                          <a16:creationId xmlns:a16="http://schemas.microsoft.com/office/drawing/2014/main" id="{AF548775-EE5A-4B52-94E5-1AA7AABE76F3}"/>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0" name="Freeform 189">
                      <a:extLst>
                        <a:ext uri="{FF2B5EF4-FFF2-40B4-BE49-F238E27FC236}">
                          <a16:creationId xmlns:a16="http://schemas.microsoft.com/office/drawing/2014/main" id="{2ACFBF4D-62A2-41B5-86EC-F4EFFBF20490}"/>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1" name="Freeform 190">
                      <a:extLst>
                        <a:ext uri="{FF2B5EF4-FFF2-40B4-BE49-F238E27FC236}">
                          <a16:creationId xmlns:a16="http://schemas.microsoft.com/office/drawing/2014/main" id="{5246D7F3-9ECB-41BC-8B2E-F1F51170424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2" name="Freeform 191">
                      <a:extLst>
                        <a:ext uri="{FF2B5EF4-FFF2-40B4-BE49-F238E27FC236}">
                          <a16:creationId xmlns:a16="http://schemas.microsoft.com/office/drawing/2014/main" id="{4154F858-EF14-46D7-8640-6C19029699C4}"/>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3" name="Freeform 192">
                      <a:extLst>
                        <a:ext uri="{FF2B5EF4-FFF2-40B4-BE49-F238E27FC236}">
                          <a16:creationId xmlns:a16="http://schemas.microsoft.com/office/drawing/2014/main" id="{49BE9049-6A67-4ACE-AA3B-52D51EFED3D3}"/>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4" name="Freeform 193">
                      <a:extLst>
                        <a:ext uri="{FF2B5EF4-FFF2-40B4-BE49-F238E27FC236}">
                          <a16:creationId xmlns:a16="http://schemas.microsoft.com/office/drawing/2014/main" id="{7B18EFEF-ED4E-4808-AEF9-A4DC0E4A3BB5}"/>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5" name="Freeform 194">
                      <a:extLst>
                        <a:ext uri="{FF2B5EF4-FFF2-40B4-BE49-F238E27FC236}">
                          <a16:creationId xmlns:a16="http://schemas.microsoft.com/office/drawing/2014/main" id="{507033AD-C88F-46C8-9CF1-283D0AD36923}"/>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6" name="Freeform 195">
                      <a:extLst>
                        <a:ext uri="{FF2B5EF4-FFF2-40B4-BE49-F238E27FC236}">
                          <a16:creationId xmlns:a16="http://schemas.microsoft.com/office/drawing/2014/main" id="{4EA29F09-C5DE-4374-B325-DB9C5A4FC8F6}"/>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7" name="Freeform 196">
                      <a:extLst>
                        <a:ext uri="{FF2B5EF4-FFF2-40B4-BE49-F238E27FC236}">
                          <a16:creationId xmlns:a16="http://schemas.microsoft.com/office/drawing/2014/main" id="{AB8B1822-417A-4285-8CBA-2E492FB19375}"/>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8" name="Freeform 197">
                      <a:extLst>
                        <a:ext uri="{FF2B5EF4-FFF2-40B4-BE49-F238E27FC236}">
                          <a16:creationId xmlns:a16="http://schemas.microsoft.com/office/drawing/2014/main" id="{458F89E1-259A-4C95-BA9D-455A7F3AF41A}"/>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9" name="Freeform 198">
                      <a:extLst>
                        <a:ext uri="{FF2B5EF4-FFF2-40B4-BE49-F238E27FC236}">
                          <a16:creationId xmlns:a16="http://schemas.microsoft.com/office/drawing/2014/main" id="{DB2B384C-4228-458E-8C71-5C95DAB922BE}"/>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0" name="Freeform 199">
                      <a:extLst>
                        <a:ext uri="{FF2B5EF4-FFF2-40B4-BE49-F238E27FC236}">
                          <a16:creationId xmlns:a16="http://schemas.microsoft.com/office/drawing/2014/main" id="{177C4855-E02C-4E7B-9DF4-87A86EBA28E8}"/>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1" name="Freeform 200">
                      <a:extLst>
                        <a:ext uri="{FF2B5EF4-FFF2-40B4-BE49-F238E27FC236}">
                          <a16:creationId xmlns:a16="http://schemas.microsoft.com/office/drawing/2014/main" id="{962989A9-A962-467D-8975-760D7AEB8E9E}"/>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2" name="Freeform 201">
                      <a:extLst>
                        <a:ext uri="{FF2B5EF4-FFF2-40B4-BE49-F238E27FC236}">
                          <a16:creationId xmlns:a16="http://schemas.microsoft.com/office/drawing/2014/main" id="{DF9240AE-902C-45DD-A770-25E43A1409E2}"/>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3" name="Freeform 202">
                      <a:extLst>
                        <a:ext uri="{FF2B5EF4-FFF2-40B4-BE49-F238E27FC236}">
                          <a16:creationId xmlns:a16="http://schemas.microsoft.com/office/drawing/2014/main" id="{55A24D34-48AD-4CCE-B3FE-1B7F45DAA7D6}"/>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4" name="Freeform 203">
                      <a:extLst>
                        <a:ext uri="{FF2B5EF4-FFF2-40B4-BE49-F238E27FC236}">
                          <a16:creationId xmlns:a16="http://schemas.microsoft.com/office/drawing/2014/main" id="{12E75A29-0255-4D11-916D-5B4F67B18908}"/>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5" name="Freeform 204">
                      <a:extLst>
                        <a:ext uri="{FF2B5EF4-FFF2-40B4-BE49-F238E27FC236}">
                          <a16:creationId xmlns:a16="http://schemas.microsoft.com/office/drawing/2014/main" id="{9430CBD0-B1F0-42D7-89DD-F279FF1E96ED}"/>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6" name="Freeform 205">
                      <a:extLst>
                        <a:ext uri="{FF2B5EF4-FFF2-40B4-BE49-F238E27FC236}">
                          <a16:creationId xmlns:a16="http://schemas.microsoft.com/office/drawing/2014/main" id="{AC62194F-9C5D-491F-A5D3-96B77444218A}"/>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7" name="Freeform 206">
                      <a:extLst>
                        <a:ext uri="{FF2B5EF4-FFF2-40B4-BE49-F238E27FC236}">
                          <a16:creationId xmlns:a16="http://schemas.microsoft.com/office/drawing/2014/main" id="{C2679ED6-26FD-492F-AEAA-6CF2DBF0A04C}"/>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8" name="Freeform 207">
                      <a:extLst>
                        <a:ext uri="{FF2B5EF4-FFF2-40B4-BE49-F238E27FC236}">
                          <a16:creationId xmlns:a16="http://schemas.microsoft.com/office/drawing/2014/main" id="{76433CF2-5B20-4132-8B23-6865C5B7AF76}"/>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9" name="Freeform 208">
                      <a:extLst>
                        <a:ext uri="{FF2B5EF4-FFF2-40B4-BE49-F238E27FC236}">
                          <a16:creationId xmlns:a16="http://schemas.microsoft.com/office/drawing/2014/main" id="{BC079DC2-DD21-4EC7-9276-7B590B8A3B89}"/>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0" name="Freeform 209">
                      <a:extLst>
                        <a:ext uri="{FF2B5EF4-FFF2-40B4-BE49-F238E27FC236}">
                          <a16:creationId xmlns:a16="http://schemas.microsoft.com/office/drawing/2014/main" id="{3FB80491-C5FD-4CC3-B712-67F85B14848A}"/>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1" name="Freeform 210">
                      <a:extLst>
                        <a:ext uri="{FF2B5EF4-FFF2-40B4-BE49-F238E27FC236}">
                          <a16:creationId xmlns:a16="http://schemas.microsoft.com/office/drawing/2014/main" id="{690CD1EA-3AE2-4D1A-8069-07240BBDAC76}"/>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2" name="Freeform 211">
                      <a:extLst>
                        <a:ext uri="{FF2B5EF4-FFF2-40B4-BE49-F238E27FC236}">
                          <a16:creationId xmlns:a16="http://schemas.microsoft.com/office/drawing/2014/main" id="{1A20D557-DFD1-4D68-8A72-B7765D7693CB}"/>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3" name="Freeform 212">
                      <a:extLst>
                        <a:ext uri="{FF2B5EF4-FFF2-40B4-BE49-F238E27FC236}">
                          <a16:creationId xmlns:a16="http://schemas.microsoft.com/office/drawing/2014/main" id="{BD394C05-8DE2-4E68-B9E8-34C3B1BA6E76}"/>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4" name="Freeform 213">
                      <a:extLst>
                        <a:ext uri="{FF2B5EF4-FFF2-40B4-BE49-F238E27FC236}">
                          <a16:creationId xmlns:a16="http://schemas.microsoft.com/office/drawing/2014/main" id="{3FFAA5E5-9D53-4C2D-9A6A-F78860627C7F}"/>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5" name="Freeform 214">
                      <a:extLst>
                        <a:ext uri="{FF2B5EF4-FFF2-40B4-BE49-F238E27FC236}">
                          <a16:creationId xmlns:a16="http://schemas.microsoft.com/office/drawing/2014/main" id="{96491375-CA03-4A43-A2CF-5DF9CA435313}"/>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6" name="Freeform 215">
                      <a:extLst>
                        <a:ext uri="{FF2B5EF4-FFF2-40B4-BE49-F238E27FC236}">
                          <a16:creationId xmlns:a16="http://schemas.microsoft.com/office/drawing/2014/main" id="{8CACBFDF-9164-4344-910E-179A52FD40A0}"/>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7" name="Freeform 216">
                      <a:extLst>
                        <a:ext uri="{FF2B5EF4-FFF2-40B4-BE49-F238E27FC236}">
                          <a16:creationId xmlns:a16="http://schemas.microsoft.com/office/drawing/2014/main" id="{CB7BB77D-794D-4445-B7D2-DE61FCFE317D}"/>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8" name="Freeform 217">
                      <a:extLst>
                        <a:ext uri="{FF2B5EF4-FFF2-40B4-BE49-F238E27FC236}">
                          <a16:creationId xmlns:a16="http://schemas.microsoft.com/office/drawing/2014/main" id="{613917AB-27BE-45C0-A005-7B6616CA8F75}"/>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772" name="Oval 218">
                    <a:extLst>
                      <a:ext uri="{FF2B5EF4-FFF2-40B4-BE49-F238E27FC236}">
                        <a16:creationId xmlns:a16="http://schemas.microsoft.com/office/drawing/2014/main" id="{60678C2C-FC53-4D96-A034-5705985B63F5}"/>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3" name="Oval 219">
                    <a:extLst>
                      <a:ext uri="{FF2B5EF4-FFF2-40B4-BE49-F238E27FC236}">
                        <a16:creationId xmlns:a16="http://schemas.microsoft.com/office/drawing/2014/main" id="{4C60B5FE-551D-4DBC-B088-9F8591903FC6}"/>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4" name="Oval 220">
                    <a:extLst>
                      <a:ext uri="{FF2B5EF4-FFF2-40B4-BE49-F238E27FC236}">
                        <a16:creationId xmlns:a16="http://schemas.microsoft.com/office/drawing/2014/main" id="{67AA351B-02E0-4FF2-B343-01C11B70D36A}"/>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5" name="Oval 221">
                    <a:extLst>
                      <a:ext uri="{FF2B5EF4-FFF2-40B4-BE49-F238E27FC236}">
                        <a16:creationId xmlns:a16="http://schemas.microsoft.com/office/drawing/2014/main" id="{0A74AC12-9D81-4479-A18B-1174F8BE7020}"/>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6" name="Oval 222">
                    <a:extLst>
                      <a:ext uri="{FF2B5EF4-FFF2-40B4-BE49-F238E27FC236}">
                        <a16:creationId xmlns:a16="http://schemas.microsoft.com/office/drawing/2014/main" id="{60C19E91-BC82-4573-AAA6-CD6317B18045}"/>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7" name="Oval 223">
                    <a:extLst>
                      <a:ext uri="{FF2B5EF4-FFF2-40B4-BE49-F238E27FC236}">
                        <a16:creationId xmlns:a16="http://schemas.microsoft.com/office/drawing/2014/main" id="{9334FE17-1B01-49F2-9C62-F418EDC60730}"/>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8" name="Oval 224">
                    <a:extLst>
                      <a:ext uri="{FF2B5EF4-FFF2-40B4-BE49-F238E27FC236}">
                        <a16:creationId xmlns:a16="http://schemas.microsoft.com/office/drawing/2014/main" id="{2ADE646D-EC2B-4BD0-9D45-5D12F7A59192}"/>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9" name="Oval 225">
                    <a:extLst>
                      <a:ext uri="{FF2B5EF4-FFF2-40B4-BE49-F238E27FC236}">
                        <a16:creationId xmlns:a16="http://schemas.microsoft.com/office/drawing/2014/main" id="{F87399C6-EC87-48F8-919A-2DA68F704E1E}"/>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0" name="Oval 226">
                    <a:extLst>
                      <a:ext uri="{FF2B5EF4-FFF2-40B4-BE49-F238E27FC236}">
                        <a16:creationId xmlns:a16="http://schemas.microsoft.com/office/drawing/2014/main" id="{51864C8C-FEB8-4391-B1B5-33272AE78053}"/>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1" name="Oval 227">
                    <a:extLst>
                      <a:ext uri="{FF2B5EF4-FFF2-40B4-BE49-F238E27FC236}">
                        <a16:creationId xmlns:a16="http://schemas.microsoft.com/office/drawing/2014/main" id="{9C6F48C6-59D9-4808-8AEB-DEEBE604E12D}"/>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2" name="Oval 228">
                    <a:extLst>
                      <a:ext uri="{FF2B5EF4-FFF2-40B4-BE49-F238E27FC236}">
                        <a16:creationId xmlns:a16="http://schemas.microsoft.com/office/drawing/2014/main" id="{911D0B92-D363-4D89-8213-95BF22A013CA}"/>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3" name="Oval 229">
                    <a:extLst>
                      <a:ext uri="{FF2B5EF4-FFF2-40B4-BE49-F238E27FC236}">
                        <a16:creationId xmlns:a16="http://schemas.microsoft.com/office/drawing/2014/main" id="{3762DE1D-8DEE-4D9C-BD7E-EEC5B769C6AB}"/>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4" name="Oval 230">
                    <a:extLst>
                      <a:ext uri="{FF2B5EF4-FFF2-40B4-BE49-F238E27FC236}">
                        <a16:creationId xmlns:a16="http://schemas.microsoft.com/office/drawing/2014/main" id="{1E0FFE67-9495-414A-9F73-C0F379249305}"/>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5" name="Oval 231">
                    <a:extLst>
                      <a:ext uri="{FF2B5EF4-FFF2-40B4-BE49-F238E27FC236}">
                        <a16:creationId xmlns:a16="http://schemas.microsoft.com/office/drawing/2014/main" id="{675AAD09-8FD4-41B3-A5D7-201B7737F65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6" name="Oval 232">
                    <a:extLst>
                      <a:ext uri="{FF2B5EF4-FFF2-40B4-BE49-F238E27FC236}">
                        <a16:creationId xmlns:a16="http://schemas.microsoft.com/office/drawing/2014/main" id="{354C74D9-A939-4613-A6ED-D0DCACB1BB75}"/>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7" name="Oval 233">
                    <a:extLst>
                      <a:ext uri="{FF2B5EF4-FFF2-40B4-BE49-F238E27FC236}">
                        <a16:creationId xmlns:a16="http://schemas.microsoft.com/office/drawing/2014/main" id="{3C8AAC1C-ED60-416F-BC17-4167B4838B0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8" name="Oval 234">
                    <a:extLst>
                      <a:ext uri="{FF2B5EF4-FFF2-40B4-BE49-F238E27FC236}">
                        <a16:creationId xmlns:a16="http://schemas.microsoft.com/office/drawing/2014/main" id="{AFC52070-E5D5-4822-AB1C-6BE8ACEC514C}"/>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9" name="Oval 235">
                    <a:extLst>
                      <a:ext uri="{FF2B5EF4-FFF2-40B4-BE49-F238E27FC236}">
                        <a16:creationId xmlns:a16="http://schemas.microsoft.com/office/drawing/2014/main" id="{3D72C739-35B5-40DB-863C-FE1F54BA3D09}"/>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0" name="Oval 236">
                    <a:extLst>
                      <a:ext uri="{FF2B5EF4-FFF2-40B4-BE49-F238E27FC236}">
                        <a16:creationId xmlns:a16="http://schemas.microsoft.com/office/drawing/2014/main" id="{1EB9490C-11A3-4A82-ABE6-EC5A337C0441}"/>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1" name="Oval 237">
                    <a:extLst>
                      <a:ext uri="{FF2B5EF4-FFF2-40B4-BE49-F238E27FC236}">
                        <a16:creationId xmlns:a16="http://schemas.microsoft.com/office/drawing/2014/main" id="{AEBC8189-40BF-4E5F-9E5B-DC33B149B60A}"/>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2" name="Oval 238">
                    <a:extLst>
                      <a:ext uri="{FF2B5EF4-FFF2-40B4-BE49-F238E27FC236}">
                        <a16:creationId xmlns:a16="http://schemas.microsoft.com/office/drawing/2014/main" id="{4697DC70-D8EA-4C30-A0DB-C126157EB938}"/>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3" name="Oval 239">
                    <a:extLst>
                      <a:ext uri="{FF2B5EF4-FFF2-40B4-BE49-F238E27FC236}">
                        <a16:creationId xmlns:a16="http://schemas.microsoft.com/office/drawing/2014/main" id="{6CF98447-F9D9-4B34-BAAB-C3D560727EC8}"/>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4" name="Oval 240">
                    <a:extLst>
                      <a:ext uri="{FF2B5EF4-FFF2-40B4-BE49-F238E27FC236}">
                        <a16:creationId xmlns:a16="http://schemas.microsoft.com/office/drawing/2014/main" id="{BB6F3A71-D1C9-4C42-8211-72792C6BD2C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5" name="Oval 241">
                    <a:extLst>
                      <a:ext uri="{FF2B5EF4-FFF2-40B4-BE49-F238E27FC236}">
                        <a16:creationId xmlns:a16="http://schemas.microsoft.com/office/drawing/2014/main" id="{2846A877-FD7C-4D89-8CF9-364750340821}"/>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6" name="Oval 242">
                    <a:extLst>
                      <a:ext uri="{FF2B5EF4-FFF2-40B4-BE49-F238E27FC236}">
                        <a16:creationId xmlns:a16="http://schemas.microsoft.com/office/drawing/2014/main" id="{8FBE3CB9-30B9-4867-BA24-11ADB0B659E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7" name="Oval 243">
                    <a:extLst>
                      <a:ext uri="{FF2B5EF4-FFF2-40B4-BE49-F238E27FC236}">
                        <a16:creationId xmlns:a16="http://schemas.microsoft.com/office/drawing/2014/main" id="{131E36A1-C6D8-433D-A933-679BA7777806}"/>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8" name="Oval 244">
                    <a:extLst>
                      <a:ext uri="{FF2B5EF4-FFF2-40B4-BE49-F238E27FC236}">
                        <a16:creationId xmlns:a16="http://schemas.microsoft.com/office/drawing/2014/main" id="{B9513E7A-92E8-4B7C-8A5F-D9E7077C0C45}"/>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9" name="Oval 245">
                    <a:extLst>
                      <a:ext uri="{FF2B5EF4-FFF2-40B4-BE49-F238E27FC236}">
                        <a16:creationId xmlns:a16="http://schemas.microsoft.com/office/drawing/2014/main" id="{891B37B7-A321-41B7-949A-825C7D1500A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0" name="Oval 246">
                    <a:extLst>
                      <a:ext uri="{FF2B5EF4-FFF2-40B4-BE49-F238E27FC236}">
                        <a16:creationId xmlns:a16="http://schemas.microsoft.com/office/drawing/2014/main" id="{5A967EFB-0F73-4DC8-8974-CF19712BD084}"/>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1" name="Oval 247">
                    <a:extLst>
                      <a:ext uri="{FF2B5EF4-FFF2-40B4-BE49-F238E27FC236}">
                        <a16:creationId xmlns:a16="http://schemas.microsoft.com/office/drawing/2014/main" id="{60855EE3-A8ED-4858-86E1-AC3A1B533FF6}"/>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2" name="Oval 248">
                    <a:extLst>
                      <a:ext uri="{FF2B5EF4-FFF2-40B4-BE49-F238E27FC236}">
                        <a16:creationId xmlns:a16="http://schemas.microsoft.com/office/drawing/2014/main" id="{E10E6530-26BE-4ABD-B253-F4B45171DE82}"/>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3" name="Oval 249">
                    <a:extLst>
                      <a:ext uri="{FF2B5EF4-FFF2-40B4-BE49-F238E27FC236}">
                        <a16:creationId xmlns:a16="http://schemas.microsoft.com/office/drawing/2014/main" id="{69386CC9-A3CB-4DE1-AFA5-839598BCE6CF}"/>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4" name="Oval 250">
                    <a:extLst>
                      <a:ext uri="{FF2B5EF4-FFF2-40B4-BE49-F238E27FC236}">
                        <a16:creationId xmlns:a16="http://schemas.microsoft.com/office/drawing/2014/main" id="{5922B391-0983-4BEC-8902-AAD6E827D65D}"/>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5" name="Oval 251">
                    <a:extLst>
                      <a:ext uri="{FF2B5EF4-FFF2-40B4-BE49-F238E27FC236}">
                        <a16:creationId xmlns:a16="http://schemas.microsoft.com/office/drawing/2014/main" id="{FE14FB0F-28B7-4C6B-80DC-B1D606D13402}"/>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6" name="Oval 252">
                    <a:extLst>
                      <a:ext uri="{FF2B5EF4-FFF2-40B4-BE49-F238E27FC236}">
                        <a16:creationId xmlns:a16="http://schemas.microsoft.com/office/drawing/2014/main" id="{1BB5CEA6-ADFA-4292-8EF4-20B4E5A727A6}"/>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7" name="Oval 253">
                    <a:extLst>
                      <a:ext uri="{FF2B5EF4-FFF2-40B4-BE49-F238E27FC236}">
                        <a16:creationId xmlns:a16="http://schemas.microsoft.com/office/drawing/2014/main" id="{C789CC82-F230-4849-8254-79EF5EBBF819}"/>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8" name="Oval 254">
                    <a:extLst>
                      <a:ext uri="{FF2B5EF4-FFF2-40B4-BE49-F238E27FC236}">
                        <a16:creationId xmlns:a16="http://schemas.microsoft.com/office/drawing/2014/main" id="{BAD88DE7-7FB8-47E0-BDAA-C36D4298D65B}"/>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9" name="Oval 255">
                    <a:extLst>
                      <a:ext uri="{FF2B5EF4-FFF2-40B4-BE49-F238E27FC236}">
                        <a16:creationId xmlns:a16="http://schemas.microsoft.com/office/drawing/2014/main" id="{61BC3519-8195-479D-B6E5-46952509E918}"/>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0" name="Oval 256">
                    <a:extLst>
                      <a:ext uri="{FF2B5EF4-FFF2-40B4-BE49-F238E27FC236}">
                        <a16:creationId xmlns:a16="http://schemas.microsoft.com/office/drawing/2014/main" id="{2FF0DBB1-4CE1-47B3-BFEC-D2664F586DA9}"/>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1" name="Oval 257">
                    <a:extLst>
                      <a:ext uri="{FF2B5EF4-FFF2-40B4-BE49-F238E27FC236}">
                        <a16:creationId xmlns:a16="http://schemas.microsoft.com/office/drawing/2014/main" id="{A8945834-9CCB-432F-8536-E99F1C4ABD5A}"/>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2" name="Oval 258">
                    <a:extLst>
                      <a:ext uri="{FF2B5EF4-FFF2-40B4-BE49-F238E27FC236}">
                        <a16:creationId xmlns:a16="http://schemas.microsoft.com/office/drawing/2014/main" id="{744AB806-F0DA-4F3A-ACB3-B87F666C7664}"/>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3" name="Oval 259">
                    <a:extLst>
                      <a:ext uri="{FF2B5EF4-FFF2-40B4-BE49-F238E27FC236}">
                        <a16:creationId xmlns:a16="http://schemas.microsoft.com/office/drawing/2014/main" id="{795D5045-E1E5-4662-A3D2-C9D326FCF09A}"/>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4" name="Oval 260">
                    <a:extLst>
                      <a:ext uri="{FF2B5EF4-FFF2-40B4-BE49-F238E27FC236}">
                        <a16:creationId xmlns:a16="http://schemas.microsoft.com/office/drawing/2014/main" id="{8416E4B8-1B04-4868-B423-69C3212610C0}"/>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5" name="Oval 261">
                    <a:extLst>
                      <a:ext uri="{FF2B5EF4-FFF2-40B4-BE49-F238E27FC236}">
                        <a16:creationId xmlns:a16="http://schemas.microsoft.com/office/drawing/2014/main" id="{FCC430E9-C3B3-45D6-A944-6134A7519293}"/>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6" name="Oval 262">
                    <a:extLst>
                      <a:ext uri="{FF2B5EF4-FFF2-40B4-BE49-F238E27FC236}">
                        <a16:creationId xmlns:a16="http://schemas.microsoft.com/office/drawing/2014/main" id="{B3B40976-81E3-4FBB-BCF2-85FE1354E064}"/>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7" name="Oval 263">
                    <a:extLst>
                      <a:ext uri="{FF2B5EF4-FFF2-40B4-BE49-F238E27FC236}">
                        <a16:creationId xmlns:a16="http://schemas.microsoft.com/office/drawing/2014/main" id="{C4893260-42AE-41D9-B634-DBC009991E9C}"/>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8" name="Oval 264">
                    <a:extLst>
                      <a:ext uri="{FF2B5EF4-FFF2-40B4-BE49-F238E27FC236}">
                        <a16:creationId xmlns:a16="http://schemas.microsoft.com/office/drawing/2014/main" id="{56652DFA-2193-4307-ACF8-C86BC9C1375F}"/>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9" name="Oval 265">
                    <a:extLst>
                      <a:ext uri="{FF2B5EF4-FFF2-40B4-BE49-F238E27FC236}">
                        <a16:creationId xmlns:a16="http://schemas.microsoft.com/office/drawing/2014/main" id="{4A451310-97E0-4128-AAFC-E62EE3BC01E1}"/>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0" name="Oval 266">
                    <a:extLst>
                      <a:ext uri="{FF2B5EF4-FFF2-40B4-BE49-F238E27FC236}">
                        <a16:creationId xmlns:a16="http://schemas.microsoft.com/office/drawing/2014/main" id="{CD05884B-C698-4039-A856-B56677D2A682}"/>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1" name="Oval 267">
                    <a:extLst>
                      <a:ext uri="{FF2B5EF4-FFF2-40B4-BE49-F238E27FC236}">
                        <a16:creationId xmlns:a16="http://schemas.microsoft.com/office/drawing/2014/main" id="{4C0C6939-94EE-42F1-9BAF-9D05D2EBAFF6}"/>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2" name="Oval 268">
                    <a:extLst>
                      <a:ext uri="{FF2B5EF4-FFF2-40B4-BE49-F238E27FC236}">
                        <a16:creationId xmlns:a16="http://schemas.microsoft.com/office/drawing/2014/main" id="{509AFD3A-7C14-43E7-A4C9-DE131E7AF3A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3" name="Oval 269">
                    <a:extLst>
                      <a:ext uri="{FF2B5EF4-FFF2-40B4-BE49-F238E27FC236}">
                        <a16:creationId xmlns:a16="http://schemas.microsoft.com/office/drawing/2014/main" id="{C0E5D102-9630-43A5-9A4B-3A79A5CC75D1}"/>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4" name="Oval 270">
                    <a:extLst>
                      <a:ext uri="{FF2B5EF4-FFF2-40B4-BE49-F238E27FC236}">
                        <a16:creationId xmlns:a16="http://schemas.microsoft.com/office/drawing/2014/main" id="{3EE1C76F-64F0-4E45-A70D-FFC927980200}"/>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5" name="Oval 271">
                    <a:extLst>
                      <a:ext uri="{FF2B5EF4-FFF2-40B4-BE49-F238E27FC236}">
                        <a16:creationId xmlns:a16="http://schemas.microsoft.com/office/drawing/2014/main" id="{926EE301-4972-4275-996C-17FE248B3939}"/>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6" name="Oval 272">
                    <a:extLst>
                      <a:ext uri="{FF2B5EF4-FFF2-40B4-BE49-F238E27FC236}">
                        <a16:creationId xmlns:a16="http://schemas.microsoft.com/office/drawing/2014/main" id="{B1DE3875-C38C-48E1-8B84-AAC4C013C0BE}"/>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7" name="Oval 273">
                    <a:extLst>
                      <a:ext uri="{FF2B5EF4-FFF2-40B4-BE49-F238E27FC236}">
                        <a16:creationId xmlns:a16="http://schemas.microsoft.com/office/drawing/2014/main" id="{EC2F5291-7EE1-421D-8FD2-3F7CA732D2E3}"/>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8" name="Oval 274">
                    <a:extLst>
                      <a:ext uri="{FF2B5EF4-FFF2-40B4-BE49-F238E27FC236}">
                        <a16:creationId xmlns:a16="http://schemas.microsoft.com/office/drawing/2014/main" id="{982EA0F7-EA27-4210-B157-B29A58C42AE3}"/>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9" name="Oval 275">
                    <a:extLst>
                      <a:ext uri="{FF2B5EF4-FFF2-40B4-BE49-F238E27FC236}">
                        <a16:creationId xmlns:a16="http://schemas.microsoft.com/office/drawing/2014/main" id="{899CAD0B-5450-4A87-BE45-D774B7249095}"/>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0" name="Oval 276">
                    <a:extLst>
                      <a:ext uri="{FF2B5EF4-FFF2-40B4-BE49-F238E27FC236}">
                        <a16:creationId xmlns:a16="http://schemas.microsoft.com/office/drawing/2014/main" id="{70C4A833-1D1D-4DAE-A37F-217A5E04AC93}"/>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1" name="Oval 277">
                    <a:extLst>
                      <a:ext uri="{FF2B5EF4-FFF2-40B4-BE49-F238E27FC236}">
                        <a16:creationId xmlns:a16="http://schemas.microsoft.com/office/drawing/2014/main" id="{662274AD-2A26-48BF-9E0A-C2C0D92E351F}"/>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2" name="Oval 278">
                    <a:extLst>
                      <a:ext uri="{FF2B5EF4-FFF2-40B4-BE49-F238E27FC236}">
                        <a16:creationId xmlns:a16="http://schemas.microsoft.com/office/drawing/2014/main" id="{D6D56879-B5DC-4621-87BC-35EB0825D95E}"/>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3" name="Oval 279">
                    <a:extLst>
                      <a:ext uri="{FF2B5EF4-FFF2-40B4-BE49-F238E27FC236}">
                        <a16:creationId xmlns:a16="http://schemas.microsoft.com/office/drawing/2014/main" id="{E34F72E7-CE83-4161-A064-0FCD94CC9601}"/>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4" name="Oval 280">
                    <a:extLst>
                      <a:ext uri="{FF2B5EF4-FFF2-40B4-BE49-F238E27FC236}">
                        <a16:creationId xmlns:a16="http://schemas.microsoft.com/office/drawing/2014/main" id="{87F6ED2F-9420-45EC-97E8-21BE46345218}"/>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5" name="Oval 281">
                    <a:extLst>
                      <a:ext uri="{FF2B5EF4-FFF2-40B4-BE49-F238E27FC236}">
                        <a16:creationId xmlns:a16="http://schemas.microsoft.com/office/drawing/2014/main" id="{CF49BB29-4517-494D-BC21-EEEF4C73D2D1}"/>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6" name="Oval 282">
                    <a:extLst>
                      <a:ext uri="{FF2B5EF4-FFF2-40B4-BE49-F238E27FC236}">
                        <a16:creationId xmlns:a16="http://schemas.microsoft.com/office/drawing/2014/main" id="{A86D2522-36E0-42FC-A21D-63953857896E}"/>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7" name="Oval 283">
                    <a:extLst>
                      <a:ext uri="{FF2B5EF4-FFF2-40B4-BE49-F238E27FC236}">
                        <a16:creationId xmlns:a16="http://schemas.microsoft.com/office/drawing/2014/main" id="{9BEBB501-2F98-49D4-A6E6-D56430C3AB87}"/>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8" name="Oval 284">
                    <a:extLst>
                      <a:ext uri="{FF2B5EF4-FFF2-40B4-BE49-F238E27FC236}">
                        <a16:creationId xmlns:a16="http://schemas.microsoft.com/office/drawing/2014/main" id="{934E3267-C05F-48D2-8331-ED6A8CD68E40}"/>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9" name="Oval 285">
                    <a:extLst>
                      <a:ext uri="{FF2B5EF4-FFF2-40B4-BE49-F238E27FC236}">
                        <a16:creationId xmlns:a16="http://schemas.microsoft.com/office/drawing/2014/main" id="{0869097F-F123-428B-ADEA-E59B2026CECC}"/>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770" name="Freeform 286">
                  <a:extLst>
                    <a:ext uri="{FF2B5EF4-FFF2-40B4-BE49-F238E27FC236}">
                      <a16:creationId xmlns:a16="http://schemas.microsoft.com/office/drawing/2014/main" id="{D26B4869-FB6F-4BF9-9E07-134CDDF1A94B}"/>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05" name="Group 287">
                <a:extLst>
                  <a:ext uri="{FF2B5EF4-FFF2-40B4-BE49-F238E27FC236}">
                    <a16:creationId xmlns:a16="http://schemas.microsoft.com/office/drawing/2014/main" id="{44F27380-52C9-41B0-A625-613B3EB8D48B}"/>
                  </a:ext>
                </a:extLst>
              </p:cNvPr>
              <p:cNvGrpSpPr>
                <a:grpSpLocks/>
              </p:cNvGrpSpPr>
              <p:nvPr/>
            </p:nvGrpSpPr>
            <p:grpSpPr bwMode="auto">
              <a:xfrm>
                <a:off x="958" y="1822"/>
                <a:ext cx="1245" cy="319"/>
                <a:chOff x="2023" y="1419"/>
                <a:chExt cx="1653" cy="576"/>
              </a:xfrm>
            </p:grpSpPr>
            <p:grpSp>
              <p:nvGrpSpPr>
                <p:cNvPr id="1629" name="Group 288">
                  <a:extLst>
                    <a:ext uri="{FF2B5EF4-FFF2-40B4-BE49-F238E27FC236}">
                      <a16:creationId xmlns:a16="http://schemas.microsoft.com/office/drawing/2014/main" id="{A4794D17-A37E-4ED9-9A9D-65CFD6DC9476}"/>
                    </a:ext>
                  </a:extLst>
                </p:cNvPr>
                <p:cNvGrpSpPr>
                  <a:grpSpLocks/>
                </p:cNvGrpSpPr>
                <p:nvPr/>
              </p:nvGrpSpPr>
              <p:grpSpPr bwMode="auto">
                <a:xfrm>
                  <a:off x="2023" y="1419"/>
                  <a:ext cx="1653" cy="576"/>
                  <a:chOff x="537" y="995"/>
                  <a:chExt cx="1647" cy="1128"/>
                </a:xfrm>
              </p:grpSpPr>
              <p:grpSp>
                <p:nvGrpSpPr>
                  <p:cNvPr id="1631" name="Group 289">
                    <a:extLst>
                      <a:ext uri="{FF2B5EF4-FFF2-40B4-BE49-F238E27FC236}">
                        <a16:creationId xmlns:a16="http://schemas.microsoft.com/office/drawing/2014/main" id="{9C40C7F8-BDC5-4388-BE82-F55965B08043}"/>
                      </a:ext>
                    </a:extLst>
                  </p:cNvPr>
                  <p:cNvGrpSpPr>
                    <a:grpSpLocks/>
                  </p:cNvGrpSpPr>
                  <p:nvPr/>
                </p:nvGrpSpPr>
                <p:grpSpPr bwMode="auto">
                  <a:xfrm>
                    <a:off x="537" y="995"/>
                    <a:ext cx="1647" cy="1128"/>
                    <a:chOff x="1887" y="1697"/>
                    <a:chExt cx="1647" cy="1128"/>
                  </a:xfrm>
                </p:grpSpPr>
                <p:sp>
                  <p:nvSpPr>
                    <p:cNvPr id="1700" name="Freeform 290">
                      <a:extLst>
                        <a:ext uri="{FF2B5EF4-FFF2-40B4-BE49-F238E27FC236}">
                          <a16:creationId xmlns:a16="http://schemas.microsoft.com/office/drawing/2014/main" id="{15A12239-5074-46F7-9549-8D1748A3A6BC}"/>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1" name="Freeform 291">
                      <a:extLst>
                        <a:ext uri="{FF2B5EF4-FFF2-40B4-BE49-F238E27FC236}">
                          <a16:creationId xmlns:a16="http://schemas.microsoft.com/office/drawing/2014/main" id="{5987CBF5-9ECA-4698-BECD-FDFE282E1618}"/>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2" name="Freeform 292">
                      <a:extLst>
                        <a:ext uri="{FF2B5EF4-FFF2-40B4-BE49-F238E27FC236}">
                          <a16:creationId xmlns:a16="http://schemas.microsoft.com/office/drawing/2014/main" id="{63A4EA6F-961F-474E-A0B9-275B7306765F}"/>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3" name="Freeform 293">
                      <a:extLst>
                        <a:ext uri="{FF2B5EF4-FFF2-40B4-BE49-F238E27FC236}">
                          <a16:creationId xmlns:a16="http://schemas.microsoft.com/office/drawing/2014/main" id="{89A7FC53-67FB-4983-A011-9898DFCE7C09}"/>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4" name="Freeform 294">
                      <a:extLst>
                        <a:ext uri="{FF2B5EF4-FFF2-40B4-BE49-F238E27FC236}">
                          <a16:creationId xmlns:a16="http://schemas.microsoft.com/office/drawing/2014/main" id="{F7DE51F0-8C1F-48F6-9440-40E1576DA30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5" name="Freeform 295">
                      <a:extLst>
                        <a:ext uri="{FF2B5EF4-FFF2-40B4-BE49-F238E27FC236}">
                          <a16:creationId xmlns:a16="http://schemas.microsoft.com/office/drawing/2014/main" id="{5EBB3F50-DFC7-4FAD-80D1-0039DF4CEF15}"/>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6" name="Freeform 296">
                      <a:extLst>
                        <a:ext uri="{FF2B5EF4-FFF2-40B4-BE49-F238E27FC236}">
                          <a16:creationId xmlns:a16="http://schemas.microsoft.com/office/drawing/2014/main" id="{904C57A1-9FFF-41F2-BFDC-0D004F362AB6}"/>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7" name="Freeform 297">
                      <a:extLst>
                        <a:ext uri="{FF2B5EF4-FFF2-40B4-BE49-F238E27FC236}">
                          <a16:creationId xmlns:a16="http://schemas.microsoft.com/office/drawing/2014/main" id="{641B27E4-247D-466F-8F10-E30541068DC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8" name="Freeform 298">
                      <a:extLst>
                        <a:ext uri="{FF2B5EF4-FFF2-40B4-BE49-F238E27FC236}">
                          <a16:creationId xmlns:a16="http://schemas.microsoft.com/office/drawing/2014/main" id="{738A514D-BB50-4B5E-B634-F77F2A31347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9" name="Freeform 299">
                      <a:extLst>
                        <a:ext uri="{FF2B5EF4-FFF2-40B4-BE49-F238E27FC236}">
                          <a16:creationId xmlns:a16="http://schemas.microsoft.com/office/drawing/2014/main" id="{3723C41F-7107-4F40-9997-2866BDD4DDD5}"/>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0" name="Freeform 300">
                      <a:extLst>
                        <a:ext uri="{FF2B5EF4-FFF2-40B4-BE49-F238E27FC236}">
                          <a16:creationId xmlns:a16="http://schemas.microsoft.com/office/drawing/2014/main" id="{77AF408E-6035-4DD6-BF96-4E7A3D63709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1" name="Freeform 301">
                      <a:extLst>
                        <a:ext uri="{FF2B5EF4-FFF2-40B4-BE49-F238E27FC236}">
                          <a16:creationId xmlns:a16="http://schemas.microsoft.com/office/drawing/2014/main" id="{55616611-933C-40F4-A80B-267F7EED3C16}"/>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2" name="Freeform 302">
                      <a:extLst>
                        <a:ext uri="{FF2B5EF4-FFF2-40B4-BE49-F238E27FC236}">
                          <a16:creationId xmlns:a16="http://schemas.microsoft.com/office/drawing/2014/main" id="{1AFDCD09-A9FF-4F83-B1DB-685D7FBF44FB}"/>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3" name="Freeform 303">
                      <a:extLst>
                        <a:ext uri="{FF2B5EF4-FFF2-40B4-BE49-F238E27FC236}">
                          <a16:creationId xmlns:a16="http://schemas.microsoft.com/office/drawing/2014/main" id="{2E683FCA-3324-40E0-8853-9417CF393CDF}"/>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4" name="Freeform 304">
                      <a:extLst>
                        <a:ext uri="{FF2B5EF4-FFF2-40B4-BE49-F238E27FC236}">
                          <a16:creationId xmlns:a16="http://schemas.microsoft.com/office/drawing/2014/main" id="{E389D653-89AC-4853-9EA2-28EC9E3E6179}"/>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5" name="Freeform 305">
                      <a:extLst>
                        <a:ext uri="{FF2B5EF4-FFF2-40B4-BE49-F238E27FC236}">
                          <a16:creationId xmlns:a16="http://schemas.microsoft.com/office/drawing/2014/main" id="{A62D74BC-D5D3-49E7-854C-BDE6CA745E66}"/>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6" name="Freeform 306">
                      <a:extLst>
                        <a:ext uri="{FF2B5EF4-FFF2-40B4-BE49-F238E27FC236}">
                          <a16:creationId xmlns:a16="http://schemas.microsoft.com/office/drawing/2014/main" id="{A7236E55-D616-4D82-8824-B736AEE30E9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7" name="Freeform 307">
                      <a:extLst>
                        <a:ext uri="{FF2B5EF4-FFF2-40B4-BE49-F238E27FC236}">
                          <a16:creationId xmlns:a16="http://schemas.microsoft.com/office/drawing/2014/main" id="{8DB07D01-A9C9-4841-A34C-10A95151892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8" name="Freeform 308">
                      <a:extLst>
                        <a:ext uri="{FF2B5EF4-FFF2-40B4-BE49-F238E27FC236}">
                          <a16:creationId xmlns:a16="http://schemas.microsoft.com/office/drawing/2014/main" id="{CAC6536D-CA9E-4AF9-80CC-39A43111574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9" name="Freeform 309">
                      <a:extLst>
                        <a:ext uri="{FF2B5EF4-FFF2-40B4-BE49-F238E27FC236}">
                          <a16:creationId xmlns:a16="http://schemas.microsoft.com/office/drawing/2014/main" id="{83692AFB-6E4B-4902-80D9-989751655041}"/>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0" name="Freeform 310">
                      <a:extLst>
                        <a:ext uri="{FF2B5EF4-FFF2-40B4-BE49-F238E27FC236}">
                          <a16:creationId xmlns:a16="http://schemas.microsoft.com/office/drawing/2014/main" id="{D1CB78AD-E75A-4A06-91A8-F79233BC3923}"/>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1" name="Freeform 311">
                      <a:extLst>
                        <a:ext uri="{FF2B5EF4-FFF2-40B4-BE49-F238E27FC236}">
                          <a16:creationId xmlns:a16="http://schemas.microsoft.com/office/drawing/2014/main" id="{D278F3BE-FDF0-4BAA-BE25-A70C06C1EA5C}"/>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2" name="Freeform 312">
                      <a:extLst>
                        <a:ext uri="{FF2B5EF4-FFF2-40B4-BE49-F238E27FC236}">
                          <a16:creationId xmlns:a16="http://schemas.microsoft.com/office/drawing/2014/main" id="{A061CF80-58A2-478A-AD5E-7D850CD7B40B}"/>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3" name="Freeform 313">
                      <a:extLst>
                        <a:ext uri="{FF2B5EF4-FFF2-40B4-BE49-F238E27FC236}">
                          <a16:creationId xmlns:a16="http://schemas.microsoft.com/office/drawing/2014/main" id="{3359450D-B1DD-4EB7-9E06-D72CA748F31A}"/>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4" name="Freeform 314">
                      <a:extLst>
                        <a:ext uri="{FF2B5EF4-FFF2-40B4-BE49-F238E27FC236}">
                          <a16:creationId xmlns:a16="http://schemas.microsoft.com/office/drawing/2014/main" id="{68D860F2-EBE7-45D6-9FAF-B3C1990D6E41}"/>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5" name="Freeform 315">
                      <a:extLst>
                        <a:ext uri="{FF2B5EF4-FFF2-40B4-BE49-F238E27FC236}">
                          <a16:creationId xmlns:a16="http://schemas.microsoft.com/office/drawing/2014/main" id="{0AAA2FD4-33B1-4016-BCF6-9B81B2C3EA5D}"/>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6" name="Freeform 316">
                      <a:extLst>
                        <a:ext uri="{FF2B5EF4-FFF2-40B4-BE49-F238E27FC236}">
                          <a16:creationId xmlns:a16="http://schemas.microsoft.com/office/drawing/2014/main" id="{49205765-DD4E-46DE-956E-A94E66CC7BB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7" name="Freeform 317">
                      <a:extLst>
                        <a:ext uri="{FF2B5EF4-FFF2-40B4-BE49-F238E27FC236}">
                          <a16:creationId xmlns:a16="http://schemas.microsoft.com/office/drawing/2014/main" id="{9BE131A9-FEDC-4CB5-A85B-6FF5F7F6FF7C}"/>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8" name="Freeform 318">
                      <a:extLst>
                        <a:ext uri="{FF2B5EF4-FFF2-40B4-BE49-F238E27FC236}">
                          <a16:creationId xmlns:a16="http://schemas.microsoft.com/office/drawing/2014/main" id="{50905A92-8CE2-440F-85A8-6BADF5636962}"/>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9" name="Freeform 319">
                      <a:extLst>
                        <a:ext uri="{FF2B5EF4-FFF2-40B4-BE49-F238E27FC236}">
                          <a16:creationId xmlns:a16="http://schemas.microsoft.com/office/drawing/2014/main" id="{5C93F203-A84E-4DAE-B4CE-3659B1D4D60C}"/>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0" name="Freeform 320">
                      <a:extLst>
                        <a:ext uri="{FF2B5EF4-FFF2-40B4-BE49-F238E27FC236}">
                          <a16:creationId xmlns:a16="http://schemas.microsoft.com/office/drawing/2014/main" id="{CAFBFD5B-E7A0-43AF-BD09-1BCE6E61C082}"/>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1" name="Freeform 321">
                      <a:extLst>
                        <a:ext uri="{FF2B5EF4-FFF2-40B4-BE49-F238E27FC236}">
                          <a16:creationId xmlns:a16="http://schemas.microsoft.com/office/drawing/2014/main" id="{6C2F4C36-5775-4BCE-8E56-70AD437B7A61}"/>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2" name="Freeform 322">
                      <a:extLst>
                        <a:ext uri="{FF2B5EF4-FFF2-40B4-BE49-F238E27FC236}">
                          <a16:creationId xmlns:a16="http://schemas.microsoft.com/office/drawing/2014/main" id="{D5B4E14E-9AA9-470C-8E15-592F1875A84F}"/>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3" name="Freeform 323">
                      <a:extLst>
                        <a:ext uri="{FF2B5EF4-FFF2-40B4-BE49-F238E27FC236}">
                          <a16:creationId xmlns:a16="http://schemas.microsoft.com/office/drawing/2014/main" id="{F2BB9EF4-6D40-4827-8371-8A190AE47709}"/>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4" name="Freeform 324">
                      <a:extLst>
                        <a:ext uri="{FF2B5EF4-FFF2-40B4-BE49-F238E27FC236}">
                          <a16:creationId xmlns:a16="http://schemas.microsoft.com/office/drawing/2014/main" id="{B7437110-256D-4B71-9B46-8F2D0B02666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5" name="Freeform 325">
                      <a:extLst>
                        <a:ext uri="{FF2B5EF4-FFF2-40B4-BE49-F238E27FC236}">
                          <a16:creationId xmlns:a16="http://schemas.microsoft.com/office/drawing/2014/main" id="{67FD84DF-50A4-4DAE-8609-7E9AFBB186D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6" name="Freeform 326">
                      <a:extLst>
                        <a:ext uri="{FF2B5EF4-FFF2-40B4-BE49-F238E27FC236}">
                          <a16:creationId xmlns:a16="http://schemas.microsoft.com/office/drawing/2014/main" id="{156D6FD8-D304-47F5-A016-5674276CAA59}"/>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7" name="Freeform 327">
                      <a:extLst>
                        <a:ext uri="{FF2B5EF4-FFF2-40B4-BE49-F238E27FC236}">
                          <a16:creationId xmlns:a16="http://schemas.microsoft.com/office/drawing/2014/main" id="{8ACF539F-90D8-4500-825B-A2991312789C}"/>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8" name="Freeform 328">
                      <a:extLst>
                        <a:ext uri="{FF2B5EF4-FFF2-40B4-BE49-F238E27FC236}">
                          <a16:creationId xmlns:a16="http://schemas.microsoft.com/office/drawing/2014/main" id="{22912C71-D87E-440A-A44A-241C16D4C570}"/>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9" name="Freeform 329">
                      <a:extLst>
                        <a:ext uri="{FF2B5EF4-FFF2-40B4-BE49-F238E27FC236}">
                          <a16:creationId xmlns:a16="http://schemas.microsoft.com/office/drawing/2014/main" id="{096F0907-F303-4670-B115-6EF7B671B7B4}"/>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0" name="Freeform 330">
                      <a:extLst>
                        <a:ext uri="{FF2B5EF4-FFF2-40B4-BE49-F238E27FC236}">
                          <a16:creationId xmlns:a16="http://schemas.microsoft.com/office/drawing/2014/main" id="{A3B04FB2-30D9-43C0-B445-0945D9D3D5E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1" name="Freeform 331">
                      <a:extLst>
                        <a:ext uri="{FF2B5EF4-FFF2-40B4-BE49-F238E27FC236}">
                          <a16:creationId xmlns:a16="http://schemas.microsoft.com/office/drawing/2014/main" id="{81FACCE1-D9C0-494C-87EB-46DB9AFE5E5A}"/>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2" name="Freeform 332">
                      <a:extLst>
                        <a:ext uri="{FF2B5EF4-FFF2-40B4-BE49-F238E27FC236}">
                          <a16:creationId xmlns:a16="http://schemas.microsoft.com/office/drawing/2014/main" id="{E612C51A-8C61-4C92-9A1F-72A3F1A31F5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3" name="Freeform 333">
                      <a:extLst>
                        <a:ext uri="{FF2B5EF4-FFF2-40B4-BE49-F238E27FC236}">
                          <a16:creationId xmlns:a16="http://schemas.microsoft.com/office/drawing/2014/main" id="{A74BEBC8-C0E9-4BDF-BB55-153A4FB19D50}"/>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4" name="Freeform 334">
                      <a:extLst>
                        <a:ext uri="{FF2B5EF4-FFF2-40B4-BE49-F238E27FC236}">
                          <a16:creationId xmlns:a16="http://schemas.microsoft.com/office/drawing/2014/main" id="{555081FE-D825-430E-8DF9-735857E9B00A}"/>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5" name="Freeform 335">
                      <a:extLst>
                        <a:ext uri="{FF2B5EF4-FFF2-40B4-BE49-F238E27FC236}">
                          <a16:creationId xmlns:a16="http://schemas.microsoft.com/office/drawing/2014/main" id="{02E5E9DA-DC57-4413-A9AC-B91E1C0EAB0B}"/>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6" name="Freeform 336">
                      <a:extLst>
                        <a:ext uri="{FF2B5EF4-FFF2-40B4-BE49-F238E27FC236}">
                          <a16:creationId xmlns:a16="http://schemas.microsoft.com/office/drawing/2014/main" id="{4546DB36-1CFA-4DD9-A482-E4BE342C6C35}"/>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7" name="Freeform 337">
                      <a:extLst>
                        <a:ext uri="{FF2B5EF4-FFF2-40B4-BE49-F238E27FC236}">
                          <a16:creationId xmlns:a16="http://schemas.microsoft.com/office/drawing/2014/main" id="{13C4BB8A-C464-41B6-A93F-29156D65AD64}"/>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8" name="Freeform 338">
                      <a:extLst>
                        <a:ext uri="{FF2B5EF4-FFF2-40B4-BE49-F238E27FC236}">
                          <a16:creationId xmlns:a16="http://schemas.microsoft.com/office/drawing/2014/main" id="{77E1FAAC-77F9-4E28-8ACB-E725A0BEE68A}"/>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9" name="Freeform 339">
                      <a:extLst>
                        <a:ext uri="{FF2B5EF4-FFF2-40B4-BE49-F238E27FC236}">
                          <a16:creationId xmlns:a16="http://schemas.microsoft.com/office/drawing/2014/main" id="{FA089C40-33D5-4C1F-916E-59DCE91F93A8}"/>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0" name="Freeform 340">
                      <a:extLst>
                        <a:ext uri="{FF2B5EF4-FFF2-40B4-BE49-F238E27FC236}">
                          <a16:creationId xmlns:a16="http://schemas.microsoft.com/office/drawing/2014/main" id="{428D7EFF-30F1-443C-931D-DDF218983355}"/>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1" name="Freeform 341">
                      <a:extLst>
                        <a:ext uri="{FF2B5EF4-FFF2-40B4-BE49-F238E27FC236}">
                          <a16:creationId xmlns:a16="http://schemas.microsoft.com/office/drawing/2014/main" id="{2F6D1842-E3B7-485D-8592-EC263A944C5B}"/>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2" name="Freeform 342">
                      <a:extLst>
                        <a:ext uri="{FF2B5EF4-FFF2-40B4-BE49-F238E27FC236}">
                          <a16:creationId xmlns:a16="http://schemas.microsoft.com/office/drawing/2014/main" id="{B3DD7FB3-5EF9-4962-B350-BD961EC3862F}"/>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3" name="Freeform 343">
                      <a:extLst>
                        <a:ext uri="{FF2B5EF4-FFF2-40B4-BE49-F238E27FC236}">
                          <a16:creationId xmlns:a16="http://schemas.microsoft.com/office/drawing/2014/main" id="{1D52ECF4-9BC0-4BEA-B001-1089B6B13FF8}"/>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4" name="Freeform 344">
                      <a:extLst>
                        <a:ext uri="{FF2B5EF4-FFF2-40B4-BE49-F238E27FC236}">
                          <a16:creationId xmlns:a16="http://schemas.microsoft.com/office/drawing/2014/main" id="{2B9F99DE-E95F-4721-91E7-66642DF7577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5" name="Freeform 345">
                      <a:extLst>
                        <a:ext uri="{FF2B5EF4-FFF2-40B4-BE49-F238E27FC236}">
                          <a16:creationId xmlns:a16="http://schemas.microsoft.com/office/drawing/2014/main" id="{4F2D9F5D-DF5F-4E0B-85D0-8094C06C1A95}"/>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6" name="Freeform 346">
                      <a:extLst>
                        <a:ext uri="{FF2B5EF4-FFF2-40B4-BE49-F238E27FC236}">
                          <a16:creationId xmlns:a16="http://schemas.microsoft.com/office/drawing/2014/main" id="{7ACF5365-7666-4914-B739-4AE7514158AD}"/>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7" name="Freeform 347">
                      <a:extLst>
                        <a:ext uri="{FF2B5EF4-FFF2-40B4-BE49-F238E27FC236}">
                          <a16:creationId xmlns:a16="http://schemas.microsoft.com/office/drawing/2014/main" id="{24E3B5C5-66F1-4AFA-A629-72B2A80F45D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8" name="Freeform 348">
                      <a:extLst>
                        <a:ext uri="{FF2B5EF4-FFF2-40B4-BE49-F238E27FC236}">
                          <a16:creationId xmlns:a16="http://schemas.microsoft.com/office/drawing/2014/main" id="{F939CA16-087D-4C8A-903B-4D7712A83BC6}"/>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9" name="Freeform 349">
                      <a:extLst>
                        <a:ext uri="{FF2B5EF4-FFF2-40B4-BE49-F238E27FC236}">
                          <a16:creationId xmlns:a16="http://schemas.microsoft.com/office/drawing/2014/main" id="{E0B9CE20-7A48-485C-AB50-39ABD1F43D97}"/>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0" name="Freeform 350">
                      <a:extLst>
                        <a:ext uri="{FF2B5EF4-FFF2-40B4-BE49-F238E27FC236}">
                          <a16:creationId xmlns:a16="http://schemas.microsoft.com/office/drawing/2014/main" id="{B48CF068-877B-463E-AEE1-923E7D3B145E}"/>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1" name="Freeform 351">
                      <a:extLst>
                        <a:ext uri="{FF2B5EF4-FFF2-40B4-BE49-F238E27FC236}">
                          <a16:creationId xmlns:a16="http://schemas.microsoft.com/office/drawing/2014/main" id="{5745EBC1-9A37-4A78-9EA2-0B2A41455B98}"/>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2" name="Freeform 352">
                      <a:extLst>
                        <a:ext uri="{FF2B5EF4-FFF2-40B4-BE49-F238E27FC236}">
                          <a16:creationId xmlns:a16="http://schemas.microsoft.com/office/drawing/2014/main" id="{BCFE5E27-551C-4249-855E-E52356D0D38E}"/>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3" name="Freeform 353">
                      <a:extLst>
                        <a:ext uri="{FF2B5EF4-FFF2-40B4-BE49-F238E27FC236}">
                          <a16:creationId xmlns:a16="http://schemas.microsoft.com/office/drawing/2014/main" id="{E6E010AD-3D4B-48A4-8CB5-C045DE8CF150}"/>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4" name="Freeform 354">
                      <a:extLst>
                        <a:ext uri="{FF2B5EF4-FFF2-40B4-BE49-F238E27FC236}">
                          <a16:creationId xmlns:a16="http://schemas.microsoft.com/office/drawing/2014/main" id="{4099459C-0C34-4B3E-BA78-DC815AE72BF0}"/>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5" name="Freeform 355">
                      <a:extLst>
                        <a:ext uri="{FF2B5EF4-FFF2-40B4-BE49-F238E27FC236}">
                          <a16:creationId xmlns:a16="http://schemas.microsoft.com/office/drawing/2014/main" id="{DD0CB17B-3B81-46F2-B219-7CA6BE51C8C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6" name="Freeform 356">
                      <a:extLst>
                        <a:ext uri="{FF2B5EF4-FFF2-40B4-BE49-F238E27FC236}">
                          <a16:creationId xmlns:a16="http://schemas.microsoft.com/office/drawing/2014/main" id="{C98EC605-99AC-4321-BD57-85B854CA46E8}"/>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7" name="Freeform 357">
                      <a:extLst>
                        <a:ext uri="{FF2B5EF4-FFF2-40B4-BE49-F238E27FC236}">
                          <a16:creationId xmlns:a16="http://schemas.microsoft.com/office/drawing/2014/main" id="{5B39A401-CF7E-40B3-8C2B-50F86118E0A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8" name="Freeform 358">
                      <a:extLst>
                        <a:ext uri="{FF2B5EF4-FFF2-40B4-BE49-F238E27FC236}">
                          <a16:creationId xmlns:a16="http://schemas.microsoft.com/office/drawing/2014/main" id="{FF3BF4DE-336F-4DB4-AB7C-D0AE0D524260}"/>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632" name="Oval 359">
                    <a:extLst>
                      <a:ext uri="{FF2B5EF4-FFF2-40B4-BE49-F238E27FC236}">
                        <a16:creationId xmlns:a16="http://schemas.microsoft.com/office/drawing/2014/main" id="{19185166-9289-4C09-8384-3BD812609DF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3" name="Oval 360">
                    <a:extLst>
                      <a:ext uri="{FF2B5EF4-FFF2-40B4-BE49-F238E27FC236}">
                        <a16:creationId xmlns:a16="http://schemas.microsoft.com/office/drawing/2014/main" id="{955C24E1-EB21-4522-A8F6-18497C3DAD6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4" name="Oval 361">
                    <a:extLst>
                      <a:ext uri="{FF2B5EF4-FFF2-40B4-BE49-F238E27FC236}">
                        <a16:creationId xmlns:a16="http://schemas.microsoft.com/office/drawing/2014/main" id="{CFC56FA3-FA82-4C94-BF34-4D7D989E977C}"/>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5" name="Oval 362">
                    <a:extLst>
                      <a:ext uri="{FF2B5EF4-FFF2-40B4-BE49-F238E27FC236}">
                        <a16:creationId xmlns:a16="http://schemas.microsoft.com/office/drawing/2014/main" id="{331D0AE0-2D1A-4550-B3EF-1DE3EAE8257D}"/>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6" name="Oval 363">
                    <a:extLst>
                      <a:ext uri="{FF2B5EF4-FFF2-40B4-BE49-F238E27FC236}">
                        <a16:creationId xmlns:a16="http://schemas.microsoft.com/office/drawing/2014/main" id="{2E8772F1-FF16-4056-844F-20CD7669EBF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7" name="Oval 364">
                    <a:extLst>
                      <a:ext uri="{FF2B5EF4-FFF2-40B4-BE49-F238E27FC236}">
                        <a16:creationId xmlns:a16="http://schemas.microsoft.com/office/drawing/2014/main" id="{9DD91983-6D66-4E2F-980A-7D17780F6025}"/>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8" name="Oval 365">
                    <a:extLst>
                      <a:ext uri="{FF2B5EF4-FFF2-40B4-BE49-F238E27FC236}">
                        <a16:creationId xmlns:a16="http://schemas.microsoft.com/office/drawing/2014/main" id="{6FF6AF74-49E2-4B35-BFCE-2C054B9FC590}"/>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9" name="Oval 366">
                    <a:extLst>
                      <a:ext uri="{FF2B5EF4-FFF2-40B4-BE49-F238E27FC236}">
                        <a16:creationId xmlns:a16="http://schemas.microsoft.com/office/drawing/2014/main" id="{2A1FEFC4-0A50-48D9-BE26-03C2A35D6CF2}"/>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0" name="Oval 367">
                    <a:extLst>
                      <a:ext uri="{FF2B5EF4-FFF2-40B4-BE49-F238E27FC236}">
                        <a16:creationId xmlns:a16="http://schemas.microsoft.com/office/drawing/2014/main" id="{7D2ED9F2-FF52-4A4F-87D7-3E20670D5B2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1" name="Oval 368">
                    <a:extLst>
                      <a:ext uri="{FF2B5EF4-FFF2-40B4-BE49-F238E27FC236}">
                        <a16:creationId xmlns:a16="http://schemas.microsoft.com/office/drawing/2014/main" id="{34997DF9-BE12-4078-A61F-D88B74F813C3}"/>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2" name="Oval 369">
                    <a:extLst>
                      <a:ext uri="{FF2B5EF4-FFF2-40B4-BE49-F238E27FC236}">
                        <a16:creationId xmlns:a16="http://schemas.microsoft.com/office/drawing/2014/main" id="{954B8C3D-8AC1-41AE-927C-115955B996FC}"/>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3" name="Oval 370">
                    <a:extLst>
                      <a:ext uri="{FF2B5EF4-FFF2-40B4-BE49-F238E27FC236}">
                        <a16:creationId xmlns:a16="http://schemas.microsoft.com/office/drawing/2014/main" id="{50E89B6F-EB59-480F-B692-0A86F0E84D94}"/>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4" name="Oval 371">
                    <a:extLst>
                      <a:ext uri="{FF2B5EF4-FFF2-40B4-BE49-F238E27FC236}">
                        <a16:creationId xmlns:a16="http://schemas.microsoft.com/office/drawing/2014/main" id="{502B3787-BBF8-48E0-A552-88BE60CF1B60}"/>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5" name="Oval 372">
                    <a:extLst>
                      <a:ext uri="{FF2B5EF4-FFF2-40B4-BE49-F238E27FC236}">
                        <a16:creationId xmlns:a16="http://schemas.microsoft.com/office/drawing/2014/main" id="{7F3BA6C3-8894-405C-AFAB-B05519BC3CD4}"/>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6" name="Oval 373">
                    <a:extLst>
                      <a:ext uri="{FF2B5EF4-FFF2-40B4-BE49-F238E27FC236}">
                        <a16:creationId xmlns:a16="http://schemas.microsoft.com/office/drawing/2014/main" id="{98E8B670-66D4-4C0E-9A68-86A62A590C73}"/>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7" name="Oval 374">
                    <a:extLst>
                      <a:ext uri="{FF2B5EF4-FFF2-40B4-BE49-F238E27FC236}">
                        <a16:creationId xmlns:a16="http://schemas.microsoft.com/office/drawing/2014/main" id="{CCC48AC6-6320-4780-81F4-FDDCC28463D9}"/>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8" name="Oval 375">
                    <a:extLst>
                      <a:ext uri="{FF2B5EF4-FFF2-40B4-BE49-F238E27FC236}">
                        <a16:creationId xmlns:a16="http://schemas.microsoft.com/office/drawing/2014/main" id="{5DE60384-C6A0-4392-88A6-51A5D98481E1}"/>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9" name="Oval 376">
                    <a:extLst>
                      <a:ext uri="{FF2B5EF4-FFF2-40B4-BE49-F238E27FC236}">
                        <a16:creationId xmlns:a16="http://schemas.microsoft.com/office/drawing/2014/main" id="{420613F7-A4FE-4E9B-9F21-F86D8BC3669F}"/>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0" name="Oval 377">
                    <a:extLst>
                      <a:ext uri="{FF2B5EF4-FFF2-40B4-BE49-F238E27FC236}">
                        <a16:creationId xmlns:a16="http://schemas.microsoft.com/office/drawing/2014/main" id="{F44F13BE-846A-46FA-AE25-9E8B29F4411E}"/>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1" name="Oval 378">
                    <a:extLst>
                      <a:ext uri="{FF2B5EF4-FFF2-40B4-BE49-F238E27FC236}">
                        <a16:creationId xmlns:a16="http://schemas.microsoft.com/office/drawing/2014/main" id="{2954A319-A81D-44F3-AC5F-705DA425EE8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2" name="Oval 379">
                    <a:extLst>
                      <a:ext uri="{FF2B5EF4-FFF2-40B4-BE49-F238E27FC236}">
                        <a16:creationId xmlns:a16="http://schemas.microsoft.com/office/drawing/2014/main" id="{B51DE57E-75A0-45E0-A84B-8C8BF7DF98EB}"/>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3" name="Oval 380">
                    <a:extLst>
                      <a:ext uri="{FF2B5EF4-FFF2-40B4-BE49-F238E27FC236}">
                        <a16:creationId xmlns:a16="http://schemas.microsoft.com/office/drawing/2014/main" id="{328180E6-F4E9-4CAF-AE33-DA7E3ADF64BE}"/>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4" name="Oval 381">
                    <a:extLst>
                      <a:ext uri="{FF2B5EF4-FFF2-40B4-BE49-F238E27FC236}">
                        <a16:creationId xmlns:a16="http://schemas.microsoft.com/office/drawing/2014/main" id="{665C33F9-42EB-4C0F-B202-504E69E1AAB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5" name="Oval 382">
                    <a:extLst>
                      <a:ext uri="{FF2B5EF4-FFF2-40B4-BE49-F238E27FC236}">
                        <a16:creationId xmlns:a16="http://schemas.microsoft.com/office/drawing/2014/main" id="{38C9FA0F-8AC7-4B41-8FB0-D393EF72CFF1}"/>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6" name="Oval 383">
                    <a:extLst>
                      <a:ext uri="{FF2B5EF4-FFF2-40B4-BE49-F238E27FC236}">
                        <a16:creationId xmlns:a16="http://schemas.microsoft.com/office/drawing/2014/main" id="{27D782CC-58F9-4C61-9B85-3363B6E046DF}"/>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7" name="Oval 384">
                    <a:extLst>
                      <a:ext uri="{FF2B5EF4-FFF2-40B4-BE49-F238E27FC236}">
                        <a16:creationId xmlns:a16="http://schemas.microsoft.com/office/drawing/2014/main" id="{E2219D3E-4384-459D-84B2-1E3D5B23AF91}"/>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8" name="Oval 385">
                    <a:extLst>
                      <a:ext uri="{FF2B5EF4-FFF2-40B4-BE49-F238E27FC236}">
                        <a16:creationId xmlns:a16="http://schemas.microsoft.com/office/drawing/2014/main" id="{26DD5652-3C65-477B-8D3D-1753840D9A4B}"/>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9" name="Oval 386">
                    <a:extLst>
                      <a:ext uri="{FF2B5EF4-FFF2-40B4-BE49-F238E27FC236}">
                        <a16:creationId xmlns:a16="http://schemas.microsoft.com/office/drawing/2014/main" id="{8DFF8C0F-988F-49F9-8BB9-A534A1C67CA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0" name="Oval 387">
                    <a:extLst>
                      <a:ext uri="{FF2B5EF4-FFF2-40B4-BE49-F238E27FC236}">
                        <a16:creationId xmlns:a16="http://schemas.microsoft.com/office/drawing/2014/main" id="{6AE04260-4256-479E-ADA1-B05B84C17938}"/>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1" name="Oval 388">
                    <a:extLst>
                      <a:ext uri="{FF2B5EF4-FFF2-40B4-BE49-F238E27FC236}">
                        <a16:creationId xmlns:a16="http://schemas.microsoft.com/office/drawing/2014/main" id="{55FC554C-3E8A-4D06-8E1A-F81CF47E80C2}"/>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2" name="Oval 389">
                    <a:extLst>
                      <a:ext uri="{FF2B5EF4-FFF2-40B4-BE49-F238E27FC236}">
                        <a16:creationId xmlns:a16="http://schemas.microsoft.com/office/drawing/2014/main" id="{ED69FEE1-ED96-411D-BFE2-D31E9D87D36C}"/>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3" name="Oval 390">
                    <a:extLst>
                      <a:ext uri="{FF2B5EF4-FFF2-40B4-BE49-F238E27FC236}">
                        <a16:creationId xmlns:a16="http://schemas.microsoft.com/office/drawing/2014/main" id="{54849ACF-6649-4925-B349-B7C4F9F4A433}"/>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4" name="Oval 391">
                    <a:extLst>
                      <a:ext uri="{FF2B5EF4-FFF2-40B4-BE49-F238E27FC236}">
                        <a16:creationId xmlns:a16="http://schemas.microsoft.com/office/drawing/2014/main" id="{4079D934-2643-41E9-8996-768242E469B3}"/>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5" name="Oval 392">
                    <a:extLst>
                      <a:ext uri="{FF2B5EF4-FFF2-40B4-BE49-F238E27FC236}">
                        <a16:creationId xmlns:a16="http://schemas.microsoft.com/office/drawing/2014/main" id="{A5F1841F-89CA-442A-8B8D-A7B98DCAAE0D}"/>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6" name="Oval 393">
                    <a:extLst>
                      <a:ext uri="{FF2B5EF4-FFF2-40B4-BE49-F238E27FC236}">
                        <a16:creationId xmlns:a16="http://schemas.microsoft.com/office/drawing/2014/main" id="{C5B52DE7-5344-4202-8816-1B3F25FA7288}"/>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7" name="Oval 394">
                    <a:extLst>
                      <a:ext uri="{FF2B5EF4-FFF2-40B4-BE49-F238E27FC236}">
                        <a16:creationId xmlns:a16="http://schemas.microsoft.com/office/drawing/2014/main" id="{F734985D-7B6F-48B9-8E75-50A38FAD570F}"/>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8" name="Oval 395">
                    <a:extLst>
                      <a:ext uri="{FF2B5EF4-FFF2-40B4-BE49-F238E27FC236}">
                        <a16:creationId xmlns:a16="http://schemas.microsoft.com/office/drawing/2014/main" id="{8BEC1056-DCF2-4D12-AC67-87A597005DE3}"/>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9" name="Oval 396">
                    <a:extLst>
                      <a:ext uri="{FF2B5EF4-FFF2-40B4-BE49-F238E27FC236}">
                        <a16:creationId xmlns:a16="http://schemas.microsoft.com/office/drawing/2014/main" id="{BBAE6557-09BD-4CE9-A1D8-595CF62F3C4B}"/>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0" name="Oval 397">
                    <a:extLst>
                      <a:ext uri="{FF2B5EF4-FFF2-40B4-BE49-F238E27FC236}">
                        <a16:creationId xmlns:a16="http://schemas.microsoft.com/office/drawing/2014/main" id="{8D580CFC-5368-4638-AF9F-6D923C15554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1" name="Oval 398">
                    <a:extLst>
                      <a:ext uri="{FF2B5EF4-FFF2-40B4-BE49-F238E27FC236}">
                        <a16:creationId xmlns:a16="http://schemas.microsoft.com/office/drawing/2014/main" id="{BC3E219A-4055-4EB9-9A6A-873F2EBFBFAA}"/>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2" name="Oval 399">
                    <a:extLst>
                      <a:ext uri="{FF2B5EF4-FFF2-40B4-BE49-F238E27FC236}">
                        <a16:creationId xmlns:a16="http://schemas.microsoft.com/office/drawing/2014/main" id="{06118D6A-B5A6-491E-B83C-750CAFBBF4A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3" name="Oval 400">
                    <a:extLst>
                      <a:ext uri="{FF2B5EF4-FFF2-40B4-BE49-F238E27FC236}">
                        <a16:creationId xmlns:a16="http://schemas.microsoft.com/office/drawing/2014/main" id="{08476B13-31F6-46A6-A3E4-818260B9BB25}"/>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4" name="Oval 401">
                    <a:extLst>
                      <a:ext uri="{FF2B5EF4-FFF2-40B4-BE49-F238E27FC236}">
                        <a16:creationId xmlns:a16="http://schemas.microsoft.com/office/drawing/2014/main" id="{3F3D5558-D27B-42AD-BBC9-5B362C794247}"/>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5" name="Oval 402">
                    <a:extLst>
                      <a:ext uri="{FF2B5EF4-FFF2-40B4-BE49-F238E27FC236}">
                        <a16:creationId xmlns:a16="http://schemas.microsoft.com/office/drawing/2014/main" id="{6B24E223-8193-48D9-B35C-923C64C007D9}"/>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6" name="Oval 403">
                    <a:extLst>
                      <a:ext uri="{FF2B5EF4-FFF2-40B4-BE49-F238E27FC236}">
                        <a16:creationId xmlns:a16="http://schemas.microsoft.com/office/drawing/2014/main" id="{5B2EC7DE-9535-47B7-BC5B-2B717BBE83D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7" name="Oval 404">
                    <a:extLst>
                      <a:ext uri="{FF2B5EF4-FFF2-40B4-BE49-F238E27FC236}">
                        <a16:creationId xmlns:a16="http://schemas.microsoft.com/office/drawing/2014/main" id="{53003707-9C55-4CD6-B753-5EEF2D84534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8" name="Oval 405">
                    <a:extLst>
                      <a:ext uri="{FF2B5EF4-FFF2-40B4-BE49-F238E27FC236}">
                        <a16:creationId xmlns:a16="http://schemas.microsoft.com/office/drawing/2014/main" id="{75F3334F-0138-494C-A721-03287BF92E2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9" name="Oval 406">
                    <a:extLst>
                      <a:ext uri="{FF2B5EF4-FFF2-40B4-BE49-F238E27FC236}">
                        <a16:creationId xmlns:a16="http://schemas.microsoft.com/office/drawing/2014/main" id="{4817B31E-F000-4E4D-8594-B41793D0CEF8}"/>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0" name="Oval 407">
                    <a:extLst>
                      <a:ext uri="{FF2B5EF4-FFF2-40B4-BE49-F238E27FC236}">
                        <a16:creationId xmlns:a16="http://schemas.microsoft.com/office/drawing/2014/main" id="{FDA1B3E3-C611-4764-9DF4-7D2C0EC2E6FB}"/>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1" name="Oval 408">
                    <a:extLst>
                      <a:ext uri="{FF2B5EF4-FFF2-40B4-BE49-F238E27FC236}">
                        <a16:creationId xmlns:a16="http://schemas.microsoft.com/office/drawing/2014/main" id="{CAFF4891-2C0F-43A9-9C90-7B81EEB340E2}"/>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2" name="Oval 409">
                    <a:extLst>
                      <a:ext uri="{FF2B5EF4-FFF2-40B4-BE49-F238E27FC236}">
                        <a16:creationId xmlns:a16="http://schemas.microsoft.com/office/drawing/2014/main" id="{7C6A449B-4AED-4676-A654-E4D858BEFC0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3" name="Oval 410">
                    <a:extLst>
                      <a:ext uri="{FF2B5EF4-FFF2-40B4-BE49-F238E27FC236}">
                        <a16:creationId xmlns:a16="http://schemas.microsoft.com/office/drawing/2014/main" id="{39C05527-3A56-478C-94D7-2169A9B369CF}"/>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4" name="Oval 411">
                    <a:extLst>
                      <a:ext uri="{FF2B5EF4-FFF2-40B4-BE49-F238E27FC236}">
                        <a16:creationId xmlns:a16="http://schemas.microsoft.com/office/drawing/2014/main" id="{17C9042E-111F-49B6-98EB-B50FFDDDC5C3}"/>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5" name="Oval 412">
                    <a:extLst>
                      <a:ext uri="{FF2B5EF4-FFF2-40B4-BE49-F238E27FC236}">
                        <a16:creationId xmlns:a16="http://schemas.microsoft.com/office/drawing/2014/main" id="{404A506B-7F14-4294-95DD-B83669FCA67C}"/>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6" name="Oval 413">
                    <a:extLst>
                      <a:ext uri="{FF2B5EF4-FFF2-40B4-BE49-F238E27FC236}">
                        <a16:creationId xmlns:a16="http://schemas.microsoft.com/office/drawing/2014/main" id="{2C0C82D5-FFAD-420C-9B45-10F9FA89A5AB}"/>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7" name="Oval 414">
                    <a:extLst>
                      <a:ext uri="{FF2B5EF4-FFF2-40B4-BE49-F238E27FC236}">
                        <a16:creationId xmlns:a16="http://schemas.microsoft.com/office/drawing/2014/main" id="{BBB4E528-6C30-4206-BD4C-8D305150B21E}"/>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8" name="Oval 415">
                    <a:extLst>
                      <a:ext uri="{FF2B5EF4-FFF2-40B4-BE49-F238E27FC236}">
                        <a16:creationId xmlns:a16="http://schemas.microsoft.com/office/drawing/2014/main" id="{91574C13-3F7F-4463-9AE8-67A7B90378C0}"/>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9" name="Oval 416">
                    <a:extLst>
                      <a:ext uri="{FF2B5EF4-FFF2-40B4-BE49-F238E27FC236}">
                        <a16:creationId xmlns:a16="http://schemas.microsoft.com/office/drawing/2014/main" id="{F770E362-0F3C-475E-8072-5CBB671664EE}"/>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0" name="Oval 417">
                    <a:extLst>
                      <a:ext uri="{FF2B5EF4-FFF2-40B4-BE49-F238E27FC236}">
                        <a16:creationId xmlns:a16="http://schemas.microsoft.com/office/drawing/2014/main" id="{C9193887-7A82-4710-AD6A-4EC301D8B6CF}"/>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1" name="Oval 418">
                    <a:extLst>
                      <a:ext uri="{FF2B5EF4-FFF2-40B4-BE49-F238E27FC236}">
                        <a16:creationId xmlns:a16="http://schemas.microsoft.com/office/drawing/2014/main" id="{1FD5F92A-78A9-450B-9ECD-102490B8A22B}"/>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2" name="Oval 419">
                    <a:extLst>
                      <a:ext uri="{FF2B5EF4-FFF2-40B4-BE49-F238E27FC236}">
                        <a16:creationId xmlns:a16="http://schemas.microsoft.com/office/drawing/2014/main" id="{6215F319-E1CF-4D64-B440-453EA2680E30}"/>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3" name="Oval 420">
                    <a:extLst>
                      <a:ext uri="{FF2B5EF4-FFF2-40B4-BE49-F238E27FC236}">
                        <a16:creationId xmlns:a16="http://schemas.microsoft.com/office/drawing/2014/main" id="{5742E10B-00E8-4E53-A158-3DB681F88CC7}"/>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4" name="Oval 421">
                    <a:extLst>
                      <a:ext uri="{FF2B5EF4-FFF2-40B4-BE49-F238E27FC236}">
                        <a16:creationId xmlns:a16="http://schemas.microsoft.com/office/drawing/2014/main" id="{22988B9C-4C42-4433-BE88-2267588AA4B9}"/>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5" name="Oval 422">
                    <a:extLst>
                      <a:ext uri="{FF2B5EF4-FFF2-40B4-BE49-F238E27FC236}">
                        <a16:creationId xmlns:a16="http://schemas.microsoft.com/office/drawing/2014/main" id="{B899B3DD-71A3-4D76-B754-C7F38C585CC6}"/>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6" name="Oval 423">
                    <a:extLst>
                      <a:ext uri="{FF2B5EF4-FFF2-40B4-BE49-F238E27FC236}">
                        <a16:creationId xmlns:a16="http://schemas.microsoft.com/office/drawing/2014/main" id="{86A438F6-A2C7-41C8-A61F-FE27C188A196}"/>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7" name="Oval 424">
                    <a:extLst>
                      <a:ext uri="{FF2B5EF4-FFF2-40B4-BE49-F238E27FC236}">
                        <a16:creationId xmlns:a16="http://schemas.microsoft.com/office/drawing/2014/main" id="{A3DE2177-6B2A-4A43-A142-117729A16D14}"/>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8" name="Oval 425">
                    <a:extLst>
                      <a:ext uri="{FF2B5EF4-FFF2-40B4-BE49-F238E27FC236}">
                        <a16:creationId xmlns:a16="http://schemas.microsoft.com/office/drawing/2014/main" id="{D1D709CA-2F56-4211-ADFD-AB425C59D80B}"/>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9" name="Oval 426">
                    <a:extLst>
                      <a:ext uri="{FF2B5EF4-FFF2-40B4-BE49-F238E27FC236}">
                        <a16:creationId xmlns:a16="http://schemas.microsoft.com/office/drawing/2014/main" id="{91AC50AF-88E4-4B9D-8583-AB71AB3BEC4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630" name="Freeform 427">
                  <a:extLst>
                    <a:ext uri="{FF2B5EF4-FFF2-40B4-BE49-F238E27FC236}">
                      <a16:creationId xmlns:a16="http://schemas.microsoft.com/office/drawing/2014/main" id="{21927F19-F40A-4294-B846-2CB46F837B12}"/>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06" name="Group 428">
                <a:extLst>
                  <a:ext uri="{FF2B5EF4-FFF2-40B4-BE49-F238E27FC236}">
                    <a16:creationId xmlns:a16="http://schemas.microsoft.com/office/drawing/2014/main" id="{6A9072AC-A28A-406F-9B3D-27C76EEA5B48}"/>
                  </a:ext>
                </a:extLst>
              </p:cNvPr>
              <p:cNvGrpSpPr>
                <a:grpSpLocks/>
              </p:cNvGrpSpPr>
              <p:nvPr/>
            </p:nvGrpSpPr>
            <p:grpSpPr bwMode="auto">
              <a:xfrm>
                <a:off x="1966" y="1822"/>
                <a:ext cx="1245" cy="319"/>
                <a:chOff x="2023" y="1419"/>
                <a:chExt cx="1653" cy="576"/>
              </a:xfrm>
            </p:grpSpPr>
            <p:grpSp>
              <p:nvGrpSpPr>
                <p:cNvPr id="1489" name="Group 429">
                  <a:extLst>
                    <a:ext uri="{FF2B5EF4-FFF2-40B4-BE49-F238E27FC236}">
                      <a16:creationId xmlns:a16="http://schemas.microsoft.com/office/drawing/2014/main" id="{C97FAA12-9B67-4271-9969-61B7AFB0AA67}"/>
                    </a:ext>
                  </a:extLst>
                </p:cNvPr>
                <p:cNvGrpSpPr>
                  <a:grpSpLocks/>
                </p:cNvGrpSpPr>
                <p:nvPr/>
              </p:nvGrpSpPr>
              <p:grpSpPr bwMode="auto">
                <a:xfrm>
                  <a:off x="2023" y="1419"/>
                  <a:ext cx="1653" cy="576"/>
                  <a:chOff x="537" y="995"/>
                  <a:chExt cx="1647" cy="1128"/>
                </a:xfrm>
              </p:grpSpPr>
              <p:grpSp>
                <p:nvGrpSpPr>
                  <p:cNvPr id="1491" name="Group 430">
                    <a:extLst>
                      <a:ext uri="{FF2B5EF4-FFF2-40B4-BE49-F238E27FC236}">
                        <a16:creationId xmlns:a16="http://schemas.microsoft.com/office/drawing/2014/main" id="{2D2E1C05-4691-4EDB-8082-501D37FC705B}"/>
                      </a:ext>
                    </a:extLst>
                  </p:cNvPr>
                  <p:cNvGrpSpPr>
                    <a:grpSpLocks/>
                  </p:cNvGrpSpPr>
                  <p:nvPr/>
                </p:nvGrpSpPr>
                <p:grpSpPr bwMode="auto">
                  <a:xfrm>
                    <a:off x="537" y="995"/>
                    <a:ext cx="1647" cy="1128"/>
                    <a:chOff x="1887" y="1697"/>
                    <a:chExt cx="1647" cy="1128"/>
                  </a:xfrm>
                </p:grpSpPr>
                <p:sp>
                  <p:nvSpPr>
                    <p:cNvPr id="1560" name="Freeform 431">
                      <a:extLst>
                        <a:ext uri="{FF2B5EF4-FFF2-40B4-BE49-F238E27FC236}">
                          <a16:creationId xmlns:a16="http://schemas.microsoft.com/office/drawing/2014/main" id="{09686BF1-B1DB-4489-A2DD-F2AA4C0069AE}"/>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1" name="Freeform 432">
                      <a:extLst>
                        <a:ext uri="{FF2B5EF4-FFF2-40B4-BE49-F238E27FC236}">
                          <a16:creationId xmlns:a16="http://schemas.microsoft.com/office/drawing/2014/main" id="{EA795501-39AE-4533-A6F8-D9E5C442127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2" name="Freeform 433">
                      <a:extLst>
                        <a:ext uri="{FF2B5EF4-FFF2-40B4-BE49-F238E27FC236}">
                          <a16:creationId xmlns:a16="http://schemas.microsoft.com/office/drawing/2014/main" id="{52B5474D-34DE-417B-8609-5E0991A64E57}"/>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3" name="Freeform 434">
                      <a:extLst>
                        <a:ext uri="{FF2B5EF4-FFF2-40B4-BE49-F238E27FC236}">
                          <a16:creationId xmlns:a16="http://schemas.microsoft.com/office/drawing/2014/main" id="{D807BA93-B3C9-413E-B082-966A979576E3}"/>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4" name="Freeform 435">
                      <a:extLst>
                        <a:ext uri="{FF2B5EF4-FFF2-40B4-BE49-F238E27FC236}">
                          <a16:creationId xmlns:a16="http://schemas.microsoft.com/office/drawing/2014/main" id="{6F7C0DC6-F56B-4445-BC65-FC76619242B9}"/>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5" name="Freeform 436">
                      <a:extLst>
                        <a:ext uri="{FF2B5EF4-FFF2-40B4-BE49-F238E27FC236}">
                          <a16:creationId xmlns:a16="http://schemas.microsoft.com/office/drawing/2014/main" id="{64FFFBE2-7EFA-48AA-BAE8-E10F032AD551}"/>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6" name="Freeform 437">
                      <a:extLst>
                        <a:ext uri="{FF2B5EF4-FFF2-40B4-BE49-F238E27FC236}">
                          <a16:creationId xmlns:a16="http://schemas.microsoft.com/office/drawing/2014/main" id="{AEBA2EF0-033C-4C70-A2D6-2A2CAD424793}"/>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7" name="Freeform 438">
                      <a:extLst>
                        <a:ext uri="{FF2B5EF4-FFF2-40B4-BE49-F238E27FC236}">
                          <a16:creationId xmlns:a16="http://schemas.microsoft.com/office/drawing/2014/main" id="{0B82A4AE-199A-4ED7-860F-25FD9EBEB879}"/>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8" name="Freeform 439">
                      <a:extLst>
                        <a:ext uri="{FF2B5EF4-FFF2-40B4-BE49-F238E27FC236}">
                          <a16:creationId xmlns:a16="http://schemas.microsoft.com/office/drawing/2014/main" id="{3576BA93-A905-44CF-AFC7-A15D8B9FEB80}"/>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9" name="Freeform 440">
                      <a:extLst>
                        <a:ext uri="{FF2B5EF4-FFF2-40B4-BE49-F238E27FC236}">
                          <a16:creationId xmlns:a16="http://schemas.microsoft.com/office/drawing/2014/main" id="{532924CA-09D7-4710-A2F6-28FAB87E9BD1}"/>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0" name="Freeform 441">
                      <a:extLst>
                        <a:ext uri="{FF2B5EF4-FFF2-40B4-BE49-F238E27FC236}">
                          <a16:creationId xmlns:a16="http://schemas.microsoft.com/office/drawing/2014/main" id="{ADFD6417-F170-43E5-880C-EFBA5166B0DE}"/>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1" name="Freeform 442">
                      <a:extLst>
                        <a:ext uri="{FF2B5EF4-FFF2-40B4-BE49-F238E27FC236}">
                          <a16:creationId xmlns:a16="http://schemas.microsoft.com/office/drawing/2014/main" id="{5A45EF19-F68A-41AC-883D-2BD168147946}"/>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2" name="Freeform 443">
                      <a:extLst>
                        <a:ext uri="{FF2B5EF4-FFF2-40B4-BE49-F238E27FC236}">
                          <a16:creationId xmlns:a16="http://schemas.microsoft.com/office/drawing/2014/main" id="{AD92400B-D1D4-4E11-A56D-92ADC8504CA5}"/>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3" name="Freeform 444">
                      <a:extLst>
                        <a:ext uri="{FF2B5EF4-FFF2-40B4-BE49-F238E27FC236}">
                          <a16:creationId xmlns:a16="http://schemas.microsoft.com/office/drawing/2014/main" id="{3E9C1C06-9879-4398-A18A-16A8C5075B95}"/>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4" name="Freeform 445">
                      <a:extLst>
                        <a:ext uri="{FF2B5EF4-FFF2-40B4-BE49-F238E27FC236}">
                          <a16:creationId xmlns:a16="http://schemas.microsoft.com/office/drawing/2014/main" id="{CBD77FC9-19F3-437F-9129-FFEB6503F944}"/>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5" name="Freeform 446">
                      <a:extLst>
                        <a:ext uri="{FF2B5EF4-FFF2-40B4-BE49-F238E27FC236}">
                          <a16:creationId xmlns:a16="http://schemas.microsoft.com/office/drawing/2014/main" id="{80150492-B403-41A1-B76A-768FA2AEFF95}"/>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6" name="Freeform 447">
                      <a:extLst>
                        <a:ext uri="{FF2B5EF4-FFF2-40B4-BE49-F238E27FC236}">
                          <a16:creationId xmlns:a16="http://schemas.microsoft.com/office/drawing/2014/main" id="{4AA86428-2326-4384-B1E0-B4BE2B3E2AAE}"/>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7" name="Freeform 448">
                      <a:extLst>
                        <a:ext uri="{FF2B5EF4-FFF2-40B4-BE49-F238E27FC236}">
                          <a16:creationId xmlns:a16="http://schemas.microsoft.com/office/drawing/2014/main" id="{27E4A854-BE5F-4D61-B51E-A79D66C8064B}"/>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8" name="Freeform 449">
                      <a:extLst>
                        <a:ext uri="{FF2B5EF4-FFF2-40B4-BE49-F238E27FC236}">
                          <a16:creationId xmlns:a16="http://schemas.microsoft.com/office/drawing/2014/main" id="{81498F09-7BDE-412E-AA5F-48C7A9F4FED4}"/>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9" name="Freeform 450">
                      <a:extLst>
                        <a:ext uri="{FF2B5EF4-FFF2-40B4-BE49-F238E27FC236}">
                          <a16:creationId xmlns:a16="http://schemas.microsoft.com/office/drawing/2014/main" id="{80D11386-2867-49E4-A108-98107BC56873}"/>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0" name="Freeform 451">
                      <a:extLst>
                        <a:ext uri="{FF2B5EF4-FFF2-40B4-BE49-F238E27FC236}">
                          <a16:creationId xmlns:a16="http://schemas.microsoft.com/office/drawing/2014/main" id="{F568A9E3-1217-4677-A138-2D1A264185B2}"/>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1" name="Freeform 452">
                      <a:extLst>
                        <a:ext uri="{FF2B5EF4-FFF2-40B4-BE49-F238E27FC236}">
                          <a16:creationId xmlns:a16="http://schemas.microsoft.com/office/drawing/2014/main" id="{C5DD7C47-C560-417A-A003-FC52B889BA6C}"/>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2" name="Freeform 453">
                      <a:extLst>
                        <a:ext uri="{FF2B5EF4-FFF2-40B4-BE49-F238E27FC236}">
                          <a16:creationId xmlns:a16="http://schemas.microsoft.com/office/drawing/2014/main" id="{34CC2DC9-75A8-4268-84C4-AE37E5ED9A5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3" name="Freeform 454">
                      <a:extLst>
                        <a:ext uri="{FF2B5EF4-FFF2-40B4-BE49-F238E27FC236}">
                          <a16:creationId xmlns:a16="http://schemas.microsoft.com/office/drawing/2014/main" id="{2DF92532-BCCC-48AB-9413-29EA113F00FE}"/>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4" name="Freeform 455">
                      <a:extLst>
                        <a:ext uri="{FF2B5EF4-FFF2-40B4-BE49-F238E27FC236}">
                          <a16:creationId xmlns:a16="http://schemas.microsoft.com/office/drawing/2014/main" id="{A214E2EC-3B34-41EA-A65A-33673FA7C670}"/>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5" name="Freeform 456">
                      <a:extLst>
                        <a:ext uri="{FF2B5EF4-FFF2-40B4-BE49-F238E27FC236}">
                          <a16:creationId xmlns:a16="http://schemas.microsoft.com/office/drawing/2014/main" id="{484CADB4-4A3F-4575-A4EF-771D20A4161B}"/>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6" name="Freeform 457">
                      <a:extLst>
                        <a:ext uri="{FF2B5EF4-FFF2-40B4-BE49-F238E27FC236}">
                          <a16:creationId xmlns:a16="http://schemas.microsoft.com/office/drawing/2014/main" id="{5E761A71-442C-4D65-885A-CD9D5C67078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7" name="Freeform 458">
                      <a:extLst>
                        <a:ext uri="{FF2B5EF4-FFF2-40B4-BE49-F238E27FC236}">
                          <a16:creationId xmlns:a16="http://schemas.microsoft.com/office/drawing/2014/main" id="{27AF673B-81EC-42AE-8BCF-B959D495693D}"/>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8" name="Freeform 459">
                      <a:extLst>
                        <a:ext uri="{FF2B5EF4-FFF2-40B4-BE49-F238E27FC236}">
                          <a16:creationId xmlns:a16="http://schemas.microsoft.com/office/drawing/2014/main" id="{7D4AD480-2EE4-4726-AED6-2EABFA8AB361}"/>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9" name="Freeform 460">
                      <a:extLst>
                        <a:ext uri="{FF2B5EF4-FFF2-40B4-BE49-F238E27FC236}">
                          <a16:creationId xmlns:a16="http://schemas.microsoft.com/office/drawing/2014/main" id="{D8745534-ED9A-457D-8E9A-C29BB3E465EE}"/>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0" name="Freeform 461">
                      <a:extLst>
                        <a:ext uri="{FF2B5EF4-FFF2-40B4-BE49-F238E27FC236}">
                          <a16:creationId xmlns:a16="http://schemas.microsoft.com/office/drawing/2014/main" id="{F1DA98EF-7296-4076-B071-735F7653A061}"/>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1" name="Freeform 462">
                      <a:extLst>
                        <a:ext uri="{FF2B5EF4-FFF2-40B4-BE49-F238E27FC236}">
                          <a16:creationId xmlns:a16="http://schemas.microsoft.com/office/drawing/2014/main" id="{205F3A20-AB85-4A4F-973F-1F13E84DC744}"/>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2" name="Freeform 463">
                      <a:extLst>
                        <a:ext uri="{FF2B5EF4-FFF2-40B4-BE49-F238E27FC236}">
                          <a16:creationId xmlns:a16="http://schemas.microsoft.com/office/drawing/2014/main" id="{71044DE6-1A7F-446E-9709-6384B5B3FBD8}"/>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3" name="Freeform 464">
                      <a:extLst>
                        <a:ext uri="{FF2B5EF4-FFF2-40B4-BE49-F238E27FC236}">
                          <a16:creationId xmlns:a16="http://schemas.microsoft.com/office/drawing/2014/main" id="{6590F19A-4821-4F3A-AC8D-6612D083DA5C}"/>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4" name="Freeform 465">
                      <a:extLst>
                        <a:ext uri="{FF2B5EF4-FFF2-40B4-BE49-F238E27FC236}">
                          <a16:creationId xmlns:a16="http://schemas.microsoft.com/office/drawing/2014/main" id="{24405EBB-D28D-4AD5-8537-5CC3EBD68791}"/>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5" name="Freeform 466">
                      <a:extLst>
                        <a:ext uri="{FF2B5EF4-FFF2-40B4-BE49-F238E27FC236}">
                          <a16:creationId xmlns:a16="http://schemas.microsoft.com/office/drawing/2014/main" id="{47A30E8B-8368-4BA8-B538-E9D20D2499C9}"/>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6" name="Freeform 467">
                      <a:extLst>
                        <a:ext uri="{FF2B5EF4-FFF2-40B4-BE49-F238E27FC236}">
                          <a16:creationId xmlns:a16="http://schemas.microsoft.com/office/drawing/2014/main" id="{786469A9-FD8E-4A9D-B5E3-212322CE3E39}"/>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7" name="Freeform 468">
                      <a:extLst>
                        <a:ext uri="{FF2B5EF4-FFF2-40B4-BE49-F238E27FC236}">
                          <a16:creationId xmlns:a16="http://schemas.microsoft.com/office/drawing/2014/main" id="{4CADE7F5-AF85-478E-B033-9C492FD5EA97}"/>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8" name="Freeform 469">
                      <a:extLst>
                        <a:ext uri="{FF2B5EF4-FFF2-40B4-BE49-F238E27FC236}">
                          <a16:creationId xmlns:a16="http://schemas.microsoft.com/office/drawing/2014/main" id="{879B54DF-2062-4A26-BE62-88867B70BC77}"/>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9" name="Freeform 470">
                      <a:extLst>
                        <a:ext uri="{FF2B5EF4-FFF2-40B4-BE49-F238E27FC236}">
                          <a16:creationId xmlns:a16="http://schemas.microsoft.com/office/drawing/2014/main" id="{0D745F5A-88D6-4531-8BB3-F8B02DB4FD03}"/>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0" name="Freeform 471">
                      <a:extLst>
                        <a:ext uri="{FF2B5EF4-FFF2-40B4-BE49-F238E27FC236}">
                          <a16:creationId xmlns:a16="http://schemas.microsoft.com/office/drawing/2014/main" id="{711AE912-030E-42AD-83C8-68E65E6864AC}"/>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1" name="Freeform 472">
                      <a:extLst>
                        <a:ext uri="{FF2B5EF4-FFF2-40B4-BE49-F238E27FC236}">
                          <a16:creationId xmlns:a16="http://schemas.microsoft.com/office/drawing/2014/main" id="{31E659EB-D56C-461F-9534-297B0F0F9AE6}"/>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2" name="Freeform 473">
                      <a:extLst>
                        <a:ext uri="{FF2B5EF4-FFF2-40B4-BE49-F238E27FC236}">
                          <a16:creationId xmlns:a16="http://schemas.microsoft.com/office/drawing/2014/main" id="{B803A997-947F-4F5B-8FA5-4F4F1084A58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3" name="Freeform 474">
                      <a:extLst>
                        <a:ext uri="{FF2B5EF4-FFF2-40B4-BE49-F238E27FC236}">
                          <a16:creationId xmlns:a16="http://schemas.microsoft.com/office/drawing/2014/main" id="{157F47AA-E7E2-4E60-B999-C53503B7E002}"/>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4" name="Freeform 475">
                      <a:extLst>
                        <a:ext uri="{FF2B5EF4-FFF2-40B4-BE49-F238E27FC236}">
                          <a16:creationId xmlns:a16="http://schemas.microsoft.com/office/drawing/2014/main" id="{8CC32D9E-4981-4B24-9855-75E8BFCB006B}"/>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5" name="Freeform 476">
                      <a:extLst>
                        <a:ext uri="{FF2B5EF4-FFF2-40B4-BE49-F238E27FC236}">
                          <a16:creationId xmlns:a16="http://schemas.microsoft.com/office/drawing/2014/main" id="{FC6E7CC0-0048-4E56-9688-C3C5B3B000D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6" name="Freeform 477">
                      <a:extLst>
                        <a:ext uri="{FF2B5EF4-FFF2-40B4-BE49-F238E27FC236}">
                          <a16:creationId xmlns:a16="http://schemas.microsoft.com/office/drawing/2014/main" id="{CE4F38D1-6783-4470-9DB3-505FA4B89B71}"/>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7" name="Freeform 478">
                      <a:extLst>
                        <a:ext uri="{FF2B5EF4-FFF2-40B4-BE49-F238E27FC236}">
                          <a16:creationId xmlns:a16="http://schemas.microsoft.com/office/drawing/2014/main" id="{116039B6-19B3-4623-A0A0-190C8B24307B}"/>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8" name="Freeform 479">
                      <a:extLst>
                        <a:ext uri="{FF2B5EF4-FFF2-40B4-BE49-F238E27FC236}">
                          <a16:creationId xmlns:a16="http://schemas.microsoft.com/office/drawing/2014/main" id="{2A746F78-C54A-4C95-A3FF-E3004700FF70}"/>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9" name="Freeform 480">
                      <a:extLst>
                        <a:ext uri="{FF2B5EF4-FFF2-40B4-BE49-F238E27FC236}">
                          <a16:creationId xmlns:a16="http://schemas.microsoft.com/office/drawing/2014/main" id="{C06A25F4-435F-4089-A956-DF7569B96772}"/>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0" name="Freeform 481">
                      <a:extLst>
                        <a:ext uri="{FF2B5EF4-FFF2-40B4-BE49-F238E27FC236}">
                          <a16:creationId xmlns:a16="http://schemas.microsoft.com/office/drawing/2014/main" id="{A11EF017-0C88-446D-BAA3-B1571217814C}"/>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1" name="Freeform 482">
                      <a:extLst>
                        <a:ext uri="{FF2B5EF4-FFF2-40B4-BE49-F238E27FC236}">
                          <a16:creationId xmlns:a16="http://schemas.microsoft.com/office/drawing/2014/main" id="{3DB51C72-D65D-44AC-83ED-81BC133CA5F6}"/>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2" name="Freeform 483">
                      <a:extLst>
                        <a:ext uri="{FF2B5EF4-FFF2-40B4-BE49-F238E27FC236}">
                          <a16:creationId xmlns:a16="http://schemas.microsoft.com/office/drawing/2014/main" id="{E306DC4B-13C1-424E-887A-AFF87458D6F8}"/>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3" name="Freeform 484">
                      <a:extLst>
                        <a:ext uri="{FF2B5EF4-FFF2-40B4-BE49-F238E27FC236}">
                          <a16:creationId xmlns:a16="http://schemas.microsoft.com/office/drawing/2014/main" id="{CE0F4BF0-09A0-4EA5-AFA0-E5C62DF5CF16}"/>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4" name="Freeform 485">
                      <a:extLst>
                        <a:ext uri="{FF2B5EF4-FFF2-40B4-BE49-F238E27FC236}">
                          <a16:creationId xmlns:a16="http://schemas.microsoft.com/office/drawing/2014/main" id="{E9D4C2EC-969E-4045-BB3E-471A23C463DF}"/>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5" name="Freeform 486">
                      <a:extLst>
                        <a:ext uri="{FF2B5EF4-FFF2-40B4-BE49-F238E27FC236}">
                          <a16:creationId xmlns:a16="http://schemas.microsoft.com/office/drawing/2014/main" id="{9646A2EB-4D83-4760-A41A-A39AB8FC2BDC}"/>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6" name="Freeform 487">
                      <a:extLst>
                        <a:ext uri="{FF2B5EF4-FFF2-40B4-BE49-F238E27FC236}">
                          <a16:creationId xmlns:a16="http://schemas.microsoft.com/office/drawing/2014/main" id="{77AFE8C1-073F-4ED6-ABFD-16EEBEB1C51D}"/>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7" name="Freeform 488">
                      <a:extLst>
                        <a:ext uri="{FF2B5EF4-FFF2-40B4-BE49-F238E27FC236}">
                          <a16:creationId xmlns:a16="http://schemas.microsoft.com/office/drawing/2014/main" id="{985F34E6-C4E5-432B-A076-26448128232F}"/>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8" name="Freeform 489">
                      <a:extLst>
                        <a:ext uri="{FF2B5EF4-FFF2-40B4-BE49-F238E27FC236}">
                          <a16:creationId xmlns:a16="http://schemas.microsoft.com/office/drawing/2014/main" id="{CA2075EB-54BB-4B53-B903-7153BF7CCAF7}"/>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9" name="Freeform 490">
                      <a:extLst>
                        <a:ext uri="{FF2B5EF4-FFF2-40B4-BE49-F238E27FC236}">
                          <a16:creationId xmlns:a16="http://schemas.microsoft.com/office/drawing/2014/main" id="{16602241-7CB5-4175-95E4-08F3A69CC7A0}"/>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0" name="Freeform 491">
                      <a:extLst>
                        <a:ext uri="{FF2B5EF4-FFF2-40B4-BE49-F238E27FC236}">
                          <a16:creationId xmlns:a16="http://schemas.microsoft.com/office/drawing/2014/main" id="{BFA7D6E3-2BA2-4A15-B4B4-F40A7B86EC92}"/>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1" name="Freeform 492">
                      <a:extLst>
                        <a:ext uri="{FF2B5EF4-FFF2-40B4-BE49-F238E27FC236}">
                          <a16:creationId xmlns:a16="http://schemas.microsoft.com/office/drawing/2014/main" id="{72856244-EB74-42DA-AE99-0D786841090C}"/>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2" name="Freeform 493">
                      <a:extLst>
                        <a:ext uri="{FF2B5EF4-FFF2-40B4-BE49-F238E27FC236}">
                          <a16:creationId xmlns:a16="http://schemas.microsoft.com/office/drawing/2014/main" id="{056CE6DF-4393-4E0E-B9A0-FE58AA773C86}"/>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3" name="Freeform 494">
                      <a:extLst>
                        <a:ext uri="{FF2B5EF4-FFF2-40B4-BE49-F238E27FC236}">
                          <a16:creationId xmlns:a16="http://schemas.microsoft.com/office/drawing/2014/main" id="{635A20C9-25B6-4940-9D67-E560D6DDFC39}"/>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4" name="Freeform 495">
                      <a:extLst>
                        <a:ext uri="{FF2B5EF4-FFF2-40B4-BE49-F238E27FC236}">
                          <a16:creationId xmlns:a16="http://schemas.microsoft.com/office/drawing/2014/main" id="{AF5B3DE7-C4B5-4CBB-BB5C-F80F3D66890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5" name="Freeform 496">
                      <a:extLst>
                        <a:ext uri="{FF2B5EF4-FFF2-40B4-BE49-F238E27FC236}">
                          <a16:creationId xmlns:a16="http://schemas.microsoft.com/office/drawing/2014/main" id="{BF74328B-1C57-4D3E-B2FB-DCF954DD7E67}"/>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6" name="Freeform 497">
                      <a:extLst>
                        <a:ext uri="{FF2B5EF4-FFF2-40B4-BE49-F238E27FC236}">
                          <a16:creationId xmlns:a16="http://schemas.microsoft.com/office/drawing/2014/main" id="{999A35F5-D1BA-4242-9B20-459274B242B3}"/>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7" name="Freeform 498">
                      <a:extLst>
                        <a:ext uri="{FF2B5EF4-FFF2-40B4-BE49-F238E27FC236}">
                          <a16:creationId xmlns:a16="http://schemas.microsoft.com/office/drawing/2014/main" id="{A50FD683-00BB-42A7-B56A-BFA2BE6A5BAD}"/>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8" name="Freeform 499">
                      <a:extLst>
                        <a:ext uri="{FF2B5EF4-FFF2-40B4-BE49-F238E27FC236}">
                          <a16:creationId xmlns:a16="http://schemas.microsoft.com/office/drawing/2014/main" id="{ABF1A70E-FEE5-41B8-A35B-C6BA059037C8}"/>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92" name="Oval 500">
                    <a:extLst>
                      <a:ext uri="{FF2B5EF4-FFF2-40B4-BE49-F238E27FC236}">
                        <a16:creationId xmlns:a16="http://schemas.microsoft.com/office/drawing/2014/main" id="{C56C192F-7426-4C8A-9EF4-4585FE675DCD}"/>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3" name="Oval 501">
                    <a:extLst>
                      <a:ext uri="{FF2B5EF4-FFF2-40B4-BE49-F238E27FC236}">
                        <a16:creationId xmlns:a16="http://schemas.microsoft.com/office/drawing/2014/main" id="{E347D3A7-A8D6-443B-A39A-198C2DA0F3B1}"/>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4" name="Oval 502">
                    <a:extLst>
                      <a:ext uri="{FF2B5EF4-FFF2-40B4-BE49-F238E27FC236}">
                        <a16:creationId xmlns:a16="http://schemas.microsoft.com/office/drawing/2014/main" id="{65A63F94-4065-47A7-8567-E20177AF6BE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5" name="Oval 503">
                    <a:extLst>
                      <a:ext uri="{FF2B5EF4-FFF2-40B4-BE49-F238E27FC236}">
                        <a16:creationId xmlns:a16="http://schemas.microsoft.com/office/drawing/2014/main" id="{AF56EB5B-544C-4F91-BA61-0DFAE04D8929}"/>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6" name="Oval 504">
                    <a:extLst>
                      <a:ext uri="{FF2B5EF4-FFF2-40B4-BE49-F238E27FC236}">
                        <a16:creationId xmlns:a16="http://schemas.microsoft.com/office/drawing/2014/main" id="{B9BB17AD-1B18-493A-B1AC-8ADC0630C60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7" name="Oval 505">
                    <a:extLst>
                      <a:ext uri="{FF2B5EF4-FFF2-40B4-BE49-F238E27FC236}">
                        <a16:creationId xmlns:a16="http://schemas.microsoft.com/office/drawing/2014/main" id="{CD8954D9-B6E8-45B5-8BE9-B4145F757B95}"/>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8" name="Oval 506">
                    <a:extLst>
                      <a:ext uri="{FF2B5EF4-FFF2-40B4-BE49-F238E27FC236}">
                        <a16:creationId xmlns:a16="http://schemas.microsoft.com/office/drawing/2014/main" id="{C30785C3-B667-49BF-9C9D-02EEB72B6C23}"/>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9" name="Oval 507">
                    <a:extLst>
                      <a:ext uri="{FF2B5EF4-FFF2-40B4-BE49-F238E27FC236}">
                        <a16:creationId xmlns:a16="http://schemas.microsoft.com/office/drawing/2014/main" id="{C73AFE51-6812-4F64-AF3C-8E703C8115F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0" name="Oval 508">
                    <a:extLst>
                      <a:ext uri="{FF2B5EF4-FFF2-40B4-BE49-F238E27FC236}">
                        <a16:creationId xmlns:a16="http://schemas.microsoft.com/office/drawing/2014/main" id="{785F495D-5B3B-4C2C-84F6-41FBC8D00475}"/>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1" name="Oval 509">
                    <a:extLst>
                      <a:ext uri="{FF2B5EF4-FFF2-40B4-BE49-F238E27FC236}">
                        <a16:creationId xmlns:a16="http://schemas.microsoft.com/office/drawing/2014/main" id="{1700ABF9-FCD7-4DBF-8232-DE7FE9659984}"/>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2" name="Oval 510">
                    <a:extLst>
                      <a:ext uri="{FF2B5EF4-FFF2-40B4-BE49-F238E27FC236}">
                        <a16:creationId xmlns:a16="http://schemas.microsoft.com/office/drawing/2014/main" id="{81A9BC38-F8E9-4DC3-BCDF-CD885312A355}"/>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3" name="Oval 511">
                    <a:extLst>
                      <a:ext uri="{FF2B5EF4-FFF2-40B4-BE49-F238E27FC236}">
                        <a16:creationId xmlns:a16="http://schemas.microsoft.com/office/drawing/2014/main" id="{5C3F2CF3-CE6B-4DEE-BD61-1CE5A11AEF6C}"/>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4" name="Oval 512">
                    <a:extLst>
                      <a:ext uri="{FF2B5EF4-FFF2-40B4-BE49-F238E27FC236}">
                        <a16:creationId xmlns:a16="http://schemas.microsoft.com/office/drawing/2014/main" id="{FD82C555-1E98-47E2-B7B1-43DE0291525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5" name="Oval 513">
                    <a:extLst>
                      <a:ext uri="{FF2B5EF4-FFF2-40B4-BE49-F238E27FC236}">
                        <a16:creationId xmlns:a16="http://schemas.microsoft.com/office/drawing/2014/main" id="{09EB43B9-6E89-4EF2-A948-975C2FAE82E3}"/>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6" name="Oval 514">
                    <a:extLst>
                      <a:ext uri="{FF2B5EF4-FFF2-40B4-BE49-F238E27FC236}">
                        <a16:creationId xmlns:a16="http://schemas.microsoft.com/office/drawing/2014/main" id="{0F085CEB-5937-4FFC-9FA4-A1C702CCEF76}"/>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7" name="Oval 515">
                    <a:extLst>
                      <a:ext uri="{FF2B5EF4-FFF2-40B4-BE49-F238E27FC236}">
                        <a16:creationId xmlns:a16="http://schemas.microsoft.com/office/drawing/2014/main" id="{388812EB-7DBD-40C0-A5DD-4D523178952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8" name="Oval 516">
                    <a:extLst>
                      <a:ext uri="{FF2B5EF4-FFF2-40B4-BE49-F238E27FC236}">
                        <a16:creationId xmlns:a16="http://schemas.microsoft.com/office/drawing/2014/main" id="{E8F64AAD-37C5-40F9-8E02-1ED7BA3ABFDF}"/>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9" name="Oval 517">
                    <a:extLst>
                      <a:ext uri="{FF2B5EF4-FFF2-40B4-BE49-F238E27FC236}">
                        <a16:creationId xmlns:a16="http://schemas.microsoft.com/office/drawing/2014/main" id="{EAC6CBF0-B13E-46CD-B4CF-76B1D84DAEE5}"/>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0" name="Oval 518">
                    <a:extLst>
                      <a:ext uri="{FF2B5EF4-FFF2-40B4-BE49-F238E27FC236}">
                        <a16:creationId xmlns:a16="http://schemas.microsoft.com/office/drawing/2014/main" id="{2FC494E2-21F3-41E2-9452-70FEB936A124}"/>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1" name="Oval 519">
                    <a:extLst>
                      <a:ext uri="{FF2B5EF4-FFF2-40B4-BE49-F238E27FC236}">
                        <a16:creationId xmlns:a16="http://schemas.microsoft.com/office/drawing/2014/main" id="{28CAC24B-FA98-496C-810A-FC059B1F8A03}"/>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2" name="Oval 520">
                    <a:extLst>
                      <a:ext uri="{FF2B5EF4-FFF2-40B4-BE49-F238E27FC236}">
                        <a16:creationId xmlns:a16="http://schemas.microsoft.com/office/drawing/2014/main" id="{95E9ECA0-6030-4FB6-B128-D2EC578EFE38}"/>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3" name="Oval 521">
                    <a:extLst>
                      <a:ext uri="{FF2B5EF4-FFF2-40B4-BE49-F238E27FC236}">
                        <a16:creationId xmlns:a16="http://schemas.microsoft.com/office/drawing/2014/main" id="{CE5287F3-6028-404C-B81A-9D7CF4131B33}"/>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4" name="Oval 522">
                    <a:extLst>
                      <a:ext uri="{FF2B5EF4-FFF2-40B4-BE49-F238E27FC236}">
                        <a16:creationId xmlns:a16="http://schemas.microsoft.com/office/drawing/2014/main" id="{AFAD8287-1FB7-4005-82A7-BB62877865A2}"/>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5" name="Oval 523">
                    <a:extLst>
                      <a:ext uri="{FF2B5EF4-FFF2-40B4-BE49-F238E27FC236}">
                        <a16:creationId xmlns:a16="http://schemas.microsoft.com/office/drawing/2014/main" id="{1A1C41BB-48A9-48CC-BDA8-9721CE3727B9}"/>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6" name="Oval 524">
                    <a:extLst>
                      <a:ext uri="{FF2B5EF4-FFF2-40B4-BE49-F238E27FC236}">
                        <a16:creationId xmlns:a16="http://schemas.microsoft.com/office/drawing/2014/main" id="{3280332B-B019-4EF7-8CC6-D6624A8570DE}"/>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7" name="Oval 525">
                    <a:extLst>
                      <a:ext uri="{FF2B5EF4-FFF2-40B4-BE49-F238E27FC236}">
                        <a16:creationId xmlns:a16="http://schemas.microsoft.com/office/drawing/2014/main" id="{63ACD619-0A75-45F5-A546-8F278A1DC18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8" name="Oval 526">
                    <a:extLst>
                      <a:ext uri="{FF2B5EF4-FFF2-40B4-BE49-F238E27FC236}">
                        <a16:creationId xmlns:a16="http://schemas.microsoft.com/office/drawing/2014/main" id="{8957D500-D6A1-4F5B-949C-72D2E15948AD}"/>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19" name="Oval 527">
                    <a:extLst>
                      <a:ext uri="{FF2B5EF4-FFF2-40B4-BE49-F238E27FC236}">
                        <a16:creationId xmlns:a16="http://schemas.microsoft.com/office/drawing/2014/main" id="{020B0989-0671-4F99-BFEE-05264E11E7C8}"/>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0" name="Oval 528">
                    <a:extLst>
                      <a:ext uri="{FF2B5EF4-FFF2-40B4-BE49-F238E27FC236}">
                        <a16:creationId xmlns:a16="http://schemas.microsoft.com/office/drawing/2014/main" id="{63883795-8DFC-4D77-867B-A0B995F0056E}"/>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1" name="Oval 529">
                    <a:extLst>
                      <a:ext uri="{FF2B5EF4-FFF2-40B4-BE49-F238E27FC236}">
                        <a16:creationId xmlns:a16="http://schemas.microsoft.com/office/drawing/2014/main" id="{423B4FDD-055E-4B76-ADCA-7A7DCE3CD160}"/>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2" name="Oval 530">
                    <a:extLst>
                      <a:ext uri="{FF2B5EF4-FFF2-40B4-BE49-F238E27FC236}">
                        <a16:creationId xmlns:a16="http://schemas.microsoft.com/office/drawing/2014/main" id="{B1E8BB2C-F656-40DE-ACBA-619DE1498D2A}"/>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3" name="Oval 531">
                    <a:extLst>
                      <a:ext uri="{FF2B5EF4-FFF2-40B4-BE49-F238E27FC236}">
                        <a16:creationId xmlns:a16="http://schemas.microsoft.com/office/drawing/2014/main" id="{67B75F64-BF9E-488C-967C-962ED72DEC4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4" name="Oval 532">
                    <a:extLst>
                      <a:ext uri="{FF2B5EF4-FFF2-40B4-BE49-F238E27FC236}">
                        <a16:creationId xmlns:a16="http://schemas.microsoft.com/office/drawing/2014/main" id="{9F1F7B10-C573-45BA-A55E-D47AEC7C45D1}"/>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5" name="Oval 533">
                    <a:extLst>
                      <a:ext uri="{FF2B5EF4-FFF2-40B4-BE49-F238E27FC236}">
                        <a16:creationId xmlns:a16="http://schemas.microsoft.com/office/drawing/2014/main" id="{137A389B-CEE8-4D5B-9745-D4CEE7219A52}"/>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6" name="Oval 534">
                    <a:extLst>
                      <a:ext uri="{FF2B5EF4-FFF2-40B4-BE49-F238E27FC236}">
                        <a16:creationId xmlns:a16="http://schemas.microsoft.com/office/drawing/2014/main" id="{DD6527B5-96FA-4108-9B85-FA5DF5D7FEFD}"/>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7" name="Oval 535">
                    <a:extLst>
                      <a:ext uri="{FF2B5EF4-FFF2-40B4-BE49-F238E27FC236}">
                        <a16:creationId xmlns:a16="http://schemas.microsoft.com/office/drawing/2014/main" id="{32BCDE74-1EC9-4C72-857B-95BD766E5220}"/>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8" name="Oval 536">
                    <a:extLst>
                      <a:ext uri="{FF2B5EF4-FFF2-40B4-BE49-F238E27FC236}">
                        <a16:creationId xmlns:a16="http://schemas.microsoft.com/office/drawing/2014/main" id="{E552663E-626C-47A4-805F-39C4316CE5FA}"/>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9" name="Oval 537">
                    <a:extLst>
                      <a:ext uri="{FF2B5EF4-FFF2-40B4-BE49-F238E27FC236}">
                        <a16:creationId xmlns:a16="http://schemas.microsoft.com/office/drawing/2014/main" id="{D676839C-628A-4792-8887-6BEF8F351BDF}"/>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0" name="Oval 538">
                    <a:extLst>
                      <a:ext uri="{FF2B5EF4-FFF2-40B4-BE49-F238E27FC236}">
                        <a16:creationId xmlns:a16="http://schemas.microsoft.com/office/drawing/2014/main" id="{0ECC5CAE-89BB-4007-94FF-140053CCDC90}"/>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1" name="Oval 539">
                    <a:extLst>
                      <a:ext uri="{FF2B5EF4-FFF2-40B4-BE49-F238E27FC236}">
                        <a16:creationId xmlns:a16="http://schemas.microsoft.com/office/drawing/2014/main" id="{397636D5-4991-4679-BDDA-EF367BE7411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2" name="Oval 540">
                    <a:extLst>
                      <a:ext uri="{FF2B5EF4-FFF2-40B4-BE49-F238E27FC236}">
                        <a16:creationId xmlns:a16="http://schemas.microsoft.com/office/drawing/2014/main" id="{30132839-5D99-406D-ABEE-693B25DB42A7}"/>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3" name="Oval 541">
                    <a:extLst>
                      <a:ext uri="{FF2B5EF4-FFF2-40B4-BE49-F238E27FC236}">
                        <a16:creationId xmlns:a16="http://schemas.microsoft.com/office/drawing/2014/main" id="{CD5F7CA8-6A45-47F9-BCAE-5E9B30219521}"/>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4" name="Oval 542">
                    <a:extLst>
                      <a:ext uri="{FF2B5EF4-FFF2-40B4-BE49-F238E27FC236}">
                        <a16:creationId xmlns:a16="http://schemas.microsoft.com/office/drawing/2014/main" id="{7386A9B3-FF87-4E06-83EE-D99BEBF3238A}"/>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5" name="Oval 543">
                    <a:extLst>
                      <a:ext uri="{FF2B5EF4-FFF2-40B4-BE49-F238E27FC236}">
                        <a16:creationId xmlns:a16="http://schemas.microsoft.com/office/drawing/2014/main" id="{D2A5314C-61B3-4280-90D1-547E1E7BEBE1}"/>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6" name="Oval 544">
                    <a:extLst>
                      <a:ext uri="{FF2B5EF4-FFF2-40B4-BE49-F238E27FC236}">
                        <a16:creationId xmlns:a16="http://schemas.microsoft.com/office/drawing/2014/main" id="{416E788C-6B72-4A46-BC5B-C08C6F50FF82}"/>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7" name="Oval 545">
                    <a:extLst>
                      <a:ext uri="{FF2B5EF4-FFF2-40B4-BE49-F238E27FC236}">
                        <a16:creationId xmlns:a16="http://schemas.microsoft.com/office/drawing/2014/main" id="{DDC87C20-DF55-40A8-BF73-D74CA92DE372}"/>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8" name="Oval 546">
                    <a:extLst>
                      <a:ext uri="{FF2B5EF4-FFF2-40B4-BE49-F238E27FC236}">
                        <a16:creationId xmlns:a16="http://schemas.microsoft.com/office/drawing/2014/main" id="{222F7159-350D-4CEA-BADD-8F4D2E97A3CC}"/>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9" name="Oval 547">
                    <a:extLst>
                      <a:ext uri="{FF2B5EF4-FFF2-40B4-BE49-F238E27FC236}">
                        <a16:creationId xmlns:a16="http://schemas.microsoft.com/office/drawing/2014/main" id="{969A82A5-A2AF-4A52-8BE3-BE1F0AEA934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0" name="Oval 548">
                    <a:extLst>
                      <a:ext uri="{FF2B5EF4-FFF2-40B4-BE49-F238E27FC236}">
                        <a16:creationId xmlns:a16="http://schemas.microsoft.com/office/drawing/2014/main" id="{9C7F432F-4D3F-45D6-86EF-917C7F33EA06}"/>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1" name="Oval 549">
                    <a:extLst>
                      <a:ext uri="{FF2B5EF4-FFF2-40B4-BE49-F238E27FC236}">
                        <a16:creationId xmlns:a16="http://schemas.microsoft.com/office/drawing/2014/main" id="{6D0786B1-471A-490F-B443-81C4FBBB44AA}"/>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2" name="Oval 550">
                    <a:extLst>
                      <a:ext uri="{FF2B5EF4-FFF2-40B4-BE49-F238E27FC236}">
                        <a16:creationId xmlns:a16="http://schemas.microsoft.com/office/drawing/2014/main" id="{C527ABB5-0CC0-406B-945B-CC2F5DACD20F}"/>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3" name="Oval 551">
                    <a:extLst>
                      <a:ext uri="{FF2B5EF4-FFF2-40B4-BE49-F238E27FC236}">
                        <a16:creationId xmlns:a16="http://schemas.microsoft.com/office/drawing/2014/main" id="{37E99538-D161-476D-AE04-28C018381B45}"/>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4" name="Oval 552">
                    <a:extLst>
                      <a:ext uri="{FF2B5EF4-FFF2-40B4-BE49-F238E27FC236}">
                        <a16:creationId xmlns:a16="http://schemas.microsoft.com/office/drawing/2014/main" id="{50954B6E-8725-450F-A1AF-6ED03712F79A}"/>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5" name="Oval 553">
                    <a:extLst>
                      <a:ext uri="{FF2B5EF4-FFF2-40B4-BE49-F238E27FC236}">
                        <a16:creationId xmlns:a16="http://schemas.microsoft.com/office/drawing/2014/main" id="{C5DF1D4D-C491-4BDD-AA8A-FFEDF1B6887B}"/>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6" name="Oval 554">
                    <a:extLst>
                      <a:ext uri="{FF2B5EF4-FFF2-40B4-BE49-F238E27FC236}">
                        <a16:creationId xmlns:a16="http://schemas.microsoft.com/office/drawing/2014/main" id="{A93C81EB-CFFE-4922-B9CD-436204CAD319}"/>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7" name="Oval 555">
                    <a:extLst>
                      <a:ext uri="{FF2B5EF4-FFF2-40B4-BE49-F238E27FC236}">
                        <a16:creationId xmlns:a16="http://schemas.microsoft.com/office/drawing/2014/main" id="{14E11ABA-79F7-4CC9-A725-B764A393D26F}"/>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8" name="Oval 556">
                    <a:extLst>
                      <a:ext uri="{FF2B5EF4-FFF2-40B4-BE49-F238E27FC236}">
                        <a16:creationId xmlns:a16="http://schemas.microsoft.com/office/drawing/2014/main" id="{581423B0-F9BF-462F-88E3-CD19F1C527BE}"/>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9" name="Oval 557">
                    <a:extLst>
                      <a:ext uri="{FF2B5EF4-FFF2-40B4-BE49-F238E27FC236}">
                        <a16:creationId xmlns:a16="http://schemas.microsoft.com/office/drawing/2014/main" id="{BED9590C-ED9F-4D2C-96F5-1F0CDADE7772}"/>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0" name="Oval 558">
                    <a:extLst>
                      <a:ext uri="{FF2B5EF4-FFF2-40B4-BE49-F238E27FC236}">
                        <a16:creationId xmlns:a16="http://schemas.microsoft.com/office/drawing/2014/main" id="{6EACB751-A209-4D21-A9FF-8D6822513E14}"/>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1" name="Oval 559">
                    <a:extLst>
                      <a:ext uri="{FF2B5EF4-FFF2-40B4-BE49-F238E27FC236}">
                        <a16:creationId xmlns:a16="http://schemas.microsoft.com/office/drawing/2014/main" id="{25EC2493-EAA8-4F52-9229-A1FDFBAEC466}"/>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2" name="Oval 560">
                    <a:extLst>
                      <a:ext uri="{FF2B5EF4-FFF2-40B4-BE49-F238E27FC236}">
                        <a16:creationId xmlns:a16="http://schemas.microsoft.com/office/drawing/2014/main" id="{F44B7320-6725-4026-8B75-EA0EB0637429}"/>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3" name="Oval 561">
                    <a:extLst>
                      <a:ext uri="{FF2B5EF4-FFF2-40B4-BE49-F238E27FC236}">
                        <a16:creationId xmlns:a16="http://schemas.microsoft.com/office/drawing/2014/main" id="{D9455559-EE66-4D3A-8555-D4DAE48C27A4}"/>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4" name="Oval 562">
                    <a:extLst>
                      <a:ext uri="{FF2B5EF4-FFF2-40B4-BE49-F238E27FC236}">
                        <a16:creationId xmlns:a16="http://schemas.microsoft.com/office/drawing/2014/main" id="{B91820D6-6AEF-44DB-A5C1-6F0E9D7C99B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5" name="Oval 563">
                    <a:extLst>
                      <a:ext uri="{FF2B5EF4-FFF2-40B4-BE49-F238E27FC236}">
                        <a16:creationId xmlns:a16="http://schemas.microsoft.com/office/drawing/2014/main" id="{5D3C50A6-96A5-4C9E-BEB2-DCBC3C480A51}"/>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6" name="Oval 564">
                    <a:extLst>
                      <a:ext uri="{FF2B5EF4-FFF2-40B4-BE49-F238E27FC236}">
                        <a16:creationId xmlns:a16="http://schemas.microsoft.com/office/drawing/2014/main" id="{988C4EC7-8DBB-4CD7-8584-44896177B92E}"/>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7" name="Oval 565">
                    <a:extLst>
                      <a:ext uri="{FF2B5EF4-FFF2-40B4-BE49-F238E27FC236}">
                        <a16:creationId xmlns:a16="http://schemas.microsoft.com/office/drawing/2014/main" id="{41714968-1FF9-451C-896D-9B429C3DE788}"/>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8" name="Oval 566">
                    <a:extLst>
                      <a:ext uri="{FF2B5EF4-FFF2-40B4-BE49-F238E27FC236}">
                        <a16:creationId xmlns:a16="http://schemas.microsoft.com/office/drawing/2014/main" id="{5A25AF14-E5D1-460D-A043-B5557186AB3A}"/>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9" name="Oval 567">
                    <a:extLst>
                      <a:ext uri="{FF2B5EF4-FFF2-40B4-BE49-F238E27FC236}">
                        <a16:creationId xmlns:a16="http://schemas.microsoft.com/office/drawing/2014/main" id="{2E8F2923-56DB-4292-9B49-AC8C35C92A7B}"/>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90" name="Freeform 568">
                  <a:extLst>
                    <a:ext uri="{FF2B5EF4-FFF2-40B4-BE49-F238E27FC236}">
                      <a16:creationId xmlns:a16="http://schemas.microsoft.com/office/drawing/2014/main" id="{5666DFE9-A92E-4881-BA45-BBC29B476976}"/>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07" name="Group 569">
                <a:extLst>
                  <a:ext uri="{FF2B5EF4-FFF2-40B4-BE49-F238E27FC236}">
                    <a16:creationId xmlns:a16="http://schemas.microsoft.com/office/drawing/2014/main" id="{2E0353C6-F74E-418F-8DD2-EAC592A1A603}"/>
                  </a:ext>
                </a:extLst>
              </p:cNvPr>
              <p:cNvGrpSpPr>
                <a:grpSpLocks/>
              </p:cNvGrpSpPr>
              <p:nvPr/>
            </p:nvGrpSpPr>
            <p:grpSpPr bwMode="auto">
              <a:xfrm>
                <a:off x="3980" y="1826"/>
                <a:ext cx="1245" cy="319"/>
                <a:chOff x="2023" y="1419"/>
                <a:chExt cx="1653" cy="576"/>
              </a:xfrm>
            </p:grpSpPr>
            <p:grpSp>
              <p:nvGrpSpPr>
                <p:cNvPr id="1349" name="Group 570">
                  <a:extLst>
                    <a:ext uri="{FF2B5EF4-FFF2-40B4-BE49-F238E27FC236}">
                      <a16:creationId xmlns:a16="http://schemas.microsoft.com/office/drawing/2014/main" id="{F18F8145-F5B9-4D4E-9B16-FB0AF543D729}"/>
                    </a:ext>
                  </a:extLst>
                </p:cNvPr>
                <p:cNvGrpSpPr>
                  <a:grpSpLocks/>
                </p:cNvGrpSpPr>
                <p:nvPr/>
              </p:nvGrpSpPr>
              <p:grpSpPr bwMode="auto">
                <a:xfrm>
                  <a:off x="2023" y="1419"/>
                  <a:ext cx="1653" cy="576"/>
                  <a:chOff x="537" y="995"/>
                  <a:chExt cx="1647" cy="1128"/>
                </a:xfrm>
              </p:grpSpPr>
              <p:grpSp>
                <p:nvGrpSpPr>
                  <p:cNvPr id="1351" name="Group 571">
                    <a:extLst>
                      <a:ext uri="{FF2B5EF4-FFF2-40B4-BE49-F238E27FC236}">
                        <a16:creationId xmlns:a16="http://schemas.microsoft.com/office/drawing/2014/main" id="{C9CB2B4C-0613-4A1C-9F80-2C7633B31B74}"/>
                      </a:ext>
                    </a:extLst>
                  </p:cNvPr>
                  <p:cNvGrpSpPr>
                    <a:grpSpLocks/>
                  </p:cNvGrpSpPr>
                  <p:nvPr/>
                </p:nvGrpSpPr>
                <p:grpSpPr bwMode="auto">
                  <a:xfrm>
                    <a:off x="537" y="995"/>
                    <a:ext cx="1647" cy="1128"/>
                    <a:chOff x="1887" y="1697"/>
                    <a:chExt cx="1647" cy="1128"/>
                  </a:xfrm>
                </p:grpSpPr>
                <p:sp>
                  <p:nvSpPr>
                    <p:cNvPr id="1420" name="Freeform 572">
                      <a:extLst>
                        <a:ext uri="{FF2B5EF4-FFF2-40B4-BE49-F238E27FC236}">
                          <a16:creationId xmlns:a16="http://schemas.microsoft.com/office/drawing/2014/main" id="{1A8E254D-A7A5-4AB1-8750-98A5639A7264}"/>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1" name="Freeform 573">
                      <a:extLst>
                        <a:ext uri="{FF2B5EF4-FFF2-40B4-BE49-F238E27FC236}">
                          <a16:creationId xmlns:a16="http://schemas.microsoft.com/office/drawing/2014/main" id="{864B26A0-F638-40CF-898E-6675280DBE2B}"/>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2" name="Freeform 574">
                      <a:extLst>
                        <a:ext uri="{FF2B5EF4-FFF2-40B4-BE49-F238E27FC236}">
                          <a16:creationId xmlns:a16="http://schemas.microsoft.com/office/drawing/2014/main" id="{C2B3046E-9C07-468F-8E93-A382632509CD}"/>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3" name="Freeform 575">
                      <a:extLst>
                        <a:ext uri="{FF2B5EF4-FFF2-40B4-BE49-F238E27FC236}">
                          <a16:creationId xmlns:a16="http://schemas.microsoft.com/office/drawing/2014/main" id="{27586088-BB3F-4332-8CE6-EAE65B87A28D}"/>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4" name="Freeform 576">
                      <a:extLst>
                        <a:ext uri="{FF2B5EF4-FFF2-40B4-BE49-F238E27FC236}">
                          <a16:creationId xmlns:a16="http://schemas.microsoft.com/office/drawing/2014/main" id="{1CBE9361-3A65-4A0A-B64E-8B7A99B554A1}"/>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5" name="Freeform 577">
                      <a:extLst>
                        <a:ext uri="{FF2B5EF4-FFF2-40B4-BE49-F238E27FC236}">
                          <a16:creationId xmlns:a16="http://schemas.microsoft.com/office/drawing/2014/main" id="{561DDE54-CC44-4E12-A51A-4D0DDF820767}"/>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6" name="Freeform 578">
                      <a:extLst>
                        <a:ext uri="{FF2B5EF4-FFF2-40B4-BE49-F238E27FC236}">
                          <a16:creationId xmlns:a16="http://schemas.microsoft.com/office/drawing/2014/main" id="{20B10B37-30C9-4F6C-9834-4DA7D96DFFB5}"/>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7" name="Freeform 579">
                      <a:extLst>
                        <a:ext uri="{FF2B5EF4-FFF2-40B4-BE49-F238E27FC236}">
                          <a16:creationId xmlns:a16="http://schemas.microsoft.com/office/drawing/2014/main" id="{8EA885E7-42C9-4051-870E-983DA6E5C839}"/>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8" name="Freeform 580">
                      <a:extLst>
                        <a:ext uri="{FF2B5EF4-FFF2-40B4-BE49-F238E27FC236}">
                          <a16:creationId xmlns:a16="http://schemas.microsoft.com/office/drawing/2014/main" id="{0EA95FF7-DD9D-44EC-8EBE-2B11E38BF573}"/>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9" name="Freeform 581">
                      <a:extLst>
                        <a:ext uri="{FF2B5EF4-FFF2-40B4-BE49-F238E27FC236}">
                          <a16:creationId xmlns:a16="http://schemas.microsoft.com/office/drawing/2014/main" id="{547A410F-FD52-4EF3-88EE-1C01B9E9B5ED}"/>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0" name="Freeform 582">
                      <a:extLst>
                        <a:ext uri="{FF2B5EF4-FFF2-40B4-BE49-F238E27FC236}">
                          <a16:creationId xmlns:a16="http://schemas.microsoft.com/office/drawing/2014/main" id="{34E7B7E8-4336-4C4D-88D0-744002962BDD}"/>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1" name="Freeform 583">
                      <a:extLst>
                        <a:ext uri="{FF2B5EF4-FFF2-40B4-BE49-F238E27FC236}">
                          <a16:creationId xmlns:a16="http://schemas.microsoft.com/office/drawing/2014/main" id="{2A705C3B-8CF8-4A48-A4ED-EDFCF576ADDA}"/>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2" name="Freeform 584">
                      <a:extLst>
                        <a:ext uri="{FF2B5EF4-FFF2-40B4-BE49-F238E27FC236}">
                          <a16:creationId xmlns:a16="http://schemas.microsoft.com/office/drawing/2014/main" id="{C148EF35-9CD1-42BE-ADEA-7A6629E5D80D}"/>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3" name="Freeform 585">
                      <a:extLst>
                        <a:ext uri="{FF2B5EF4-FFF2-40B4-BE49-F238E27FC236}">
                          <a16:creationId xmlns:a16="http://schemas.microsoft.com/office/drawing/2014/main" id="{40F31D55-0892-41A5-8D44-58FD18E16241}"/>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4" name="Freeform 586">
                      <a:extLst>
                        <a:ext uri="{FF2B5EF4-FFF2-40B4-BE49-F238E27FC236}">
                          <a16:creationId xmlns:a16="http://schemas.microsoft.com/office/drawing/2014/main" id="{1A4FDC90-930A-4F69-80AB-8B5E6078E7CA}"/>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5" name="Freeform 587">
                      <a:extLst>
                        <a:ext uri="{FF2B5EF4-FFF2-40B4-BE49-F238E27FC236}">
                          <a16:creationId xmlns:a16="http://schemas.microsoft.com/office/drawing/2014/main" id="{D0BA25A2-FC44-4F57-853E-DDE850B847EF}"/>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6" name="Freeform 588">
                      <a:extLst>
                        <a:ext uri="{FF2B5EF4-FFF2-40B4-BE49-F238E27FC236}">
                          <a16:creationId xmlns:a16="http://schemas.microsoft.com/office/drawing/2014/main" id="{AE5232DB-89B6-415C-AB0D-58EC7E79734F}"/>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7" name="Freeform 589">
                      <a:extLst>
                        <a:ext uri="{FF2B5EF4-FFF2-40B4-BE49-F238E27FC236}">
                          <a16:creationId xmlns:a16="http://schemas.microsoft.com/office/drawing/2014/main" id="{E37477EA-E25C-40BD-9E47-AB1D27EEBC6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8" name="Freeform 590">
                      <a:extLst>
                        <a:ext uri="{FF2B5EF4-FFF2-40B4-BE49-F238E27FC236}">
                          <a16:creationId xmlns:a16="http://schemas.microsoft.com/office/drawing/2014/main" id="{3F4AB34C-D7C9-4428-ABFA-61A1D1498603}"/>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9" name="Freeform 591">
                      <a:extLst>
                        <a:ext uri="{FF2B5EF4-FFF2-40B4-BE49-F238E27FC236}">
                          <a16:creationId xmlns:a16="http://schemas.microsoft.com/office/drawing/2014/main" id="{A8DEF1CD-DF33-436E-BD97-16B3CD69CDBE}"/>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0" name="Freeform 592">
                      <a:extLst>
                        <a:ext uri="{FF2B5EF4-FFF2-40B4-BE49-F238E27FC236}">
                          <a16:creationId xmlns:a16="http://schemas.microsoft.com/office/drawing/2014/main" id="{87BDFBAD-00A8-4C14-BFED-96D67FC9E0E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1" name="Freeform 593">
                      <a:extLst>
                        <a:ext uri="{FF2B5EF4-FFF2-40B4-BE49-F238E27FC236}">
                          <a16:creationId xmlns:a16="http://schemas.microsoft.com/office/drawing/2014/main" id="{215521BB-9583-4AA5-8775-487377AD8DC7}"/>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2" name="Freeform 594">
                      <a:extLst>
                        <a:ext uri="{FF2B5EF4-FFF2-40B4-BE49-F238E27FC236}">
                          <a16:creationId xmlns:a16="http://schemas.microsoft.com/office/drawing/2014/main" id="{44547F71-CFCD-4F8A-960F-11CDAA7932C8}"/>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3" name="Freeform 595">
                      <a:extLst>
                        <a:ext uri="{FF2B5EF4-FFF2-40B4-BE49-F238E27FC236}">
                          <a16:creationId xmlns:a16="http://schemas.microsoft.com/office/drawing/2014/main" id="{67E6FF42-F2AF-4C3A-8BBF-AC6B835DFF66}"/>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4" name="Freeform 596">
                      <a:extLst>
                        <a:ext uri="{FF2B5EF4-FFF2-40B4-BE49-F238E27FC236}">
                          <a16:creationId xmlns:a16="http://schemas.microsoft.com/office/drawing/2014/main" id="{287DB670-AA5B-4A81-B044-6692C357CE9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5" name="Freeform 597">
                      <a:extLst>
                        <a:ext uri="{FF2B5EF4-FFF2-40B4-BE49-F238E27FC236}">
                          <a16:creationId xmlns:a16="http://schemas.microsoft.com/office/drawing/2014/main" id="{016A30F4-1D78-4646-9075-22EA4363E1A7}"/>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6" name="Freeform 598">
                      <a:extLst>
                        <a:ext uri="{FF2B5EF4-FFF2-40B4-BE49-F238E27FC236}">
                          <a16:creationId xmlns:a16="http://schemas.microsoft.com/office/drawing/2014/main" id="{F97CBD9C-2D39-4F9B-B69A-625880C9CB06}"/>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7" name="Freeform 599">
                      <a:extLst>
                        <a:ext uri="{FF2B5EF4-FFF2-40B4-BE49-F238E27FC236}">
                          <a16:creationId xmlns:a16="http://schemas.microsoft.com/office/drawing/2014/main" id="{C3CF81F0-CF63-4B53-8844-421098EBFFE4}"/>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8" name="Freeform 600">
                      <a:extLst>
                        <a:ext uri="{FF2B5EF4-FFF2-40B4-BE49-F238E27FC236}">
                          <a16:creationId xmlns:a16="http://schemas.microsoft.com/office/drawing/2014/main" id="{9E64A2CE-5DDC-4A24-8797-9B387362C953}"/>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9" name="Freeform 601">
                      <a:extLst>
                        <a:ext uri="{FF2B5EF4-FFF2-40B4-BE49-F238E27FC236}">
                          <a16:creationId xmlns:a16="http://schemas.microsoft.com/office/drawing/2014/main" id="{6B58104A-5F9D-4947-8646-E5200A31A986}"/>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0" name="Freeform 602">
                      <a:extLst>
                        <a:ext uri="{FF2B5EF4-FFF2-40B4-BE49-F238E27FC236}">
                          <a16:creationId xmlns:a16="http://schemas.microsoft.com/office/drawing/2014/main" id="{968D01B4-C8F4-4961-B90F-7663A0A2094D}"/>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1" name="Freeform 603">
                      <a:extLst>
                        <a:ext uri="{FF2B5EF4-FFF2-40B4-BE49-F238E27FC236}">
                          <a16:creationId xmlns:a16="http://schemas.microsoft.com/office/drawing/2014/main" id="{AD1A1022-6788-4510-AA34-044BA390A769}"/>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2" name="Freeform 604">
                      <a:extLst>
                        <a:ext uri="{FF2B5EF4-FFF2-40B4-BE49-F238E27FC236}">
                          <a16:creationId xmlns:a16="http://schemas.microsoft.com/office/drawing/2014/main" id="{879062FC-F4F9-4BE7-8CC7-C510FDDFEA6B}"/>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3" name="Freeform 605">
                      <a:extLst>
                        <a:ext uri="{FF2B5EF4-FFF2-40B4-BE49-F238E27FC236}">
                          <a16:creationId xmlns:a16="http://schemas.microsoft.com/office/drawing/2014/main" id="{80907A37-3FA9-4519-90B5-A2ED67C45E9D}"/>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4" name="Freeform 606">
                      <a:extLst>
                        <a:ext uri="{FF2B5EF4-FFF2-40B4-BE49-F238E27FC236}">
                          <a16:creationId xmlns:a16="http://schemas.microsoft.com/office/drawing/2014/main" id="{BE1ABAC4-5BC2-4E1F-BE27-CAB19E838F51}"/>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5" name="Freeform 607">
                      <a:extLst>
                        <a:ext uri="{FF2B5EF4-FFF2-40B4-BE49-F238E27FC236}">
                          <a16:creationId xmlns:a16="http://schemas.microsoft.com/office/drawing/2014/main" id="{07EA2060-1864-42DA-A6DC-9DF693943728}"/>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6" name="Freeform 608">
                      <a:extLst>
                        <a:ext uri="{FF2B5EF4-FFF2-40B4-BE49-F238E27FC236}">
                          <a16:creationId xmlns:a16="http://schemas.microsoft.com/office/drawing/2014/main" id="{7F658844-BCFB-40F2-AB28-2066B2254C36}"/>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7" name="Freeform 609">
                      <a:extLst>
                        <a:ext uri="{FF2B5EF4-FFF2-40B4-BE49-F238E27FC236}">
                          <a16:creationId xmlns:a16="http://schemas.microsoft.com/office/drawing/2014/main" id="{E44B2AF2-CB43-4314-B5BC-55F25D3ABC8E}"/>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8" name="Freeform 610">
                      <a:extLst>
                        <a:ext uri="{FF2B5EF4-FFF2-40B4-BE49-F238E27FC236}">
                          <a16:creationId xmlns:a16="http://schemas.microsoft.com/office/drawing/2014/main" id="{40E4A0F3-0D2A-4D75-9579-0CFB45A05BA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9" name="Freeform 611">
                      <a:extLst>
                        <a:ext uri="{FF2B5EF4-FFF2-40B4-BE49-F238E27FC236}">
                          <a16:creationId xmlns:a16="http://schemas.microsoft.com/office/drawing/2014/main" id="{FCD7A816-677C-446E-8648-609F13461DB5}"/>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0" name="Freeform 612">
                      <a:extLst>
                        <a:ext uri="{FF2B5EF4-FFF2-40B4-BE49-F238E27FC236}">
                          <a16:creationId xmlns:a16="http://schemas.microsoft.com/office/drawing/2014/main" id="{7D6F9226-BFF3-4802-9F01-BC9C61F08A6D}"/>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1" name="Freeform 613">
                      <a:extLst>
                        <a:ext uri="{FF2B5EF4-FFF2-40B4-BE49-F238E27FC236}">
                          <a16:creationId xmlns:a16="http://schemas.microsoft.com/office/drawing/2014/main" id="{CD5B7F6B-BB0A-4F09-946C-68FEE5B1905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2" name="Freeform 614">
                      <a:extLst>
                        <a:ext uri="{FF2B5EF4-FFF2-40B4-BE49-F238E27FC236}">
                          <a16:creationId xmlns:a16="http://schemas.microsoft.com/office/drawing/2014/main" id="{E92FB4C5-135F-47C0-8B77-373659B8B04E}"/>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3" name="Freeform 615">
                      <a:extLst>
                        <a:ext uri="{FF2B5EF4-FFF2-40B4-BE49-F238E27FC236}">
                          <a16:creationId xmlns:a16="http://schemas.microsoft.com/office/drawing/2014/main" id="{A1E6A671-7043-4E5B-AFDF-3E3754973B05}"/>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4" name="Freeform 616">
                      <a:extLst>
                        <a:ext uri="{FF2B5EF4-FFF2-40B4-BE49-F238E27FC236}">
                          <a16:creationId xmlns:a16="http://schemas.microsoft.com/office/drawing/2014/main" id="{9692B2C3-F9B4-4605-AB3D-3382C4BA572D}"/>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5" name="Freeform 617">
                      <a:extLst>
                        <a:ext uri="{FF2B5EF4-FFF2-40B4-BE49-F238E27FC236}">
                          <a16:creationId xmlns:a16="http://schemas.microsoft.com/office/drawing/2014/main" id="{A2AC824B-DB37-4223-BF1E-D5DB1E4AB887}"/>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6" name="Freeform 618">
                      <a:extLst>
                        <a:ext uri="{FF2B5EF4-FFF2-40B4-BE49-F238E27FC236}">
                          <a16:creationId xmlns:a16="http://schemas.microsoft.com/office/drawing/2014/main" id="{C2198168-BDA6-43CA-BB4B-FA5896CB107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7" name="Freeform 619">
                      <a:extLst>
                        <a:ext uri="{FF2B5EF4-FFF2-40B4-BE49-F238E27FC236}">
                          <a16:creationId xmlns:a16="http://schemas.microsoft.com/office/drawing/2014/main" id="{AE3E8B70-04C4-46B8-B710-129E0B4717EB}"/>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8" name="Freeform 620">
                      <a:extLst>
                        <a:ext uri="{FF2B5EF4-FFF2-40B4-BE49-F238E27FC236}">
                          <a16:creationId xmlns:a16="http://schemas.microsoft.com/office/drawing/2014/main" id="{DDD79536-5BA5-4B8F-B862-305F5A6A5E69}"/>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9" name="Freeform 621">
                      <a:extLst>
                        <a:ext uri="{FF2B5EF4-FFF2-40B4-BE49-F238E27FC236}">
                          <a16:creationId xmlns:a16="http://schemas.microsoft.com/office/drawing/2014/main" id="{833F63D6-2207-47F9-B50D-B5C59713A91C}"/>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0" name="Freeform 622">
                      <a:extLst>
                        <a:ext uri="{FF2B5EF4-FFF2-40B4-BE49-F238E27FC236}">
                          <a16:creationId xmlns:a16="http://schemas.microsoft.com/office/drawing/2014/main" id="{941C7118-B8A8-4AF2-80DA-B97243F6C7EF}"/>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1" name="Freeform 623">
                      <a:extLst>
                        <a:ext uri="{FF2B5EF4-FFF2-40B4-BE49-F238E27FC236}">
                          <a16:creationId xmlns:a16="http://schemas.microsoft.com/office/drawing/2014/main" id="{D8321F24-C323-4334-8D0C-5F232A777AA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2" name="Freeform 624">
                      <a:extLst>
                        <a:ext uri="{FF2B5EF4-FFF2-40B4-BE49-F238E27FC236}">
                          <a16:creationId xmlns:a16="http://schemas.microsoft.com/office/drawing/2014/main" id="{4D7272AF-4BD4-402B-82D4-7B5E45525291}"/>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3" name="Freeform 625">
                      <a:extLst>
                        <a:ext uri="{FF2B5EF4-FFF2-40B4-BE49-F238E27FC236}">
                          <a16:creationId xmlns:a16="http://schemas.microsoft.com/office/drawing/2014/main" id="{091A99F4-B3DC-4BCD-BB5D-5E3D2E1FA917}"/>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4" name="Freeform 626">
                      <a:extLst>
                        <a:ext uri="{FF2B5EF4-FFF2-40B4-BE49-F238E27FC236}">
                          <a16:creationId xmlns:a16="http://schemas.microsoft.com/office/drawing/2014/main" id="{232ABA78-DFA9-48CD-8314-7594DD72B7A4}"/>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5" name="Freeform 627">
                      <a:extLst>
                        <a:ext uri="{FF2B5EF4-FFF2-40B4-BE49-F238E27FC236}">
                          <a16:creationId xmlns:a16="http://schemas.microsoft.com/office/drawing/2014/main" id="{60D13A96-CE7D-4C2E-9DF0-C5470EC24C36}"/>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6" name="Freeform 628">
                      <a:extLst>
                        <a:ext uri="{FF2B5EF4-FFF2-40B4-BE49-F238E27FC236}">
                          <a16:creationId xmlns:a16="http://schemas.microsoft.com/office/drawing/2014/main" id="{B026E6B7-A24E-4839-9658-A4AC36D06F46}"/>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7" name="Freeform 629">
                      <a:extLst>
                        <a:ext uri="{FF2B5EF4-FFF2-40B4-BE49-F238E27FC236}">
                          <a16:creationId xmlns:a16="http://schemas.microsoft.com/office/drawing/2014/main" id="{F49EBF18-FD2B-476F-9C67-F13F77EA2FD0}"/>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8" name="Freeform 630">
                      <a:extLst>
                        <a:ext uri="{FF2B5EF4-FFF2-40B4-BE49-F238E27FC236}">
                          <a16:creationId xmlns:a16="http://schemas.microsoft.com/office/drawing/2014/main" id="{D014C610-75B1-41FF-9FD7-480154594B4A}"/>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9" name="Freeform 631">
                      <a:extLst>
                        <a:ext uri="{FF2B5EF4-FFF2-40B4-BE49-F238E27FC236}">
                          <a16:creationId xmlns:a16="http://schemas.microsoft.com/office/drawing/2014/main" id="{E106B965-CCBF-4283-8099-F6560FD483F7}"/>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0" name="Freeform 632">
                      <a:extLst>
                        <a:ext uri="{FF2B5EF4-FFF2-40B4-BE49-F238E27FC236}">
                          <a16:creationId xmlns:a16="http://schemas.microsoft.com/office/drawing/2014/main" id="{47C3DFAF-735D-4AF5-AA44-FC587006C530}"/>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1" name="Freeform 633">
                      <a:extLst>
                        <a:ext uri="{FF2B5EF4-FFF2-40B4-BE49-F238E27FC236}">
                          <a16:creationId xmlns:a16="http://schemas.microsoft.com/office/drawing/2014/main" id="{C69DB046-C953-487F-B4CA-E42658EEAA12}"/>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2" name="Freeform 634">
                      <a:extLst>
                        <a:ext uri="{FF2B5EF4-FFF2-40B4-BE49-F238E27FC236}">
                          <a16:creationId xmlns:a16="http://schemas.microsoft.com/office/drawing/2014/main" id="{D8BAEE24-ACEF-4D37-BBCC-70CA538A77FB}"/>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3" name="Freeform 635">
                      <a:extLst>
                        <a:ext uri="{FF2B5EF4-FFF2-40B4-BE49-F238E27FC236}">
                          <a16:creationId xmlns:a16="http://schemas.microsoft.com/office/drawing/2014/main" id="{37A698EF-CE01-4A75-8A44-3A37D1FFB9EB}"/>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4" name="Freeform 636">
                      <a:extLst>
                        <a:ext uri="{FF2B5EF4-FFF2-40B4-BE49-F238E27FC236}">
                          <a16:creationId xmlns:a16="http://schemas.microsoft.com/office/drawing/2014/main" id="{8B23BCA4-B315-494F-B4A8-FACA57AACD81}"/>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5" name="Freeform 637">
                      <a:extLst>
                        <a:ext uri="{FF2B5EF4-FFF2-40B4-BE49-F238E27FC236}">
                          <a16:creationId xmlns:a16="http://schemas.microsoft.com/office/drawing/2014/main" id="{D7857FCE-541D-489C-B352-7E9216038340}"/>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6" name="Freeform 638">
                      <a:extLst>
                        <a:ext uri="{FF2B5EF4-FFF2-40B4-BE49-F238E27FC236}">
                          <a16:creationId xmlns:a16="http://schemas.microsoft.com/office/drawing/2014/main" id="{3C978DE2-63B0-4A07-A4E0-47BC84785197}"/>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7" name="Freeform 639">
                      <a:extLst>
                        <a:ext uri="{FF2B5EF4-FFF2-40B4-BE49-F238E27FC236}">
                          <a16:creationId xmlns:a16="http://schemas.microsoft.com/office/drawing/2014/main" id="{DD2B1160-C66B-4416-A9EB-723E41E43858}"/>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8" name="Freeform 640">
                      <a:extLst>
                        <a:ext uri="{FF2B5EF4-FFF2-40B4-BE49-F238E27FC236}">
                          <a16:creationId xmlns:a16="http://schemas.microsoft.com/office/drawing/2014/main" id="{DCDAF815-D919-4DD7-86E1-AA2066F1F5D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352" name="Oval 641">
                    <a:extLst>
                      <a:ext uri="{FF2B5EF4-FFF2-40B4-BE49-F238E27FC236}">
                        <a16:creationId xmlns:a16="http://schemas.microsoft.com/office/drawing/2014/main" id="{1DFAFB33-87CF-4DCE-9F27-21D0E067BA1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3" name="Oval 642">
                    <a:extLst>
                      <a:ext uri="{FF2B5EF4-FFF2-40B4-BE49-F238E27FC236}">
                        <a16:creationId xmlns:a16="http://schemas.microsoft.com/office/drawing/2014/main" id="{ABA426F8-6B76-401C-9F3D-B5CDEFD2E2EB}"/>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4" name="Oval 643">
                    <a:extLst>
                      <a:ext uri="{FF2B5EF4-FFF2-40B4-BE49-F238E27FC236}">
                        <a16:creationId xmlns:a16="http://schemas.microsoft.com/office/drawing/2014/main" id="{5BC3EA46-7F30-4B9E-8071-BB64DE6982D0}"/>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5" name="Oval 644">
                    <a:extLst>
                      <a:ext uri="{FF2B5EF4-FFF2-40B4-BE49-F238E27FC236}">
                        <a16:creationId xmlns:a16="http://schemas.microsoft.com/office/drawing/2014/main" id="{649BA091-205D-484A-AD02-73A62966F67F}"/>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6" name="Oval 645">
                    <a:extLst>
                      <a:ext uri="{FF2B5EF4-FFF2-40B4-BE49-F238E27FC236}">
                        <a16:creationId xmlns:a16="http://schemas.microsoft.com/office/drawing/2014/main" id="{68DB9504-D0F7-45D2-B413-B1C4A22B7F9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7" name="Oval 646">
                    <a:extLst>
                      <a:ext uri="{FF2B5EF4-FFF2-40B4-BE49-F238E27FC236}">
                        <a16:creationId xmlns:a16="http://schemas.microsoft.com/office/drawing/2014/main" id="{FC8F0E87-9AE5-4A92-A6F8-B534D8FD890E}"/>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8" name="Oval 647">
                    <a:extLst>
                      <a:ext uri="{FF2B5EF4-FFF2-40B4-BE49-F238E27FC236}">
                        <a16:creationId xmlns:a16="http://schemas.microsoft.com/office/drawing/2014/main" id="{7ADC6710-5892-4B60-89DE-0E2B604C7A51}"/>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9" name="Oval 648">
                    <a:extLst>
                      <a:ext uri="{FF2B5EF4-FFF2-40B4-BE49-F238E27FC236}">
                        <a16:creationId xmlns:a16="http://schemas.microsoft.com/office/drawing/2014/main" id="{47934914-289B-4C16-816E-AF70EC4DE153}"/>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0" name="Oval 649">
                    <a:extLst>
                      <a:ext uri="{FF2B5EF4-FFF2-40B4-BE49-F238E27FC236}">
                        <a16:creationId xmlns:a16="http://schemas.microsoft.com/office/drawing/2014/main" id="{E927D041-0DBE-40B3-B46C-BDA55C71D252}"/>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1" name="Oval 650">
                    <a:extLst>
                      <a:ext uri="{FF2B5EF4-FFF2-40B4-BE49-F238E27FC236}">
                        <a16:creationId xmlns:a16="http://schemas.microsoft.com/office/drawing/2014/main" id="{4FFA66A9-046B-4DD8-BE2E-6F8ADD5EB27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2" name="Oval 651">
                    <a:extLst>
                      <a:ext uri="{FF2B5EF4-FFF2-40B4-BE49-F238E27FC236}">
                        <a16:creationId xmlns:a16="http://schemas.microsoft.com/office/drawing/2014/main" id="{CEA099EB-6D98-4A3F-BA43-5EDC9E9C7070}"/>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3" name="Oval 652">
                    <a:extLst>
                      <a:ext uri="{FF2B5EF4-FFF2-40B4-BE49-F238E27FC236}">
                        <a16:creationId xmlns:a16="http://schemas.microsoft.com/office/drawing/2014/main" id="{DDDBA3E2-4164-4FD8-A799-00D1BA21028A}"/>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4" name="Oval 653">
                    <a:extLst>
                      <a:ext uri="{FF2B5EF4-FFF2-40B4-BE49-F238E27FC236}">
                        <a16:creationId xmlns:a16="http://schemas.microsoft.com/office/drawing/2014/main" id="{17D7F16A-C03E-4ED8-AF6F-A817DAA8ABF3}"/>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5" name="Oval 654">
                    <a:extLst>
                      <a:ext uri="{FF2B5EF4-FFF2-40B4-BE49-F238E27FC236}">
                        <a16:creationId xmlns:a16="http://schemas.microsoft.com/office/drawing/2014/main" id="{1F15D260-998D-4420-B2C9-D551CB4EADEC}"/>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6" name="Oval 655">
                    <a:extLst>
                      <a:ext uri="{FF2B5EF4-FFF2-40B4-BE49-F238E27FC236}">
                        <a16:creationId xmlns:a16="http://schemas.microsoft.com/office/drawing/2014/main" id="{4B52A38F-F714-4B1B-BCA9-30B141C3A53A}"/>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7" name="Oval 656">
                    <a:extLst>
                      <a:ext uri="{FF2B5EF4-FFF2-40B4-BE49-F238E27FC236}">
                        <a16:creationId xmlns:a16="http://schemas.microsoft.com/office/drawing/2014/main" id="{A8AF15AE-38CE-4657-B24D-66CF64EA9FD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8" name="Oval 657">
                    <a:extLst>
                      <a:ext uri="{FF2B5EF4-FFF2-40B4-BE49-F238E27FC236}">
                        <a16:creationId xmlns:a16="http://schemas.microsoft.com/office/drawing/2014/main" id="{C66604DE-A8C4-48E9-9FD1-7F4C0DE9546B}"/>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9" name="Oval 658">
                    <a:extLst>
                      <a:ext uri="{FF2B5EF4-FFF2-40B4-BE49-F238E27FC236}">
                        <a16:creationId xmlns:a16="http://schemas.microsoft.com/office/drawing/2014/main" id="{EAB443B5-DA6A-4F8D-B5A9-AD708F5AA3E0}"/>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0" name="Oval 659">
                    <a:extLst>
                      <a:ext uri="{FF2B5EF4-FFF2-40B4-BE49-F238E27FC236}">
                        <a16:creationId xmlns:a16="http://schemas.microsoft.com/office/drawing/2014/main" id="{0B337284-D331-417D-B19E-AFDB6274A176}"/>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1" name="Oval 660">
                    <a:extLst>
                      <a:ext uri="{FF2B5EF4-FFF2-40B4-BE49-F238E27FC236}">
                        <a16:creationId xmlns:a16="http://schemas.microsoft.com/office/drawing/2014/main" id="{7434C91E-6F58-40E7-897F-118A908858E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2" name="Oval 661">
                    <a:extLst>
                      <a:ext uri="{FF2B5EF4-FFF2-40B4-BE49-F238E27FC236}">
                        <a16:creationId xmlns:a16="http://schemas.microsoft.com/office/drawing/2014/main" id="{42255EA4-FD2B-4116-8C7C-90FCDAEB3149}"/>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3" name="Oval 662">
                    <a:extLst>
                      <a:ext uri="{FF2B5EF4-FFF2-40B4-BE49-F238E27FC236}">
                        <a16:creationId xmlns:a16="http://schemas.microsoft.com/office/drawing/2014/main" id="{45FD374E-98B1-4E1F-B5EF-52A72667A3E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4" name="Oval 663">
                    <a:extLst>
                      <a:ext uri="{FF2B5EF4-FFF2-40B4-BE49-F238E27FC236}">
                        <a16:creationId xmlns:a16="http://schemas.microsoft.com/office/drawing/2014/main" id="{C01DCF49-D263-411B-8235-E1D42DEAB0EF}"/>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5" name="Oval 664">
                    <a:extLst>
                      <a:ext uri="{FF2B5EF4-FFF2-40B4-BE49-F238E27FC236}">
                        <a16:creationId xmlns:a16="http://schemas.microsoft.com/office/drawing/2014/main" id="{6B6A0151-ECB7-4772-8C45-204611E3E7F3}"/>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6" name="Oval 665">
                    <a:extLst>
                      <a:ext uri="{FF2B5EF4-FFF2-40B4-BE49-F238E27FC236}">
                        <a16:creationId xmlns:a16="http://schemas.microsoft.com/office/drawing/2014/main" id="{A3231FA4-2574-4814-AD1F-DAF487AEFDF3}"/>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7" name="Oval 666">
                    <a:extLst>
                      <a:ext uri="{FF2B5EF4-FFF2-40B4-BE49-F238E27FC236}">
                        <a16:creationId xmlns:a16="http://schemas.microsoft.com/office/drawing/2014/main" id="{94893436-5E05-4979-879D-5D78BE68ADDF}"/>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8" name="Oval 667">
                    <a:extLst>
                      <a:ext uri="{FF2B5EF4-FFF2-40B4-BE49-F238E27FC236}">
                        <a16:creationId xmlns:a16="http://schemas.microsoft.com/office/drawing/2014/main" id="{3907E3FD-7BD1-4538-9A8F-68A0FA6CE8D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9" name="Oval 668">
                    <a:extLst>
                      <a:ext uri="{FF2B5EF4-FFF2-40B4-BE49-F238E27FC236}">
                        <a16:creationId xmlns:a16="http://schemas.microsoft.com/office/drawing/2014/main" id="{AA3D10B7-AE87-4DC4-BBAC-4B8C827AB7F6}"/>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0" name="Oval 669">
                    <a:extLst>
                      <a:ext uri="{FF2B5EF4-FFF2-40B4-BE49-F238E27FC236}">
                        <a16:creationId xmlns:a16="http://schemas.microsoft.com/office/drawing/2014/main" id="{77D3E941-F046-4E23-829C-9DCE9E9DE7E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1" name="Oval 670">
                    <a:extLst>
                      <a:ext uri="{FF2B5EF4-FFF2-40B4-BE49-F238E27FC236}">
                        <a16:creationId xmlns:a16="http://schemas.microsoft.com/office/drawing/2014/main" id="{9F9643A1-4F66-471A-AE1E-3155F57C64C0}"/>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2" name="Oval 671">
                    <a:extLst>
                      <a:ext uri="{FF2B5EF4-FFF2-40B4-BE49-F238E27FC236}">
                        <a16:creationId xmlns:a16="http://schemas.microsoft.com/office/drawing/2014/main" id="{D408ABE3-B8FE-4805-BB3B-E81746E0C368}"/>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3" name="Oval 672">
                    <a:extLst>
                      <a:ext uri="{FF2B5EF4-FFF2-40B4-BE49-F238E27FC236}">
                        <a16:creationId xmlns:a16="http://schemas.microsoft.com/office/drawing/2014/main" id="{CC315144-FD1B-44C0-BB7E-F9CBC5A0C2ED}"/>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4" name="Oval 673">
                    <a:extLst>
                      <a:ext uri="{FF2B5EF4-FFF2-40B4-BE49-F238E27FC236}">
                        <a16:creationId xmlns:a16="http://schemas.microsoft.com/office/drawing/2014/main" id="{066A28A4-A230-4DE6-B9B9-21FBC89A4BC3}"/>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5" name="Oval 674">
                    <a:extLst>
                      <a:ext uri="{FF2B5EF4-FFF2-40B4-BE49-F238E27FC236}">
                        <a16:creationId xmlns:a16="http://schemas.microsoft.com/office/drawing/2014/main" id="{A0847527-CEC6-4523-80FE-B523EA89EFDE}"/>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6" name="Oval 675">
                    <a:extLst>
                      <a:ext uri="{FF2B5EF4-FFF2-40B4-BE49-F238E27FC236}">
                        <a16:creationId xmlns:a16="http://schemas.microsoft.com/office/drawing/2014/main" id="{CCCAF883-2FD2-4BF5-A219-316746A1147D}"/>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7" name="Oval 676">
                    <a:extLst>
                      <a:ext uri="{FF2B5EF4-FFF2-40B4-BE49-F238E27FC236}">
                        <a16:creationId xmlns:a16="http://schemas.microsoft.com/office/drawing/2014/main" id="{EAEC4B8A-1E47-4E94-894E-4F147B7F04D1}"/>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8" name="Oval 677">
                    <a:extLst>
                      <a:ext uri="{FF2B5EF4-FFF2-40B4-BE49-F238E27FC236}">
                        <a16:creationId xmlns:a16="http://schemas.microsoft.com/office/drawing/2014/main" id="{3DA6DF17-40B4-4B7A-A1B1-41FBFCDA9F20}"/>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9" name="Oval 678">
                    <a:extLst>
                      <a:ext uri="{FF2B5EF4-FFF2-40B4-BE49-F238E27FC236}">
                        <a16:creationId xmlns:a16="http://schemas.microsoft.com/office/drawing/2014/main" id="{919B4EDA-24FA-44FA-A5ED-8EB186CEEBFF}"/>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0" name="Oval 679">
                    <a:extLst>
                      <a:ext uri="{FF2B5EF4-FFF2-40B4-BE49-F238E27FC236}">
                        <a16:creationId xmlns:a16="http://schemas.microsoft.com/office/drawing/2014/main" id="{6F725256-5539-445C-85E0-4929B5ECBB1A}"/>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1" name="Oval 680">
                    <a:extLst>
                      <a:ext uri="{FF2B5EF4-FFF2-40B4-BE49-F238E27FC236}">
                        <a16:creationId xmlns:a16="http://schemas.microsoft.com/office/drawing/2014/main" id="{779D4942-D471-4CD7-9201-188208AD6B6F}"/>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2" name="Oval 681">
                    <a:extLst>
                      <a:ext uri="{FF2B5EF4-FFF2-40B4-BE49-F238E27FC236}">
                        <a16:creationId xmlns:a16="http://schemas.microsoft.com/office/drawing/2014/main" id="{30145078-A0F8-45EF-80C2-C855727BCD0E}"/>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3" name="Oval 682">
                    <a:extLst>
                      <a:ext uri="{FF2B5EF4-FFF2-40B4-BE49-F238E27FC236}">
                        <a16:creationId xmlns:a16="http://schemas.microsoft.com/office/drawing/2014/main" id="{DBDDAE7B-31AA-4AA4-BD22-17BEC52840A6}"/>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4" name="Oval 683">
                    <a:extLst>
                      <a:ext uri="{FF2B5EF4-FFF2-40B4-BE49-F238E27FC236}">
                        <a16:creationId xmlns:a16="http://schemas.microsoft.com/office/drawing/2014/main" id="{BAECB6B1-B495-429B-AB18-1EB9C7E44A92}"/>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5" name="Oval 684">
                    <a:extLst>
                      <a:ext uri="{FF2B5EF4-FFF2-40B4-BE49-F238E27FC236}">
                        <a16:creationId xmlns:a16="http://schemas.microsoft.com/office/drawing/2014/main" id="{70569BF4-E52B-4857-A1E2-28F24304417A}"/>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6" name="Oval 685">
                    <a:extLst>
                      <a:ext uri="{FF2B5EF4-FFF2-40B4-BE49-F238E27FC236}">
                        <a16:creationId xmlns:a16="http://schemas.microsoft.com/office/drawing/2014/main" id="{D3CAF59C-4E33-4600-94B0-5335D1631260}"/>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7" name="Oval 686">
                    <a:extLst>
                      <a:ext uri="{FF2B5EF4-FFF2-40B4-BE49-F238E27FC236}">
                        <a16:creationId xmlns:a16="http://schemas.microsoft.com/office/drawing/2014/main" id="{F57A84E1-405B-4302-AFF7-5C152E41CC79}"/>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8" name="Oval 687">
                    <a:extLst>
                      <a:ext uri="{FF2B5EF4-FFF2-40B4-BE49-F238E27FC236}">
                        <a16:creationId xmlns:a16="http://schemas.microsoft.com/office/drawing/2014/main" id="{61C20670-1BA2-4B62-A51E-FE0FFE398D81}"/>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9" name="Oval 688">
                    <a:extLst>
                      <a:ext uri="{FF2B5EF4-FFF2-40B4-BE49-F238E27FC236}">
                        <a16:creationId xmlns:a16="http://schemas.microsoft.com/office/drawing/2014/main" id="{0CB25730-9771-45A0-86F4-3EF770385849}"/>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0" name="Oval 689">
                    <a:extLst>
                      <a:ext uri="{FF2B5EF4-FFF2-40B4-BE49-F238E27FC236}">
                        <a16:creationId xmlns:a16="http://schemas.microsoft.com/office/drawing/2014/main" id="{D5A897EF-ED04-40AC-BAB6-4E12D76EC4F4}"/>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1" name="Oval 690">
                    <a:extLst>
                      <a:ext uri="{FF2B5EF4-FFF2-40B4-BE49-F238E27FC236}">
                        <a16:creationId xmlns:a16="http://schemas.microsoft.com/office/drawing/2014/main" id="{7E14D8EC-4634-4CAF-B354-0F368D8E317F}"/>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2" name="Oval 691">
                    <a:extLst>
                      <a:ext uri="{FF2B5EF4-FFF2-40B4-BE49-F238E27FC236}">
                        <a16:creationId xmlns:a16="http://schemas.microsoft.com/office/drawing/2014/main" id="{00EA8720-1B90-4246-8F38-5D0E45729B15}"/>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3" name="Oval 692">
                    <a:extLst>
                      <a:ext uri="{FF2B5EF4-FFF2-40B4-BE49-F238E27FC236}">
                        <a16:creationId xmlns:a16="http://schemas.microsoft.com/office/drawing/2014/main" id="{AF8EB0DC-6C31-4308-8230-F6A893CD9C8C}"/>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4" name="Oval 693">
                    <a:extLst>
                      <a:ext uri="{FF2B5EF4-FFF2-40B4-BE49-F238E27FC236}">
                        <a16:creationId xmlns:a16="http://schemas.microsoft.com/office/drawing/2014/main" id="{EA836D2C-CBC1-4665-B6C7-E008D7952A79}"/>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5" name="Oval 694">
                    <a:extLst>
                      <a:ext uri="{FF2B5EF4-FFF2-40B4-BE49-F238E27FC236}">
                        <a16:creationId xmlns:a16="http://schemas.microsoft.com/office/drawing/2014/main" id="{19FBA3AE-C531-416A-978D-65249CF86980}"/>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6" name="Oval 695">
                    <a:extLst>
                      <a:ext uri="{FF2B5EF4-FFF2-40B4-BE49-F238E27FC236}">
                        <a16:creationId xmlns:a16="http://schemas.microsoft.com/office/drawing/2014/main" id="{050B4CCA-6628-4B87-87C8-210CE4E0F61D}"/>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7" name="Oval 696">
                    <a:extLst>
                      <a:ext uri="{FF2B5EF4-FFF2-40B4-BE49-F238E27FC236}">
                        <a16:creationId xmlns:a16="http://schemas.microsoft.com/office/drawing/2014/main" id="{CEA58B60-F477-4B91-A001-03336C49AC09}"/>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8" name="Oval 697">
                    <a:extLst>
                      <a:ext uri="{FF2B5EF4-FFF2-40B4-BE49-F238E27FC236}">
                        <a16:creationId xmlns:a16="http://schemas.microsoft.com/office/drawing/2014/main" id="{6DCD04AC-9DF6-495E-A108-E7446CCC357F}"/>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9" name="Oval 698">
                    <a:extLst>
                      <a:ext uri="{FF2B5EF4-FFF2-40B4-BE49-F238E27FC236}">
                        <a16:creationId xmlns:a16="http://schemas.microsoft.com/office/drawing/2014/main" id="{C4C333B3-19AD-456A-A6E0-E492D36C3BBE}"/>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0" name="Oval 699">
                    <a:extLst>
                      <a:ext uri="{FF2B5EF4-FFF2-40B4-BE49-F238E27FC236}">
                        <a16:creationId xmlns:a16="http://schemas.microsoft.com/office/drawing/2014/main" id="{FD9F3995-9A29-4086-BD27-80FF40FDF19A}"/>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1" name="Oval 700">
                    <a:extLst>
                      <a:ext uri="{FF2B5EF4-FFF2-40B4-BE49-F238E27FC236}">
                        <a16:creationId xmlns:a16="http://schemas.microsoft.com/office/drawing/2014/main" id="{A1F7A066-86F4-4B1F-8C0D-5CDD38982598}"/>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2" name="Oval 701">
                    <a:extLst>
                      <a:ext uri="{FF2B5EF4-FFF2-40B4-BE49-F238E27FC236}">
                        <a16:creationId xmlns:a16="http://schemas.microsoft.com/office/drawing/2014/main" id="{57A7B1C2-994B-451B-9FE5-13F39E04AFEC}"/>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3" name="Oval 702">
                    <a:extLst>
                      <a:ext uri="{FF2B5EF4-FFF2-40B4-BE49-F238E27FC236}">
                        <a16:creationId xmlns:a16="http://schemas.microsoft.com/office/drawing/2014/main" id="{1F799856-95CF-4CDA-AD7A-27F094EE260D}"/>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4" name="Oval 703">
                    <a:extLst>
                      <a:ext uri="{FF2B5EF4-FFF2-40B4-BE49-F238E27FC236}">
                        <a16:creationId xmlns:a16="http://schemas.microsoft.com/office/drawing/2014/main" id="{2DC29A90-3CAE-4DA6-A107-76FDAB4D2190}"/>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5" name="Oval 704">
                    <a:extLst>
                      <a:ext uri="{FF2B5EF4-FFF2-40B4-BE49-F238E27FC236}">
                        <a16:creationId xmlns:a16="http://schemas.microsoft.com/office/drawing/2014/main" id="{E26BC58E-3936-40B9-B9C0-9D886A689377}"/>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6" name="Oval 705">
                    <a:extLst>
                      <a:ext uri="{FF2B5EF4-FFF2-40B4-BE49-F238E27FC236}">
                        <a16:creationId xmlns:a16="http://schemas.microsoft.com/office/drawing/2014/main" id="{449C4A76-3A2F-4C22-968D-A6E0D3990AAB}"/>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7" name="Oval 706">
                    <a:extLst>
                      <a:ext uri="{FF2B5EF4-FFF2-40B4-BE49-F238E27FC236}">
                        <a16:creationId xmlns:a16="http://schemas.microsoft.com/office/drawing/2014/main" id="{540F9895-F142-4AD6-A05B-80F73685117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8" name="Oval 707">
                    <a:extLst>
                      <a:ext uri="{FF2B5EF4-FFF2-40B4-BE49-F238E27FC236}">
                        <a16:creationId xmlns:a16="http://schemas.microsoft.com/office/drawing/2014/main" id="{CC826C05-F632-4694-B545-D9BB5D74CBD4}"/>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9" name="Oval 708">
                    <a:extLst>
                      <a:ext uri="{FF2B5EF4-FFF2-40B4-BE49-F238E27FC236}">
                        <a16:creationId xmlns:a16="http://schemas.microsoft.com/office/drawing/2014/main" id="{5D2C9013-9F67-4465-9997-B47445F78F4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350" name="Freeform 709">
                  <a:extLst>
                    <a:ext uri="{FF2B5EF4-FFF2-40B4-BE49-F238E27FC236}">
                      <a16:creationId xmlns:a16="http://schemas.microsoft.com/office/drawing/2014/main" id="{04B72810-3ADF-49C4-B9E7-389E98C34CC6}"/>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08" name="Group 710">
                <a:extLst>
                  <a:ext uri="{FF2B5EF4-FFF2-40B4-BE49-F238E27FC236}">
                    <a16:creationId xmlns:a16="http://schemas.microsoft.com/office/drawing/2014/main" id="{A9B23A62-ED70-4E9F-AA9B-DC71741B14FE}"/>
                  </a:ext>
                </a:extLst>
              </p:cNvPr>
              <p:cNvGrpSpPr>
                <a:grpSpLocks/>
              </p:cNvGrpSpPr>
              <p:nvPr/>
            </p:nvGrpSpPr>
            <p:grpSpPr bwMode="auto">
              <a:xfrm>
                <a:off x="5018" y="1826"/>
                <a:ext cx="1245" cy="319"/>
                <a:chOff x="2023" y="1419"/>
                <a:chExt cx="1653" cy="576"/>
              </a:xfrm>
            </p:grpSpPr>
            <p:grpSp>
              <p:nvGrpSpPr>
                <p:cNvPr id="1209" name="Group 711">
                  <a:extLst>
                    <a:ext uri="{FF2B5EF4-FFF2-40B4-BE49-F238E27FC236}">
                      <a16:creationId xmlns:a16="http://schemas.microsoft.com/office/drawing/2014/main" id="{DA53DCA4-C969-47ED-B56B-C7F29DB563BC}"/>
                    </a:ext>
                  </a:extLst>
                </p:cNvPr>
                <p:cNvGrpSpPr>
                  <a:grpSpLocks/>
                </p:cNvGrpSpPr>
                <p:nvPr/>
              </p:nvGrpSpPr>
              <p:grpSpPr bwMode="auto">
                <a:xfrm>
                  <a:off x="2023" y="1419"/>
                  <a:ext cx="1653" cy="576"/>
                  <a:chOff x="537" y="995"/>
                  <a:chExt cx="1647" cy="1128"/>
                </a:xfrm>
              </p:grpSpPr>
              <p:grpSp>
                <p:nvGrpSpPr>
                  <p:cNvPr id="1211" name="Group 712">
                    <a:extLst>
                      <a:ext uri="{FF2B5EF4-FFF2-40B4-BE49-F238E27FC236}">
                        <a16:creationId xmlns:a16="http://schemas.microsoft.com/office/drawing/2014/main" id="{7630708F-F8D3-4DDD-B77B-97A0D2A8060C}"/>
                      </a:ext>
                    </a:extLst>
                  </p:cNvPr>
                  <p:cNvGrpSpPr>
                    <a:grpSpLocks/>
                  </p:cNvGrpSpPr>
                  <p:nvPr/>
                </p:nvGrpSpPr>
                <p:grpSpPr bwMode="auto">
                  <a:xfrm>
                    <a:off x="537" y="995"/>
                    <a:ext cx="1647" cy="1128"/>
                    <a:chOff x="1887" y="1697"/>
                    <a:chExt cx="1647" cy="1128"/>
                  </a:xfrm>
                </p:grpSpPr>
                <p:sp>
                  <p:nvSpPr>
                    <p:cNvPr id="1280" name="Freeform 713">
                      <a:extLst>
                        <a:ext uri="{FF2B5EF4-FFF2-40B4-BE49-F238E27FC236}">
                          <a16:creationId xmlns:a16="http://schemas.microsoft.com/office/drawing/2014/main" id="{DF902EF4-E72E-4FA5-AD99-8891D917EFBD}"/>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1" name="Freeform 714">
                      <a:extLst>
                        <a:ext uri="{FF2B5EF4-FFF2-40B4-BE49-F238E27FC236}">
                          <a16:creationId xmlns:a16="http://schemas.microsoft.com/office/drawing/2014/main" id="{FF9022C5-F859-45DA-A139-1618411ED4B8}"/>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2" name="Freeform 715">
                      <a:extLst>
                        <a:ext uri="{FF2B5EF4-FFF2-40B4-BE49-F238E27FC236}">
                          <a16:creationId xmlns:a16="http://schemas.microsoft.com/office/drawing/2014/main" id="{E28F1682-C544-4A27-A8CC-E6169C17BAA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3" name="Freeform 716">
                      <a:extLst>
                        <a:ext uri="{FF2B5EF4-FFF2-40B4-BE49-F238E27FC236}">
                          <a16:creationId xmlns:a16="http://schemas.microsoft.com/office/drawing/2014/main" id="{95F25160-058F-42AE-BFB5-93869A3BA69D}"/>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4" name="Freeform 717">
                      <a:extLst>
                        <a:ext uri="{FF2B5EF4-FFF2-40B4-BE49-F238E27FC236}">
                          <a16:creationId xmlns:a16="http://schemas.microsoft.com/office/drawing/2014/main" id="{CB55A786-2736-48D2-8626-F18F9C09AF2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5" name="Freeform 718">
                      <a:extLst>
                        <a:ext uri="{FF2B5EF4-FFF2-40B4-BE49-F238E27FC236}">
                          <a16:creationId xmlns:a16="http://schemas.microsoft.com/office/drawing/2014/main" id="{3B3B2133-C49A-4419-ADA4-464AC6011D03}"/>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6" name="Freeform 719">
                      <a:extLst>
                        <a:ext uri="{FF2B5EF4-FFF2-40B4-BE49-F238E27FC236}">
                          <a16:creationId xmlns:a16="http://schemas.microsoft.com/office/drawing/2014/main" id="{931447E1-360A-4739-A924-EE89094DF708}"/>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7" name="Freeform 720">
                      <a:extLst>
                        <a:ext uri="{FF2B5EF4-FFF2-40B4-BE49-F238E27FC236}">
                          <a16:creationId xmlns:a16="http://schemas.microsoft.com/office/drawing/2014/main" id="{88774CA5-2E41-473B-943E-573AFD3BF465}"/>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8" name="Freeform 721">
                      <a:extLst>
                        <a:ext uri="{FF2B5EF4-FFF2-40B4-BE49-F238E27FC236}">
                          <a16:creationId xmlns:a16="http://schemas.microsoft.com/office/drawing/2014/main" id="{0B250A84-A403-4F57-94F2-9FAE0B89B4D1}"/>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9" name="Freeform 722">
                      <a:extLst>
                        <a:ext uri="{FF2B5EF4-FFF2-40B4-BE49-F238E27FC236}">
                          <a16:creationId xmlns:a16="http://schemas.microsoft.com/office/drawing/2014/main" id="{1B2C04B0-7566-4C62-9A6A-6F6CBD54B18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0" name="Freeform 723">
                      <a:extLst>
                        <a:ext uri="{FF2B5EF4-FFF2-40B4-BE49-F238E27FC236}">
                          <a16:creationId xmlns:a16="http://schemas.microsoft.com/office/drawing/2014/main" id="{E903972F-1DFC-4B4D-B09C-99433D2C6C46}"/>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1" name="Freeform 724">
                      <a:extLst>
                        <a:ext uri="{FF2B5EF4-FFF2-40B4-BE49-F238E27FC236}">
                          <a16:creationId xmlns:a16="http://schemas.microsoft.com/office/drawing/2014/main" id="{86E8AFD8-1A5A-4108-9A58-FDE7B69EE9CE}"/>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2" name="Freeform 725">
                      <a:extLst>
                        <a:ext uri="{FF2B5EF4-FFF2-40B4-BE49-F238E27FC236}">
                          <a16:creationId xmlns:a16="http://schemas.microsoft.com/office/drawing/2014/main" id="{C12D66F1-ED95-44F5-830A-04A4F7A4DA14}"/>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3" name="Freeform 726">
                      <a:extLst>
                        <a:ext uri="{FF2B5EF4-FFF2-40B4-BE49-F238E27FC236}">
                          <a16:creationId xmlns:a16="http://schemas.microsoft.com/office/drawing/2014/main" id="{87ED3CE8-32D4-4EE9-9E38-B252201EDFED}"/>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4" name="Freeform 727">
                      <a:extLst>
                        <a:ext uri="{FF2B5EF4-FFF2-40B4-BE49-F238E27FC236}">
                          <a16:creationId xmlns:a16="http://schemas.microsoft.com/office/drawing/2014/main" id="{3131C927-2333-42CB-9721-21790EE1B158}"/>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5" name="Freeform 728">
                      <a:extLst>
                        <a:ext uri="{FF2B5EF4-FFF2-40B4-BE49-F238E27FC236}">
                          <a16:creationId xmlns:a16="http://schemas.microsoft.com/office/drawing/2014/main" id="{FDB94B52-1593-4D9E-922C-0C597AEEECA2}"/>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6" name="Freeform 729">
                      <a:extLst>
                        <a:ext uri="{FF2B5EF4-FFF2-40B4-BE49-F238E27FC236}">
                          <a16:creationId xmlns:a16="http://schemas.microsoft.com/office/drawing/2014/main" id="{FDAE7FFE-1EDB-43E4-BBD7-D5152B2A52D4}"/>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7" name="Freeform 730">
                      <a:extLst>
                        <a:ext uri="{FF2B5EF4-FFF2-40B4-BE49-F238E27FC236}">
                          <a16:creationId xmlns:a16="http://schemas.microsoft.com/office/drawing/2014/main" id="{08E389FB-C50F-44E5-9634-E630C64E5A82}"/>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8" name="Freeform 731">
                      <a:extLst>
                        <a:ext uri="{FF2B5EF4-FFF2-40B4-BE49-F238E27FC236}">
                          <a16:creationId xmlns:a16="http://schemas.microsoft.com/office/drawing/2014/main" id="{F8B85B47-0C1A-4D16-B874-53B636CD708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9" name="Freeform 732">
                      <a:extLst>
                        <a:ext uri="{FF2B5EF4-FFF2-40B4-BE49-F238E27FC236}">
                          <a16:creationId xmlns:a16="http://schemas.microsoft.com/office/drawing/2014/main" id="{01E7B48F-F0FA-4EFE-8574-9AE6C73D7865}"/>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0" name="Freeform 733">
                      <a:extLst>
                        <a:ext uri="{FF2B5EF4-FFF2-40B4-BE49-F238E27FC236}">
                          <a16:creationId xmlns:a16="http://schemas.microsoft.com/office/drawing/2014/main" id="{69E002F6-797F-4A12-BD62-434159D2BAEC}"/>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1" name="Freeform 734">
                      <a:extLst>
                        <a:ext uri="{FF2B5EF4-FFF2-40B4-BE49-F238E27FC236}">
                          <a16:creationId xmlns:a16="http://schemas.microsoft.com/office/drawing/2014/main" id="{BB67C745-69D4-4CCF-A8ED-C3605B62EF17}"/>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2" name="Freeform 735">
                      <a:extLst>
                        <a:ext uri="{FF2B5EF4-FFF2-40B4-BE49-F238E27FC236}">
                          <a16:creationId xmlns:a16="http://schemas.microsoft.com/office/drawing/2014/main" id="{3A7E6850-4147-46DD-82F4-7669F933BB91}"/>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3" name="Freeform 736">
                      <a:extLst>
                        <a:ext uri="{FF2B5EF4-FFF2-40B4-BE49-F238E27FC236}">
                          <a16:creationId xmlns:a16="http://schemas.microsoft.com/office/drawing/2014/main" id="{A8F89870-C1F3-4B4A-AA24-6698E2B4D78D}"/>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4" name="Freeform 737">
                      <a:extLst>
                        <a:ext uri="{FF2B5EF4-FFF2-40B4-BE49-F238E27FC236}">
                          <a16:creationId xmlns:a16="http://schemas.microsoft.com/office/drawing/2014/main" id="{4110CB69-7A30-48A2-B14C-F083B1572C4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5" name="Freeform 738">
                      <a:extLst>
                        <a:ext uri="{FF2B5EF4-FFF2-40B4-BE49-F238E27FC236}">
                          <a16:creationId xmlns:a16="http://schemas.microsoft.com/office/drawing/2014/main" id="{85B12E4B-0409-46BF-8426-6CBBCA7F113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6" name="Freeform 739">
                      <a:extLst>
                        <a:ext uri="{FF2B5EF4-FFF2-40B4-BE49-F238E27FC236}">
                          <a16:creationId xmlns:a16="http://schemas.microsoft.com/office/drawing/2014/main" id="{9A0BE752-CDB9-485D-B880-9ADDEA163ED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7" name="Freeform 740">
                      <a:extLst>
                        <a:ext uri="{FF2B5EF4-FFF2-40B4-BE49-F238E27FC236}">
                          <a16:creationId xmlns:a16="http://schemas.microsoft.com/office/drawing/2014/main" id="{21DAA3B8-C2F0-4A20-9CFA-8C44F214B10F}"/>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8" name="Freeform 741">
                      <a:extLst>
                        <a:ext uri="{FF2B5EF4-FFF2-40B4-BE49-F238E27FC236}">
                          <a16:creationId xmlns:a16="http://schemas.microsoft.com/office/drawing/2014/main" id="{059C51D1-2756-4058-A903-2EB9E9254E4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9" name="Freeform 742">
                      <a:extLst>
                        <a:ext uri="{FF2B5EF4-FFF2-40B4-BE49-F238E27FC236}">
                          <a16:creationId xmlns:a16="http://schemas.microsoft.com/office/drawing/2014/main" id="{C727CB28-5FEB-4C3A-9793-3510056A8E29}"/>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0" name="Freeform 743">
                      <a:extLst>
                        <a:ext uri="{FF2B5EF4-FFF2-40B4-BE49-F238E27FC236}">
                          <a16:creationId xmlns:a16="http://schemas.microsoft.com/office/drawing/2014/main" id="{AE7F473D-BC2B-4F28-9452-EE29C3B9156C}"/>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1" name="Freeform 744">
                      <a:extLst>
                        <a:ext uri="{FF2B5EF4-FFF2-40B4-BE49-F238E27FC236}">
                          <a16:creationId xmlns:a16="http://schemas.microsoft.com/office/drawing/2014/main" id="{7E0F94BB-68EE-493E-B320-B0DF74113029}"/>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2" name="Freeform 745">
                      <a:extLst>
                        <a:ext uri="{FF2B5EF4-FFF2-40B4-BE49-F238E27FC236}">
                          <a16:creationId xmlns:a16="http://schemas.microsoft.com/office/drawing/2014/main" id="{780A60D6-F02F-4965-B72A-8B8C49172F28}"/>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3" name="Freeform 746">
                      <a:extLst>
                        <a:ext uri="{FF2B5EF4-FFF2-40B4-BE49-F238E27FC236}">
                          <a16:creationId xmlns:a16="http://schemas.microsoft.com/office/drawing/2014/main" id="{B24E6ABE-B0FC-4513-A42E-3E7C17B45515}"/>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4" name="Freeform 747">
                      <a:extLst>
                        <a:ext uri="{FF2B5EF4-FFF2-40B4-BE49-F238E27FC236}">
                          <a16:creationId xmlns:a16="http://schemas.microsoft.com/office/drawing/2014/main" id="{491BB4F7-182D-4BE7-806E-6FAE39539E8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5" name="Freeform 748">
                      <a:extLst>
                        <a:ext uri="{FF2B5EF4-FFF2-40B4-BE49-F238E27FC236}">
                          <a16:creationId xmlns:a16="http://schemas.microsoft.com/office/drawing/2014/main" id="{BFAFCBEF-A9EF-4673-B6FA-0139E60CE06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6" name="Freeform 749">
                      <a:extLst>
                        <a:ext uri="{FF2B5EF4-FFF2-40B4-BE49-F238E27FC236}">
                          <a16:creationId xmlns:a16="http://schemas.microsoft.com/office/drawing/2014/main" id="{D31F8943-24DB-4550-AB47-FC24EC9C64FA}"/>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7" name="Freeform 750">
                      <a:extLst>
                        <a:ext uri="{FF2B5EF4-FFF2-40B4-BE49-F238E27FC236}">
                          <a16:creationId xmlns:a16="http://schemas.microsoft.com/office/drawing/2014/main" id="{6683EF21-0C6B-4F25-A911-B02C4F43E1A1}"/>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8" name="Freeform 751">
                      <a:extLst>
                        <a:ext uri="{FF2B5EF4-FFF2-40B4-BE49-F238E27FC236}">
                          <a16:creationId xmlns:a16="http://schemas.microsoft.com/office/drawing/2014/main" id="{EB23BC3A-2031-48FF-AD54-48A004A0B379}"/>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9" name="Freeform 752">
                      <a:extLst>
                        <a:ext uri="{FF2B5EF4-FFF2-40B4-BE49-F238E27FC236}">
                          <a16:creationId xmlns:a16="http://schemas.microsoft.com/office/drawing/2014/main" id="{FD346103-60BD-4100-A3C7-926B173BBA8F}"/>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0" name="Freeform 753">
                      <a:extLst>
                        <a:ext uri="{FF2B5EF4-FFF2-40B4-BE49-F238E27FC236}">
                          <a16:creationId xmlns:a16="http://schemas.microsoft.com/office/drawing/2014/main" id="{8FBE6CC8-0098-4FE3-BB67-6596B50E5D29}"/>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1" name="Freeform 754">
                      <a:extLst>
                        <a:ext uri="{FF2B5EF4-FFF2-40B4-BE49-F238E27FC236}">
                          <a16:creationId xmlns:a16="http://schemas.microsoft.com/office/drawing/2014/main" id="{78791BEA-846F-422F-B843-25C3CAD1E8F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2" name="Freeform 755">
                      <a:extLst>
                        <a:ext uri="{FF2B5EF4-FFF2-40B4-BE49-F238E27FC236}">
                          <a16:creationId xmlns:a16="http://schemas.microsoft.com/office/drawing/2014/main" id="{DBC2BC45-470B-49EC-B777-76DDF3522EB4}"/>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3" name="Freeform 756">
                      <a:extLst>
                        <a:ext uri="{FF2B5EF4-FFF2-40B4-BE49-F238E27FC236}">
                          <a16:creationId xmlns:a16="http://schemas.microsoft.com/office/drawing/2014/main" id="{3D1D4FF9-43C9-4C3A-ABCB-D6B9E7F148A6}"/>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4" name="Freeform 757">
                      <a:extLst>
                        <a:ext uri="{FF2B5EF4-FFF2-40B4-BE49-F238E27FC236}">
                          <a16:creationId xmlns:a16="http://schemas.microsoft.com/office/drawing/2014/main" id="{051D6ED7-1001-41A3-BEE8-1D6A559BA8AE}"/>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5" name="Freeform 758">
                      <a:extLst>
                        <a:ext uri="{FF2B5EF4-FFF2-40B4-BE49-F238E27FC236}">
                          <a16:creationId xmlns:a16="http://schemas.microsoft.com/office/drawing/2014/main" id="{7E0162F0-0E83-4864-9BA0-6557AF101180}"/>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6" name="Freeform 759">
                      <a:extLst>
                        <a:ext uri="{FF2B5EF4-FFF2-40B4-BE49-F238E27FC236}">
                          <a16:creationId xmlns:a16="http://schemas.microsoft.com/office/drawing/2014/main" id="{B2CBBE6E-8C46-4785-9F85-6C9A2C1549FB}"/>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7" name="Freeform 760">
                      <a:extLst>
                        <a:ext uri="{FF2B5EF4-FFF2-40B4-BE49-F238E27FC236}">
                          <a16:creationId xmlns:a16="http://schemas.microsoft.com/office/drawing/2014/main" id="{F3E660B2-D103-470C-85B8-FB29EEEF1585}"/>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8" name="Freeform 761">
                      <a:extLst>
                        <a:ext uri="{FF2B5EF4-FFF2-40B4-BE49-F238E27FC236}">
                          <a16:creationId xmlns:a16="http://schemas.microsoft.com/office/drawing/2014/main" id="{C2968401-A6AD-41AE-9115-2395A7F9B55F}"/>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9" name="Freeform 762">
                      <a:extLst>
                        <a:ext uri="{FF2B5EF4-FFF2-40B4-BE49-F238E27FC236}">
                          <a16:creationId xmlns:a16="http://schemas.microsoft.com/office/drawing/2014/main" id="{15517A97-BA74-4D6D-943D-D36E7D8B7BA4}"/>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0" name="Freeform 763">
                      <a:extLst>
                        <a:ext uri="{FF2B5EF4-FFF2-40B4-BE49-F238E27FC236}">
                          <a16:creationId xmlns:a16="http://schemas.microsoft.com/office/drawing/2014/main" id="{A053EF54-3948-4056-8AF6-597BF954FD79}"/>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1" name="Freeform 764">
                      <a:extLst>
                        <a:ext uri="{FF2B5EF4-FFF2-40B4-BE49-F238E27FC236}">
                          <a16:creationId xmlns:a16="http://schemas.microsoft.com/office/drawing/2014/main" id="{B221998E-7A06-425F-8832-36E592C21E28}"/>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2" name="Freeform 765">
                      <a:extLst>
                        <a:ext uri="{FF2B5EF4-FFF2-40B4-BE49-F238E27FC236}">
                          <a16:creationId xmlns:a16="http://schemas.microsoft.com/office/drawing/2014/main" id="{F8DC891D-82A7-46CD-91F1-24371832B783}"/>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3" name="Freeform 766">
                      <a:extLst>
                        <a:ext uri="{FF2B5EF4-FFF2-40B4-BE49-F238E27FC236}">
                          <a16:creationId xmlns:a16="http://schemas.microsoft.com/office/drawing/2014/main" id="{D785BDE8-B33E-4891-8FE0-48CDC12A9418}"/>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4" name="Freeform 767">
                      <a:extLst>
                        <a:ext uri="{FF2B5EF4-FFF2-40B4-BE49-F238E27FC236}">
                          <a16:creationId xmlns:a16="http://schemas.microsoft.com/office/drawing/2014/main" id="{830F81ED-23F3-4E63-9A72-A7DD609DFDC3}"/>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5" name="Freeform 768">
                      <a:extLst>
                        <a:ext uri="{FF2B5EF4-FFF2-40B4-BE49-F238E27FC236}">
                          <a16:creationId xmlns:a16="http://schemas.microsoft.com/office/drawing/2014/main" id="{37D75868-FA58-4760-9B1C-7D831C2C86C0}"/>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6" name="Freeform 769">
                      <a:extLst>
                        <a:ext uri="{FF2B5EF4-FFF2-40B4-BE49-F238E27FC236}">
                          <a16:creationId xmlns:a16="http://schemas.microsoft.com/office/drawing/2014/main" id="{0C5B7C54-4149-4E14-BC7C-2F17C8ED2000}"/>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7" name="Freeform 770">
                      <a:extLst>
                        <a:ext uri="{FF2B5EF4-FFF2-40B4-BE49-F238E27FC236}">
                          <a16:creationId xmlns:a16="http://schemas.microsoft.com/office/drawing/2014/main" id="{A6915BDC-9F16-414F-8D83-13F82EDBB85B}"/>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8" name="Freeform 771">
                      <a:extLst>
                        <a:ext uri="{FF2B5EF4-FFF2-40B4-BE49-F238E27FC236}">
                          <a16:creationId xmlns:a16="http://schemas.microsoft.com/office/drawing/2014/main" id="{79DD92D1-6CCD-4AED-B015-0A69A45B758A}"/>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9" name="Freeform 772">
                      <a:extLst>
                        <a:ext uri="{FF2B5EF4-FFF2-40B4-BE49-F238E27FC236}">
                          <a16:creationId xmlns:a16="http://schemas.microsoft.com/office/drawing/2014/main" id="{67662AF7-A571-4317-A497-F4441AA2CE7B}"/>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0" name="Freeform 773">
                      <a:extLst>
                        <a:ext uri="{FF2B5EF4-FFF2-40B4-BE49-F238E27FC236}">
                          <a16:creationId xmlns:a16="http://schemas.microsoft.com/office/drawing/2014/main" id="{5B2A8C05-1517-4CC5-A011-421A11337062}"/>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1" name="Freeform 774">
                      <a:extLst>
                        <a:ext uri="{FF2B5EF4-FFF2-40B4-BE49-F238E27FC236}">
                          <a16:creationId xmlns:a16="http://schemas.microsoft.com/office/drawing/2014/main" id="{72A80757-C2BD-4E8B-AD1B-F111828E8CC8}"/>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2" name="Freeform 775">
                      <a:extLst>
                        <a:ext uri="{FF2B5EF4-FFF2-40B4-BE49-F238E27FC236}">
                          <a16:creationId xmlns:a16="http://schemas.microsoft.com/office/drawing/2014/main" id="{BD5E8818-3C62-4708-AE4E-9470FD7139A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3" name="Freeform 776">
                      <a:extLst>
                        <a:ext uri="{FF2B5EF4-FFF2-40B4-BE49-F238E27FC236}">
                          <a16:creationId xmlns:a16="http://schemas.microsoft.com/office/drawing/2014/main" id="{7DB69153-0A23-44D3-B0EA-67B95EF505ED}"/>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4" name="Freeform 777">
                      <a:extLst>
                        <a:ext uri="{FF2B5EF4-FFF2-40B4-BE49-F238E27FC236}">
                          <a16:creationId xmlns:a16="http://schemas.microsoft.com/office/drawing/2014/main" id="{8804C02E-C6B3-4A39-99EE-4DFB2D5EF52B}"/>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5" name="Freeform 778">
                      <a:extLst>
                        <a:ext uri="{FF2B5EF4-FFF2-40B4-BE49-F238E27FC236}">
                          <a16:creationId xmlns:a16="http://schemas.microsoft.com/office/drawing/2014/main" id="{CB905910-97D7-4618-A06C-DB7C7C6C4483}"/>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6" name="Freeform 779">
                      <a:extLst>
                        <a:ext uri="{FF2B5EF4-FFF2-40B4-BE49-F238E27FC236}">
                          <a16:creationId xmlns:a16="http://schemas.microsoft.com/office/drawing/2014/main" id="{04A23A9A-1DD4-4838-B3C0-BA7234F657B2}"/>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7" name="Freeform 780">
                      <a:extLst>
                        <a:ext uri="{FF2B5EF4-FFF2-40B4-BE49-F238E27FC236}">
                          <a16:creationId xmlns:a16="http://schemas.microsoft.com/office/drawing/2014/main" id="{4CAD8C91-DEB7-471D-9DA1-E28A7948A5FC}"/>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8" name="Freeform 781">
                      <a:extLst>
                        <a:ext uri="{FF2B5EF4-FFF2-40B4-BE49-F238E27FC236}">
                          <a16:creationId xmlns:a16="http://schemas.microsoft.com/office/drawing/2014/main" id="{BFD2E0BA-A660-4A14-8672-0425FFB944FE}"/>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12" name="Oval 782">
                    <a:extLst>
                      <a:ext uri="{FF2B5EF4-FFF2-40B4-BE49-F238E27FC236}">
                        <a16:creationId xmlns:a16="http://schemas.microsoft.com/office/drawing/2014/main" id="{BE8B5F99-DC02-4997-BD04-FC3D1A131BC9}"/>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3" name="Oval 783">
                    <a:extLst>
                      <a:ext uri="{FF2B5EF4-FFF2-40B4-BE49-F238E27FC236}">
                        <a16:creationId xmlns:a16="http://schemas.microsoft.com/office/drawing/2014/main" id="{B0299FDF-0981-4BE5-B5CC-21DA6985594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4" name="Oval 784">
                    <a:extLst>
                      <a:ext uri="{FF2B5EF4-FFF2-40B4-BE49-F238E27FC236}">
                        <a16:creationId xmlns:a16="http://schemas.microsoft.com/office/drawing/2014/main" id="{5E47C514-6BEB-4E80-98CD-654D858C9E7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5" name="Oval 785">
                    <a:extLst>
                      <a:ext uri="{FF2B5EF4-FFF2-40B4-BE49-F238E27FC236}">
                        <a16:creationId xmlns:a16="http://schemas.microsoft.com/office/drawing/2014/main" id="{BD0A4E3C-12EA-46C5-A77F-F19E307113A6}"/>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6" name="Oval 786">
                    <a:extLst>
                      <a:ext uri="{FF2B5EF4-FFF2-40B4-BE49-F238E27FC236}">
                        <a16:creationId xmlns:a16="http://schemas.microsoft.com/office/drawing/2014/main" id="{F85EB357-68B8-4476-B900-68A7E4710791}"/>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7" name="Oval 787">
                    <a:extLst>
                      <a:ext uri="{FF2B5EF4-FFF2-40B4-BE49-F238E27FC236}">
                        <a16:creationId xmlns:a16="http://schemas.microsoft.com/office/drawing/2014/main" id="{4A660FC5-F7E8-4778-9DA0-24C542C4728E}"/>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8" name="Oval 788">
                    <a:extLst>
                      <a:ext uri="{FF2B5EF4-FFF2-40B4-BE49-F238E27FC236}">
                        <a16:creationId xmlns:a16="http://schemas.microsoft.com/office/drawing/2014/main" id="{12FD7EB7-B1D3-4254-8F5A-370CCDD4FF3E}"/>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9" name="Oval 789">
                    <a:extLst>
                      <a:ext uri="{FF2B5EF4-FFF2-40B4-BE49-F238E27FC236}">
                        <a16:creationId xmlns:a16="http://schemas.microsoft.com/office/drawing/2014/main" id="{31AFDE36-100E-43DC-849A-FD58A2E80703}"/>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0" name="Oval 790">
                    <a:extLst>
                      <a:ext uri="{FF2B5EF4-FFF2-40B4-BE49-F238E27FC236}">
                        <a16:creationId xmlns:a16="http://schemas.microsoft.com/office/drawing/2014/main" id="{1A53F8E5-285A-4AB2-9B9F-61170D9A5541}"/>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1" name="Oval 791">
                    <a:extLst>
                      <a:ext uri="{FF2B5EF4-FFF2-40B4-BE49-F238E27FC236}">
                        <a16:creationId xmlns:a16="http://schemas.microsoft.com/office/drawing/2014/main" id="{8FDC2376-2F69-4B8D-9345-79E6A9E10670}"/>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2" name="Oval 792">
                    <a:extLst>
                      <a:ext uri="{FF2B5EF4-FFF2-40B4-BE49-F238E27FC236}">
                        <a16:creationId xmlns:a16="http://schemas.microsoft.com/office/drawing/2014/main" id="{9A429D99-A24F-4150-837E-0966B3D032B5}"/>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3" name="Oval 793">
                    <a:extLst>
                      <a:ext uri="{FF2B5EF4-FFF2-40B4-BE49-F238E27FC236}">
                        <a16:creationId xmlns:a16="http://schemas.microsoft.com/office/drawing/2014/main" id="{5E98A1D2-0839-48E7-B6D0-E9501CFA7D91}"/>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4" name="Oval 794">
                    <a:extLst>
                      <a:ext uri="{FF2B5EF4-FFF2-40B4-BE49-F238E27FC236}">
                        <a16:creationId xmlns:a16="http://schemas.microsoft.com/office/drawing/2014/main" id="{85ECAFCC-A6D7-410A-95FE-FA356F364249}"/>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5" name="Oval 795">
                    <a:extLst>
                      <a:ext uri="{FF2B5EF4-FFF2-40B4-BE49-F238E27FC236}">
                        <a16:creationId xmlns:a16="http://schemas.microsoft.com/office/drawing/2014/main" id="{979D2A99-BB69-4733-9CF0-1518FAD0C3DA}"/>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6" name="Oval 796">
                    <a:extLst>
                      <a:ext uri="{FF2B5EF4-FFF2-40B4-BE49-F238E27FC236}">
                        <a16:creationId xmlns:a16="http://schemas.microsoft.com/office/drawing/2014/main" id="{92D5988A-EDB2-4A31-914E-480A41F8717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7" name="Oval 797">
                    <a:extLst>
                      <a:ext uri="{FF2B5EF4-FFF2-40B4-BE49-F238E27FC236}">
                        <a16:creationId xmlns:a16="http://schemas.microsoft.com/office/drawing/2014/main" id="{D36AB9D9-7205-425C-B825-0D492B4EBF98}"/>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8" name="Oval 798">
                    <a:extLst>
                      <a:ext uri="{FF2B5EF4-FFF2-40B4-BE49-F238E27FC236}">
                        <a16:creationId xmlns:a16="http://schemas.microsoft.com/office/drawing/2014/main" id="{97C3CBE0-B49C-48C7-891F-F8B4C700A492}"/>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9" name="Oval 799">
                    <a:extLst>
                      <a:ext uri="{FF2B5EF4-FFF2-40B4-BE49-F238E27FC236}">
                        <a16:creationId xmlns:a16="http://schemas.microsoft.com/office/drawing/2014/main" id="{7248B414-6A53-41D2-81BF-3BE9FF688BD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0" name="Oval 800">
                    <a:extLst>
                      <a:ext uri="{FF2B5EF4-FFF2-40B4-BE49-F238E27FC236}">
                        <a16:creationId xmlns:a16="http://schemas.microsoft.com/office/drawing/2014/main" id="{FD72E61A-C26B-44B1-B799-1A8F8A39652E}"/>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1" name="Oval 801">
                    <a:extLst>
                      <a:ext uri="{FF2B5EF4-FFF2-40B4-BE49-F238E27FC236}">
                        <a16:creationId xmlns:a16="http://schemas.microsoft.com/office/drawing/2014/main" id="{219D2A81-2DD4-4D89-81D4-E52C0EA4F280}"/>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2" name="Oval 802">
                    <a:extLst>
                      <a:ext uri="{FF2B5EF4-FFF2-40B4-BE49-F238E27FC236}">
                        <a16:creationId xmlns:a16="http://schemas.microsoft.com/office/drawing/2014/main" id="{640471E5-AA9E-450D-9238-F34365D25CDC}"/>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3" name="Oval 803">
                    <a:extLst>
                      <a:ext uri="{FF2B5EF4-FFF2-40B4-BE49-F238E27FC236}">
                        <a16:creationId xmlns:a16="http://schemas.microsoft.com/office/drawing/2014/main" id="{70809BAC-B9EF-45E4-AE5A-002593B2258C}"/>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4" name="Oval 804">
                    <a:extLst>
                      <a:ext uri="{FF2B5EF4-FFF2-40B4-BE49-F238E27FC236}">
                        <a16:creationId xmlns:a16="http://schemas.microsoft.com/office/drawing/2014/main" id="{1EDB7121-F6C7-4004-935F-DD29FBB059D4}"/>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5" name="Oval 805">
                    <a:extLst>
                      <a:ext uri="{FF2B5EF4-FFF2-40B4-BE49-F238E27FC236}">
                        <a16:creationId xmlns:a16="http://schemas.microsoft.com/office/drawing/2014/main" id="{CAB0BAC7-AE38-45DC-A4B3-3C175E125AE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6" name="Oval 806">
                    <a:extLst>
                      <a:ext uri="{FF2B5EF4-FFF2-40B4-BE49-F238E27FC236}">
                        <a16:creationId xmlns:a16="http://schemas.microsoft.com/office/drawing/2014/main" id="{C5CD28EA-A30F-4F74-824D-439AF06EAE7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7" name="Oval 807">
                    <a:extLst>
                      <a:ext uri="{FF2B5EF4-FFF2-40B4-BE49-F238E27FC236}">
                        <a16:creationId xmlns:a16="http://schemas.microsoft.com/office/drawing/2014/main" id="{D99CDE19-095B-4D11-9FDB-E8F6869EAD2C}"/>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8" name="Oval 808">
                    <a:extLst>
                      <a:ext uri="{FF2B5EF4-FFF2-40B4-BE49-F238E27FC236}">
                        <a16:creationId xmlns:a16="http://schemas.microsoft.com/office/drawing/2014/main" id="{3BBD501F-CC37-49F4-8F70-552C823CCDBB}"/>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9" name="Oval 809">
                    <a:extLst>
                      <a:ext uri="{FF2B5EF4-FFF2-40B4-BE49-F238E27FC236}">
                        <a16:creationId xmlns:a16="http://schemas.microsoft.com/office/drawing/2014/main" id="{B140D19C-28BF-4C37-8053-FB7E5D94591E}"/>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0" name="Oval 810">
                    <a:extLst>
                      <a:ext uri="{FF2B5EF4-FFF2-40B4-BE49-F238E27FC236}">
                        <a16:creationId xmlns:a16="http://schemas.microsoft.com/office/drawing/2014/main" id="{6363E15B-4579-4B61-83A2-164FB04F2429}"/>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1" name="Oval 811">
                    <a:extLst>
                      <a:ext uri="{FF2B5EF4-FFF2-40B4-BE49-F238E27FC236}">
                        <a16:creationId xmlns:a16="http://schemas.microsoft.com/office/drawing/2014/main" id="{079018E2-E5C6-413A-A5E1-7EE2D3FAE7D6}"/>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2" name="Oval 812">
                    <a:extLst>
                      <a:ext uri="{FF2B5EF4-FFF2-40B4-BE49-F238E27FC236}">
                        <a16:creationId xmlns:a16="http://schemas.microsoft.com/office/drawing/2014/main" id="{C7BC87F4-84E7-4401-B5F6-572895DE89D3}"/>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3" name="Oval 813">
                    <a:extLst>
                      <a:ext uri="{FF2B5EF4-FFF2-40B4-BE49-F238E27FC236}">
                        <a16:creationId xmlns:a16="http://schemas.microsoft.com/office/drawing/2014/main" id="{8DF6AC40-59DB-4F80-AD71-7182C9EA9277}"/>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4" name="Oval 814">
                    <a:extLst>
                      <a:ext uri="{FF2B5EF4-FFF2-40B4-BE49-F238E27FC236}">
                        <a16:creationId xmlns:a16="http://schemas.microsoft.com/office/drawing/2014/main" id="{8B9D8E5A-B938-4639-BC53-1DB8D18A4F26}"/>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5" name="Oval 815">
                    <a:extLst>
                      <a:ext uri="{FF2B5EF4-FFF2-40B4-BE49-F238E27FC236}">
                        <a16:creationId xmlns:a16="http://schemas.microsoft.com/office/drawing/2014/main" id="{5B8EC446-78BD-44C0-9147-536CEA800B5B}"/>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6" name="Oval 816">
                    <a:extLst>
                      <a:ext uri="{FF2B5EF4-FFF2-40B4-BE49-F238E27FC236}">
                        <a16:creationId xmlns:a16="http://schemas.microsoft.com/office/drawing/2014/main" id="{5EC7DE49-1765-4663-B103-88B4CFCA71DC}"/>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7" name="Oval 817">
                    <a:extLst>
                      <a:ext uri="{FF2B5EF4-FFF2-40B4-BE49-F238E27FC236}">
                        <a16:creationId xmlns:a16="http://schemas.microsoft.com/office/drawing/2014/main" id="{B661A619-8276-43B3-BCE4-A7B5ECE51F57}"/>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8" name="Oval 818">
                    <a:extLst>
                      <a:ext uri="{FF2B5EF4-FFF2-40B4-BE49-F238E27FC236}">
                        <a16:creationId xmlns:a16="http://schemas.microsoft.com/office/drawing/2014/main" id="{AA65D672-8DC1-4A2D-935C-1066D706F8A5}"/>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9" name="Oval 819">
                    <a:extLst>
                      <a:ext uri="{FF2B5EF4-FFF2-40B4-BE49-F238E27FC236}">
                        <a16:creationId xmlns:a16="http://schemas.microsoft.com/office/drawing/2014/main" id="{25F625A2-2550-4D00-8622-6EA1B6355ED9}"/>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0" name="Oval 820">
                    <a:extLst>
                      <a:ext uri="{FF2B5EF4-FFF2-40B4-BE49-F238E27FC236}">
                        <a16:creationId xmlns:a16="http://schemas.microsoft.com/office/drawing/2014/main" id="{C49A0F3E-4A9C-4D6B-9D7E-71B1A110E554}"/>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1" name="Oval 821">
                    <a:extLst>
                      <a:ext uri="{FF2B5EF4-FFF2-40B4-BE49-F238E27FC236}">
                        <a16:creationId xmlns:a16="http://schemas.microsoft.com/office/drawing/2014/main" id="{098B6BE4-CD87-4ACB-966B-CF7EF1567850}"/>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2" name="Oval 822">
                    <a:extLst>
                      <a:ext uri="{FF2B5EF4-FFF2-40B4-BE49-F238E27FC236}">
                        <a16:creationId xmlns:a16="http://schemas.microsoft.com/office/drawing/2014/main" id="{1586D607-47E7-4BA4-A9A2-FA9717D85E3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3" name="Oval 823">
                    <a:extLst>
                      <a:ext uri="{FF2B5EF4-FFF2-40B4-BE49-F238E27FC236}">
                        <a16:creationId xmlns:a16="http://schemas.microsoft.com/office/drawing/2014/main" id="{B4105620-3FB3-479E-9F07-2E867CD22F2C}"/>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4" name="Oval 824">
                    <a:extLst>
                      <a:ext uri="{FF2B5EF4-FFF2-40B4-BE49-F238E27FC236}">
                        <a16:creationId xmlns:a16="http://schemas.microsoft.com/office/drawing/2014/main" id="{9ED16D35-F089-4379-A07B-E173FC6C781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5" name="Oval 825">
                    <a:extLst>
                      <a:ext uri="{FF2B5EF4-FFF2-40B4-BE49-F238E27FC236}">
                        <a16:creationId xmlns:a16="http://schemas.microsoft.com/office/drawing/2014/main" id="{5B87E0A4-6949-49B1-9FBA-BB9E8B117BA5}"/>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6" name="Oval 826">
                    <a:extLst>
                      <a:ext uri="{FF2B5EF4-FFF2-40B4-BE49-F238E27FC236}">
                        <a16:creationId xmlns:a16="http://schemas.microsoft.com/office/drawing/2014/main" id="{2C3BD829-2989-4CDD-A141-1C26E773834C}"/>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7" name="Oval 827">
                    <a:extLst>
                      <a:ext uri="{FF2B5EF4-FFF2-40B4-BE49-F238E27FC236}">
                        <a16:creationId xmlns:a16="http://schemas.microsoft.com/office/drawing/2014/main" id="{90F4E7AD-DE30-4B89-A449-8505C98F0E6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8" name="Oval 828">
                    <a:extLst>
                      <a:ext uri="{FF2B5EF4-FFF2-40B4-BE49-F238E27FC236}">
                        <a16:creationId xmlns:a16="http://schemas.microsoft.com/office/drawing/2014/main" id="{8B9C9918-D2DE-419B-B3C3-E4CF17A0E9E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9" name="Oval 829">
                    <a:extLst>
                      <a:ext uri="{FF2B5EF4-FFF2-40B4-BE49-F238E27FC236}">
                        <a16:creationId xmlns:a16="http://schemas.microsoft.com/office/drawing/2014/main" id="{CBE94D78-172C-4D05-9633-E7224B9DADFA}"/>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0" name="Oval 830">
                    <a:extLst>
                      <a:ext uri="{FF2B5EF4-FFF2-40B4-BE49-F238E27FC236}">
                        <a16:creationId xmlns:a16="http://schemas.microsoft.com/office/drawing/2014/main" id="{63E960A1-0C9D-4E01-B67F-988F32BEF126}"/>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1" name="Oval 831">
                    <a:extLst>
                      <a:ext uri="{FF2B5EF4-FFF2-40B4-BE49-F238E27FC236}">
                        <a16:creationId xmlns:a16="http://schemas.microsoft.com/office/drawing/2014/main" id="{238E1BD9-4593-4BBA-9D8B-4318EB36EA71}"/>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2" name="Oval 832">
                    <a:extLst>
                      <a:ext uri="{FF2B5EF4-FFF2-40B4-BE49-F238E27FC236}">
                        <a16:creationId xmlns:a16="http://schemas.microsoft.com/office/drawing/2014/main" id="{2BEB7FE7-8F6E-40E5-8A80-71F228CC7627}"/>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3" name="Oval 833">
                    <a:extLst>
                      <a:ext uri="{FF2B5EF4-FFF2-40B4-BE49-F238E27FC236}">
                        <a16:creationId xmlns:a16="http://schemas.microsoft.com/office/drawing/2014/main" id="{14C2184F-5313-40D4-9581-2E4ED2BC5FF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4" name="Oval 834">
                    <a:extLst>
                      <a:ext uri="{FF2B5EF4-FFF2-40B4-BE49-F238E27FC236}">
                        <a16:creationId xmlns:a16="http://schemas.microsoft.com/office/drawing/2014/main" id="{D137C265-23E4-44CA-B06F-3E77C7445955}"/>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5" name="Oval 835">
                    <a:extLst>
                      <a:ext uri="{FF2B5EF4-FFF2-40B4-BE49-F238E27FC236}">
                        <a16:creationId xmlns:a16="http://schemas.microsoft.com/office/drawing/2014/main" id="{4E56A6AF-7138-43CC-86C1-25BC907DDE40}"/>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6" name="Oval 836">
                    <a:extLst>
                      <a:ext uri="{FF2B5EF4-FFF2-40B4-BE49-F238E27FC236}">
                        <a16:creationId xmlns:a16="http://schemas.microsoft.com/office/drawing/2014/main" id="{ED60EAF0-B200-4D81-BC99-6E35DE2841C0}"/>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7" name="Oval 837">
                    <a:extLst>
                      <a:ext uri="{FF2B5EF4-FFF2-40B4-BE49-F238E27FC236}">
                        <a16:creationId xmlns:a16="http://schemas.microsoft.com/office/drawing/2014/main" id="{25BCB093-8395-405A-B3C9-614FFCD408F8}"/>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8" name="Oval 838">
                    <a:extLst>
                      <a:ext uri="{FF2B5EF4-FFF2-40B4-BE49-F238E27FC236}">
                        <a16:creationId xmlns:a16="http://schemas.microsoft.com/office/drawing/2014/main" id="{2F809736-59DF-4585-B532-D7637A41A450}"/>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9" name="Oval 839">
                    <a:extLst>
                      <a:ext uri="{FF2B5EF4-FFF2-40B4-BE49-F238E27FC236}">
                        <a16:creationId xmlns:a16="http://schemas.microsoft.com/office/drawing/2014/main" id="{A240351E-8306-4712-BF21-F5F0200E06EB}"/>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0" name="Oval 840">
                    <a:extLst>
                      <a:ext uri="{FF2B5EF4-FFF2-40B4-BE49-F238E27FC236}">
                        <a16:creationId xmlns:a16="http://schemas.microsoft.com/office/drawing/2014/main" id="{FA2E21AB-691A-4F2A-98B0-801A05435AE3}"/>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1" name="Oval 841">
                    <a:extLst>
                      <a:ext uri="{FF2B5EF4-FFF2-40B4-BE49-F238E27FC236}">
                        <a16:creationId xmlns:a16="http://schemas.microsoft.com/office/drawing/2014/main" id="{0FF015D7-BBE9-43AB-A46C-B4224F8CFA1A}"/>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2" name="Oval 842">
                    <a:extLst>
                      <a:ext uri="{FF2B5EF4-FFF2-40B4-BE49-F238E27FC236}">
                        <a16:creationId xmlns:a16="http://schemas.microsoft.com/office/drawing/2014/main" id="{0EA24D2F-60F1-420E-8077-BCFA4BBE4046}"/>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3" name="Oval 843">
                    <a:extLst>
                      <a:ext uri="{FF2B5EF4-FFF2-40B4-BE49-F238E27FC236}">
                        <a16:creationId xmlns:a16="http://schemas.microsoft.com/office/drawing/2014/main" id="{6782DAB7-FF23-405B-BCA9-1B8BF51D752C}"/>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4" name="Oval 844">
                    <a:extLst>
                      <a:ext uri="{FF2B5EF4-FFF2-40B4-BE49-F238E27FC236}">
                        <a16:creationId xmlns:a16="http://schemas.microsoft.com/office/drawing/2014/main" id="{80581308-44EE-4CD4-ACAF-1D7286B147CC}"/>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5" name="Oval 845">
                    <a:extLst>
                      <a:ext uri="{FF2B5EF4-FFF2-40B4-BE49-F238E27FC236}">
                        <a16:creationId xmlns:a16="http://schemas.microsoft.com/office/drawing/2014/main" id="{7C5E70F7-A3C5-4D5D-BE18-92AE11CCC781}"/>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6" name="Oval 846">
                    <a:extLst>
                      <a:ext uri="{FF2B5EF4-FFF2-40B4-BE49-F238E27FC236}">
                        <a16:creationId xmlns:a16="http://schemas.microsoft.com/office/drawing/2014/main" id="{93227098-31CC-4447-841E-0AE802157859}"/>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7" name="Oval 847">
                    <a:extLst>
                      <a:ext uri="{FF2B5EF4-FFF2-40B4-BE49-F238E27FC236}">
                        <a16:creationId xmlns:a16="http://schemas.microsoft.com/office/drawing/2014/main" id="{DE3CE409-1EBA-4502-89A5-A6B0131408B1}"/>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8" name="Oval 848">
                    <a:extLst>
                      <a:ext uri="{FF2B5EF4-FFF2-40B4-BE49-F238E27FC236}">
                        <a16:creationId xmlns:a16="http://schemas.microsoft.com/office/drawing/2014/main" id="{02A70F2C-0961-43DA-8F62-64D1B86F4F10}"/>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9" name="Oval 849">
                    <a:extLst>
                      <a:ext uri="{FF2B5EF4-FFF2-40B4-BE49-F238E27FC236}">
                        <a16:creationId xmlns:a16="http://schemas.microsoft.com/office/drawing/2014/main" id="{99AE1BCC-19F5-4408-BFE4-F27D79966092}"/>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10" name="Freeform 850">
                  <a:extLst>
                    <a:ext uri="{FF2B5EF4-FFF2-40B4-BE49-F238E27FC236}">
                      <a16:creationId xmlns:a16="http://schemas.microsoft.com/office/drawing/2014/main" id="{4FB47124-96A6-42FE-9DDE-52B493667417}"/>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sp>
        <p:nvSpPr>
          <p:cNvPr id="1027" name="Rectangle 136">
            <a:extLst>
              <a:ext uri="{FF2B5EF4-FFF2-40B4-BE49-F238E27FC236}">
                <a16:creationId xmlns:a16="http://schemas.microsoft.com/office/drawing/2014/main" id="{49708868-A4BF-475D-BA76-53B2A638A8B7}"/>
              </a:ext>
            </a:extLst>
          </p:cNvPr>
          <p:cNvSpPr>
            <a:spLocks noChangeArrowheads="1"/>
          </p:cNvSpPr>
          <p:nvPr/>
        </p:nvSpPr>
        <p:spPr bwMode="auto">
          <a:xfrm>
            <a:off x="-2341" y="1207974"/>
            <a:ext cx="9182752" cy="4656644"/>
          </a:xfrm>
          <a:prstGeom prst="rect">
            <a:avLst/>
          </a:prstGeom>
          <a:solidFill>
            <a:srgbClr val="FFF9F9">
              <a:alpha val="39999"/>
            </a:srgbClr>
          </a:solidFill>
          <a:ln w="9525">
            <a:no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j-lt"/>
              <a:ea typeface="MS PGothic" charset="0"/>
            </a:endParaRPr>
          </a:p>
        </p:txBody>
      </p:sp>
      <p:sp>
        <p:nvSpPr>
          <p:cNvPr id="2320" name="Rectangle: Rounded Corners 2319">
            <a:extLst>
              <a:ext uri="{FF2B5EF4-FFF2-40B4-BE49-F238E27FC236}">
                <a16:creationId xmlns:a16="http://schemas.microsoft.com/office/drawing/2014/main" id="{DCDA04EA-6F0F-4150-8552-A3A439672C1D}"/>
              </a:ext>
            </a:extLst>
          </p:cNvPr>
          <p:cNvSpPr/>
          <p:nvPr/>
        </p:nvSpPr>
        <p:spPr>
          <a:xfrm>
            <a:off x="3904602" y="783042"/>
            <a:ext cx="3222921" cy="101714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3" name="Rectangle: Rounded Corners 2312">
            <a:extLst>
              <a:ext uri="{FF2B5EF4-FFF2-40B4-BE49-F238E27FC236}">
                <a16:creationId xmlns:a16="http://schemas.microsoft.com/office/drawing/2014/main" id="{B230C90A-BA9B-4264-89DC-807C1826AF0F}"/>
              </a:ext>
            </a:extLst>
          </p:cNvPr>
          <p:cNvSpPr/>
          <p:nvPr/>
        </p:nvSpPr>
        <p:spPr>
          <a:xfrm>
            <a:off x="719473" y="3983818"/>
            <a:ext cx="1200600" cy="92717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4" name="Rectangle: Rounded Corners 2313">
            <a:extLst>
              <a:ext uri="{FF2B5EF4-FFF2-40B4-BE49-F238E27FC236}">
                <a16:creationId xmlns:a16="http://schemas.microsoft.com/office/drawing/2014/main" id="{FC96FF8B-8C74-42F6-9FBC-B433CC3161A9}"/>
              </a:ext>
            </a:extLst>
          </p:cNvPr>
          <p:cNvSpPr/>
          <p:nvPr/>
        </p:nvSpPr>
        <p:spPr>
          <a:xfrm>
            <a:off x="2098574" y="3983818"/>
            <a:ext cx="1973090" cy="92717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5" name="Rectangle: Rounded Corners 2314">
            <a:extLst>
              <a:ext uri="{FF2B5EF4-FFF2-40B4-BE49-F238E27FC236}">
                <a16:creationId xmlns:a16="http://schemas.microsoft.com/office/drawing/2014/main" id="{8B201074-5399-464B-975D-3E39D349858C}"/>
              </a:ext>
            </a:extLst>
          </p:cNvPr>
          <p:cNvSpPr/>
          <p:nvPr/>
        </p:nvSpPr>
        <p:spPr>
          <a:xfrm>
            <a:off x="4146149" y="3983818"/>
            <a:ext cx="1983229" cy="92717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6" name="Rectangle: Rounded Corners 2315">
            <a:extLst>
              <a:ext uri="{FF2B5EF4-FFF2-40B4-BE49-F238E27FC236}">
                <a16:creationId xmlns:a16="http://schemas.microsoft.com/office/drawing/2014/main" id="{4A999BB2-FAE8-4F13-8594-E6497E6F2734}"/>
              </a:ext>
            </a:extLst>
          </p:cNvPr>
          <p:cNvSpPr/>
          <p:nvPr/>
        </p:nvSpPr>
        <p:spPr>
          <a:xfrm>
            <a:off x="6483170" y="3860608"/>
            <a:ext cx="2264905" cy="105038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7" name="Rectangle: Rounded Corners 2316">
            <a:extLst>
              <a:ext uri="{FF2B5EF4-FFF2-40B4-BE49-F238E27FC236}">
                <a16:creationId xmlns:a16="http://schemas.microsoft.com/office/drawing/2014/main" id="{8FE5685B-728A-4AF6-A951-194E2A39FB32}"/>
              </a:ext>
            </a:extLst>
          </p:cNvPr>
          <p:cNvSpPr/>
          <p:nvPr/>
        </p:nvSpPr>
        <p:spPr>
          <a:xfrm>
            <a:off x="719473" y="2795811"/>
            <a:ext cx="2153170" cy="92717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8" name="Rectangle: Rounded Corners 2317">
            <a:extLst>
              <a:ext uri="{FF2B5EF4-FFF2-40B4-BE49-F238E27FC236}">
                <a16:creationId xmlns:a16="http://schemas.microsoft.com/office/drawing/2014/main" id="{1A9A0D83-5D8F-4F2C-84D8-672A564243A4}"/>
              </a:ext>
            </a:extLst>
          </p:cNvPr>
          <p:cNvSpPr/>
          <p:nvPr/>
        </p:nvSpPr>
        <p:spPr>
          <a:xfrm>
            <a:off x="3260498" y="2795811"/>
            <a:ext cx="2717874" cy="104649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9" name="Rectangle: Rounded Corners 2318">
            <a:extLst>
              <a:ext uri="{FF2B5EF4-FFF2-40B4-BE49-F238E27FC236}">
                <a16:creationId xmlns:a16="http://schemas.microsoft.com/office/drawing/2014/main" id="{655D4499-59F1-4AA5-BF6B-100A7ABAE73E}"/>
              </a:ext>
            </a:extLst>
          </p:cNvPr>
          <p:cNvSpPr/>
          <p:nvPr/>
        </p:nvSpPr>
        <p:spPr>
          <a:xfrm>
            <a:off x="6522952" y="2795811"/>
            <a:ext cx="2213964" cy="927178"/>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9E74FF3D-4C5A-4282-91C3-A663C593AECB}"/>
              </a:ext>
            </a:extLst>
          </p:cNvPr>
          <p:cNvSpPr>
            <a:spLocks noGrp="1"/>
          </p:cNvSpPr>
          <p:nvPr>
            <p:ph type="title"/>
          </p:nvPr>
        </p:nvSpPr>
        <p:spPr/>
        <p:txBody>
          <a:bodyPr>
            <a:normAutofit/>
          </a:bodyPr>
          <a:lstStyle/>
          <a:p>
            <a:r>
              <a:rPr lang="en-GB" dirty="0"/>
              <a:t>Local inflammation: A summary</a:t>
            </a:r>
          </a:p>
        </p:txBody>
      </p:sp>
      <p:grpSp>
        <p:nvGrpSpPr>
          <p:cNvPr id="1029" name="Group 857">
            <a:extLst>
              <a:ext uri="{FF2B5EF4-FFF2-40B4-BE49-F238E27FC236}">
                <a16:creationId xmlns:a16="http://schemas.microsoft.com/office/drawing/2014/main" id="{9A5E6A57-E857-4E95-A92D-B4250C77B782}"/>
              </a:ext>
            </a:extLst>
          </p:cNvPr>
          <p:cNvGrpSpPr>
            <a:grpSpLocks/>
          </p:cNvGrpSpPr>
          <p:nvPr/>
        </p:nvGrpSpPr>
        <p:grpSpPr bwMode="auto">
          <a:xfrm rot="19566422">
            <a:off x="1099301" y="2202591"/>
            <a:ext cx="624937" cy="530824"/>
            <a:chOff x="2249" y="1020"/>
            <a:chExt cx="724" cy="759"/>
          </a:xfrm>
        </p:grpSpPr>
        <p:sp>
          <p:nvSpPr>
            <p:cNvPr id="1200" name="Freeform 858">
              <a:extLst>
                <a:ext uri="{FF2B5EF4-FFF2-40B4-BE49-F238E27FC236}">
                  <a16:creationId xmlns:a16="http://schemas.microsoft.com/office/drawing/2014/main" id="{8D41B15C-B51A-42D9-AD2F-0E1606BACBD0}"/>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201" name="Freeform 859">
              <a:extLst>
                <a:ext uri="{FF2B5EF4-FFF2-40B4-BE49-F238E27FC236}">
                  <a16:creationId xmlns:a16="http://schemas.microsoft.com/office/drawing/2014/main" id="{1F95AD5D-D64E-4765-9092-C44C158680B0}"/>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pSp>
        <p:nvGrpSpPr>
          <p:cNvPr id="1030" name="Group 873">
            <a:extLst>
              <a:ext uri="{FF2B5EF4-FFF2-40B4-BE49-F238E27FC236}">
                <a16:creationId xmlns:a16="http://schemas.microsoft.com/office/drawing/2014/main" id="{212B071B-6F8E-43F6-BF92-49C37019FA75}"/>
              </a:ext>
            </a:extLst>
          </p:cNvPr>
          <p:cNvGrpSpPr>
            <a:grpSpLocks/>
          </p:cNvGrpSpPr>
          <p:nvPr/>
        </p:nvGrpSpPr>
        <p:grpSpPr bwMode="auto">
          <a:xfrm>
            <a:off x="3839983" y="2194573"/>
            <a:ext cx="844941" cy="522331"/>
            <a:chOff x="4293" y="2875"/>
            <a:chExt cx="708" cy="672"/>
          </a:xfrm>
        </p:grpSpPr>
        <p:sp>
          <p:nvSpPr>
            <p:cNvPr id="1191" name="Freeform 874">
              <a:extLst>
                <a:ext uri="{FF2B5EF4-FFF2-40B4-BE49-F238E27FC236}">
                  <a16:creationId xmlns:a16="http://schemas.microsoft.com/office/drawing/2014/main" id="{1930AE20-B609-46D9-B0AD-B6D1417E7216}"/>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2" name="Freeform 875">
              <a:extLst>
                <a:ext uri="{FF2B5EF4-FFF2-40B4-BE49-F238E27FC236}">
                  <a16:creationId xmlns:a16="http://schemas.microsoft.com/office/drawing/2014/main" id="{8EAB24E0-2C4D-4A18-9E26-403E3630BE2A}"/>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3" name="Oval 876">
              <a:extLst>
                <a:ext uri="{FF2B5EF4-FFF2-40B4-BE49-F238E27FC236}">
                  <a16:creationId xmlns:a16="http://schemas.microsoft.com/office/drawing/2014/main" id="{7BB4BDF9-2951-40F3-B4C1-EF67772D1362}"/>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4" name="Oval 877">
              <a:extLst>
                <a:ext uri="{FF2B5EF4-FFF2-40B4-BE49-F238E27FC236}">
                  <a16:creationId xmlns:a16="http://schemas.microsoft.com/office/drawing/2014/main" id="{E4C3192E-DE22-4E7F-AF64-5F70066F88E9}"/>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5" name="Oval 878">
              <a:extLst>
                <a:ext uri="{FF2B5EF4-FFF2-40B4-BE49-F238E27FC236}">
                  <a16:creationId xmlns:a16="http://schemas.microsoft.com/office/drawing/2014/main" id="{18AA203F-62C6-4555-AF51-B29BCF4F4AAD}"/>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6" name="Oval 879">
              <a:extLst>
                <a:ext uri="{FF2B5EF4-FFF2-40B4-BE49-F238E27FC236}">
                  <a16:creationId xmlns:a16="http://schemas.microsoft.com/office/drawing/2014/main" id="{646DB571-4788-4B07-934F-C118405C8CD9}"/>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7" name="Oval 880">
              <a:extLst>
                <a:ext uri="{FF2B5EF4-FFF2-40B4-BE49-F238E27FC236}">
                  <a16:creationId xmlns:a16="http://schemas.microsoft.com/office/drawing/2014/main" id="{7EB456BD-7BFC-4686-837A-FB583E11559E}"/>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8" name="Oval 881">
              <a:extLst>
                <a:ext uri="{FF2B5EF4-FFF2-40B4-BE49-F238E27FC236}">
                  <a16:creationId xmlns:a16="http://schemas.microsoft.com/office/drawing/2014/main" id="{4902B9C7-6DA1-4C0E-A5E1-03B47E304F7E}"/>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199" name="Oval 882">
              <a:extLst>
                <a:ext uri="{FF2B5EF4-FFF2-40B4-BE49-F238E27FC236}">
                  <a16:creationId xmlns:a16="http://schemas.microsoft.com/office/drawing/2014/main" id="{D241D1BB-C16F-4ECA-9A09-EF5D99C7A63A}"/>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graphicFrame>
        <p:nvGraphicFramePr>
          <p:cNvPr id="1031" name="Object 2">
            <a:extLst>
              <a:ext uri="{FF2B5EF4-FFF2-40B4-BE49-F238E27FC236}">
                <a16:creationId xmlns:a16="http://schemas.microsoft.com/office/drawing/2014/main" id="{C37A801F-51DE-44BD-B880-0A209CF437E0}"/>
              </a:ext>
            </a:extLst>
          </p:cNvPr>
          <p:cNvGraphicFramePr>
            <a:graphicFrameLocks noChangeAspect="1"/>
          </p:cNvGraphicFramePr>
          <p:nvPr>
            <p:extLst>
              <p:ext uri="{D42A27DB-BD31-4B8C-83A1-F6EECF244321}">
                <p14:modId xmlns:p14="http://schemas.microsoft.com/office/powerpoint/2010/main" val="445874134"/>
              </p:ext>
            </p:extLst>
          </p:nvPr>
        </p:nvGraphicFramePr>
        <p:xfrm>
          <a:off x="-43921" y="5820881"/>
          <a:ext cx="9739137" cy="894616"/>
        </p:xfrm>
        <a:graphic>
          <a:graphicData uri="http://schemas.openxmlformats.org/presentationml/2006/ole">
            <mc:AlternateContent xmlns:mc="http://schemas.openxmlformats.org/markup-compatibility/2006">
              <mc:Choice xmlns:v="urn:schemas-microsoft-com:vml" Requires="v">
                <p:oleObj spid="_x0000_s12301" name="Image" r:id="rId3" imgW="8558730" imgH="1130159" progId="Photoshop.Image.8">
                  <p:embed/>
                </p:oleObj>
              </mc:Choice>
              <mc:Fallback>
                <p:oleObj name="Image" r:id="rId3" imgW="8558730" imgH="1130159" progId="Photoshop.Image.8">
                  <p:embed/>
                  <p:pic>
                    <p:nvPicPr>
                      <p:cNvPr id="11981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921" y="5820881"/>
                        <a:ext cx="9739137" cy="8946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32" name="Freeform 894">
            <a:extLst>
              <a:ext uri="{FF2B5EF4-FFF2-40B4-BE49-F238E27FC236}">
                <a16:creationId xmlns:a16="http://schemas.microsoft.com/office/drawing/2014/main" id="{72241EF4-F7F3-44CE-AC3C-BE289FE72696}"/>
              </a:ext>
            </a:extLst>
          </p:cNvPr>
          <p:cNvSpPr>
            <a:spLocks/>
          </p:cNvSpPr>
          <p:nvPr/>
        </p:nvSpPr>
        <p:spPr bwMode="auto">
          <a:xfrm rot="4984579">
            <a:off x="6747838" y="2108857"/>
            <a:ext cx="573290" cy="742910"/>
          </a:xfrm>
          <a:custGeom>
            <a:avLst/>
            <a:gdLst>
              <a:gd name="T0" fmla="*/ 1 w 561"/>
              <a:gd name="T1" fmla="*/ 10 h 548"/>
              <a:gd name="T2" fmla="*/ 1 w 561"/>
              <a:gd name="T3" fmla="*/ 6 h 548"/>
              <a:gd name="T4" fmla="*/ 1 w 561"/>
              <a:gd name="T5" fmla="*/ 3 h 548"/>
              <a:gd name="T6" fmla="*/ 1 w 561"/>
              <a:gd name="T7" fmla="*/ 3 h 548"/>
              <a:gd name="T8" fmla="*/ 1 w 561"/>
              <a:gd name="T9" fmla="*/ 7 h 548"/>
              <a:gd name="T10" fmla="*/ 1 w 561"/>
              <a:gd name="T11" fmla="*/ 8 h 548"/>
              <a:gd name="T12" fmla="*/ 1 w 561"/>
              <a:gd name="T13" fmla="*/ 9 h 548"/>
              <a:gd name="T14" fmla="*/ 1 w 561"/>
              <a:gd name="T15" fmla="*/ 10 h 548"/>
              <a:gd name="T16" fmla="*/ 1 w 561"/>
              <a:gd name="T17" fmla="*/ 12 h 548"/>
              <a:gd name="T18" fmla="*/ 1 w 561"/>
              <a:gd name="T19" fmla="*/ 12 h 548"/>
              <a:gd name="T20" fmla="*/ 1 w 561"/>
              <a:gd name="T21" fmla="*/ 10 h 548"/>
              <a:gd name="T22" fmla="*/ 1 w 561"/>
              <a:gd name="T23" fmla="*/ 10 h 548"/>
              <a:gd name="T24" fmla="*/ 1 w 561"/>
              <a:gd name="T25" fmla="*/ 12 h 548"/>
              <a:gd name="T26" fmla="*/ 1 w 561"/>
              <a:gd name="T27" fmla="*/ 12 h 548"/>
              <a:gd name="T28" fmla="*/ 1 w 561"/>
              <a:gd name="T29" fmla="*/ 12 h 548"/>
              <a:gd name="T30" fmla="*/ 1 w 561"/>
              <a:gd name="T31" fmla="*/ 12 h 548"/>
              <a:gd name="T32" fmla="*/ 1 w 561"/>
              <a:gd name="T33" fmla="*/ 14 h 548"/>
              <a:gd name="T34" fmla="*/ 1 w 561"/>
              <a:gd name="T35" fmla="*/ 16 h 548"/>
              <a:gd name="T36" fmla="*/ 1 w 561"/>
              <a:gd name="T37" fmla="*/ 18 h 548"/>
              <a:gd name="T38" fmla="*/ 1 w 561"/>
              <a:gd name="T39" fmla="*/ 19 h 548"/>
              <a:gd name="T40" fmla="*/ 1 w 561"/>
              <a:gd name="T41" fmla="*/ 21 h 548"/>
              <a:gd name="T42" fmla="*/ 1 w 561"/>
              <a:gd name="T43" fmla="*/ 18 h 548"/>
              <a:gd name="T44" fmla="*/ 1 w 561"/>
              <a:gd name="T45" fmla="*/ 16 h 548"/>
              <a:gd name="T46" fmla="*/ 1 w 561"/>
              <a:gd name="T47" fmla="*/ 14 h 548"/>
              <a:gd name="T48" fmla="*/ 1 w 561"/>
              <a:gd name="T49" fmla="*/ 16 h 548"/>
              <a:gd name="T50" fmla="*/ 1 w 561"/>
              <a:gd name="T51" fmla="*/ 19 h 548"/>
              <a:gd name="T52" fmla="*/ 1 w 561"/>
              <a:gd name="T53" fmla="*/ 20 h 548"/>
              <a:gd name="T54" fmla="*/ 1 w 561"/>
              <a:gd name="T55" fmla="*/ 22 h 548"/>
              <a:gd name="T56" fmla="*/ 1 w 561"/>
              <a:gd name="T57" fmla="*/ 21 h 548"/>
              <a:gd name="T58" fmla="*/ 1 w 561"/>
              <a:gd name="T59" fmla="*/ 19 h 548"/>
              <a:gd name="T60" fmla="*/ 1 w 561"/>
              <a:gd name="T61" fmla="*/ 18 h 548"/>
              <a:gd name="T62" fmla="*/ 1 w 561"/>
              <a:gd name="T63" fmla="*/ 16 h 548"/>
              <a:gd name="T64" fmla="*/ 1 w 561"/>
              <a:gd name="T65" fmla="*/ 14 h 548"/>
              <a:gd name="T66" fmla="*/ 1 w 561"/>
              <a:gd name="T67" fmla="*/ 12 h 548"/>
              <a:gd name="T68" fmla="*/ 1 w 561"/>
              <a:gd name="T69" fmla="*/ 14 h 548"/>
              <a:gd name="T70" fmla="*/ 1 w 561"/>
              <a:gd name="T71" fmla="*/ 16 h 548"/>
              <a:gd name="T72" fmla="*/ 1 w 561"/>
              <a:gd name="T73" fmla="*/ 19 h 548"/>
              <a:gd name="T74" fmla="*/ 1 w 561"/>
              <a:gd name="T75" fmla="*/ 17 h 548"/>
              <a:gd name="T76" fmla="*/ 1 w 561"/>
              <a:gd name="T77" fmla="*/ 15 h 548"/>
              <a:gd name="T78" fmla="*/ 1 w 561"/>
              <a:gd name="T79" fmla="*/ 12 h 548"/>
              <a:gd name="T80" fmla="*/ 1 w 561"/>
              <a:gd name="T81" fmla="*/ 10 h 548"/>
              <a:gd name="T82" fmla="*/ 1 w 561"/>
              <a:gd name="T83" fmla="*/ 10 h 548"/>
              <a:gd name="T84" fmla="*/ 1 w 561"/>
              <a:gd name="T85" fmla="*/ 9 h 548"/>
              <a:gd name="T86" fmla="*/ 1 w 561"/>
              <a:gd name="T87" fmla="*/ 8 h 548"/>
              <a:gd name="T88" fmla="*/ 1 w 561"/>
              <a:gd name="T89" fmla="*/ 8 h 548"/>
              <a:gd name="T90" fmla="*/ 1 w 561"/>
              <a:gd name="T91" fmla="*/ 7 h 548"/>
              <a:gd name="T92" fmla="*/ 1 w 561"/>
              <a:gd name="T93" fmla="*/ 6 h 548"/>
              <a:gd name="T94" fmla="*/ 1 w 561"/>
              <a:gd name="T95" fmla="*/ 6 h 548"/>
              <a:gd name="T96" fmla="*/ 1 w 561"/>
              <a:gd name="T97" fmla="*/ 8 h 548"/>
              <a:gd name="T98" fmla="*/ 1 w 561"/>
              <a:gd name="T99" fmla="*/ 7 h 548"/>
              <a:gd name="T100" fmla="*/ 1 w 561"/>
              <a:gd name="T101" fmla="*/ 4 h 548"/>
              <a:gd name="T102" fmla="*/ 1 w 561"/>
              <a:gd name="T103" fmla="*/ 3 h 548"/>
              <a:gd name="T104" fmla="*/ 1 w 561"/>
              <a:gd name="T105" fmla="*/ 3 h 548"/>
              <a:gd name="T106" fmla="*/ 1 w 561"/>
              <a:gd name="T107" fmla="*/ 3 h 548"/>
              <a:gd name="T108" fmla="*/ 1 w 561"/>
              <a:gd name="T109" fmla="*/ 5 h 548"/>
              <a:gd name="T110" fmla="*/ 1 w 561"/>
              <a:gd name="T111" fmla="*/ 8 h 548"/>
              <a:gd name="T112" fmla="*/ 1 w 561"/>
              <a:gd name="T113" fmla="*/ 10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grpSp>
        <p:nvGrpSpPr>
          <p:cNvPr id="1033" name="Group 1020">
            <a:extLst>
              <a:ext uri="{FF2B5EF4-FFF2-40B4-BE49-F238E27FC236}">
                <a16:creationId xmlns:a16="http://schemas.microsoft.com/office/drawing/2014/main" id="{8C26F18C-2E94-4C5C-AB81-E6D04875D190}"/>
              </a:ext>
            </a:extLst>
          </p:cNvPr>
          <p:cNvGrpSpPr>
            <a:grpSpLocks/>
          </p:cNvGrpSpPr>
          <p:nvPr/>
        </p:nvGrpSpPr>
        <p:grpSpPr bwMode="auto">
          <a:xfrm>
            <a:off x="2954952" y="566738"/>
            <a:ext cx="1119148" cy="1039000"/>
            <a:chOff x="2119" y="489"/>
            <a:chExt cx="702" cy="734"/>
          </a:xfrm>
        </p:grpSpPr>
        <p:sp>
          <p:nvSpPr>
            <p:cNvPr id="1184" name="Freeform 902">
              <a:extLst>
                <a:ext uri="{FF2B5EF4-FFF2-40B4-BE49-F238E27FC236}">
                  <a16:creationId xmlns:a16="http://schemas.microsoft.com/office/drawing/2014/main" id="{941FFC17-14AE-4F99-9836-C250CBCF3F90}"/>
                </a:ext>
              </a:extLst>
            </p:cNvPr>
            <p:cNvSpPr>
              <a:spLocks/>
            </p:cNvSpPr>
            <p:nvPr/>
          </p:nvSpPr>
          <p:spPr bwMode="auto">
            <a:xfrm>
              <a:off x="2119" y="489"/>
              <a:ext cx="702" cy="734"/>
            </a:xfrm>
            <a:custGeom>
              <a:avLst/>
              <a:gdLst>
                <a:gd name="T0" fmla="*/ 3 w 918"/>
                <a:gd name="T1" fmla="*/ 3 h 886"/>
                <a:gd name="T2" fmla="*/ 2 w 918"/>
                <a:gd name="T3" fmla="*/ 18 h 886"/>
                <a:gd name="T4" fmla="*/ 2 w 918"/>
                <a:gd name="T5" fmla="*/ 16 h 886"/>
                <a:gd name="T6" fmla="*/ 4 w 918"/>
                <a:gd name="T7" fmla="*/ 5 h 886"/>
                <a:gd name="T8" fmla="*/ 4 w 918"/>
                <a:gd name="T9" fmla="*/ 2 h 886"/>
                <a:gd name="T10" fmla="*/ 4 w 918"/>
                <a:gd name="T11" fmla="*/ 2 h 886"/>
                <a:gd name="T12" fmla="*/ 3 w 918"/>
                <a:gd name="T13" fmla="*/ 3 h 886"/>
                <a:gd name="T14" fmla="*/ 0 60000 65536"/>
                <a:gd name="T15" fmla="*/ 0 60000 65536"/>
                <a:gd name="T16" fmla="*/ 0 60000 65536"/>
                <a:gd name="T17" fmla="*/ 0 60000 65536"/>
                <a:gd name="T18" fmla="*/ 0 60000 65536"/>
                <a:gd name="T19" fmla="*/ 0 60000 65536"/>
                <a:gd name="T20" fmla="*/ 0 60000 65536"/>
                <a:gd name="T21" fmla="*/ 0 w 918"/>
                <a:gd name="T22" fmla="*/ 0 h 886"/>
                <a:gd name="T23" fmla="*/ 918 w 918"/>
                <a:gd name="T24" fmla="*/ 886 h 8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8" h="886">
                  <a:moveTo>
                    <a:pt x="645" y="129"/>
                  </a:moveTo>
                  <a:cubicBezTo>
                    <a:pt x="536" y="258"/>
                    <a:pt x="138" y="700"/>
                    <a:pt x="69" y="793"/>
                  </a:cubicBezTo>
                  <a:cubicBezTo>
                    <a:pt x="0" y="886"/>
                    <a:pt x="104" y="788"/>
                    <a:pt x="229" y="689"/>
                  </a:cubicBezTo>
                  <a:cubicBezTo>
                    <a:pt x="354" y="590"/>
                    <a:pt x="724" y="305"/>
                    <a:pt x="821" y="201"/>
                  </a:cubicBezTo>
                  <a:cubicBezTo>
                    <a:pt x="918" y="97"/>
                    <a:pt x="829" y="96"/>
                    <a:pt x="813" y="65"/>
                  </a:cubicBezTo>
                  <a:cubicBezTo>
                    <a:pt x="797" y="34"/>
                    <a:pt x="749" y="5"/>
                    <a:pt x="725" y="17"/>
                  </a:cubicBezTo>
                  <a:cubicBezTo>
                    <a:pt x="701" y="29"/>
                    <a:pt x="754" y="0"/>
                    <a:pt x="645" y="129"/>
                  </a:cubicBezTo>
                  <a:close/>
                </a:path>
              </a:pathLst>
            </a:custGeom>
            <a:solidFill>
              <a:srgbClr val="663300"/>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185" name="Group 910">
              <a:extLst>
                <a:ext uri="{FF2B5EF4-FFF2-40B4-BE49-F238E27FC236}">
                  <a16:creationId xmlns:a16="http://schemas.microsoft.com/office/drawing/2014/main" id="{6D2D3B76-EBCE-4581-A651-C40ACA2F16E8}"/>
                </a:ext>
              </a:extLst>
            </p:cNvPr>
            <p:cNvGrpSpPr>
              <a:grpSpLocks/>
            </p:cNvGrpSpPr>
            <p:nvPr/>
          </p:nvGrpSpPr>
          <p:grpSpPr bwMode="auto">
            <a:xfrm rot="-3116008">
              <a:off x="2284" y="796"/>
              <a:ext cx="247" cy="40"/>
              <a:chOff x="3076" y="1300"/>
              <a:chExt cx="247" cy="40"/>
            </a:xfrm>
          </p:grpSpPr>
          <p:sp>
            <p:nvSpPr>
              <p:cNvPr id="1189" name="Freeform 908">
                <a:extLst>
                  <a:ext uri="{FF2B5EF4-FFF2-40B4-BE49-F238E27FC236}">
                    <a16:creationId xmlns:a16="http://schemas.microsoft.com/office/drawing/2014/main" id="{204E6453-0F1D-4F6B-ABD3-CC9C85D0FA9C}"/>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90" name="Oval 909">
                <a:extLst>
                  <a:ext uri="{FF2B5EF4-FFF2-40B4-BE49-F238E27FC236}">
                    <a16:creationId xmlns:a16="http://schemas.microsoft.com/office/drawing/2014/main" id="{198BE60E-578A-491F-B846-76C8884A56DC}"/>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186" name="Group 912">
              <a:extLst>
                <a:ext uri="{FF2B5EF4-FFF2-40B4-BE49-F238E27FC236}">
                  <a16:creationId xmlns:a16="http://schemas.microsoft.com/office/drawing/2014/main" id="{83DF3FBC-56B4-4A39-973B-CFC8893683D8}"/>
                </a:ext>
              </a:extLst>
            </p:cNvPr>
            <p:cNvGrpSpPr>
              <a:grpSpLocks/>
            </p:cNvGrpSpPr>
            <p:nvPr/>
          </p:nvGrpSpPr>
          <p:grpSpPr bwMode="auto">
            <a:xfrm rot="-2525103">
              <a:off x="2234" y="980"/>
              <a:ext cx="247" cy="40"/>
              <a:chOff x="3076" y="1300"/>
              <a:chExt cx="247" cy="40"/>
            </a:xfrm>
          </p:grpSpPr>
          <p:sp>
            <p:nvSpPr>
              <p:cNvPr id="1187" name="Freeform 913">
                <a:extLst>
                  <a:ext uri="{FF2B5EF4-FFF2-40B4-BE49-F238E27FC236}">
                    <a16:creationId xmlns:a16="http://schemas.microsoft.com/office/drawing/2014/main" id="{39B0368B-578A-4569-BB20-3E1BF452C9CC}"/>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88" name="Oval 914">
                <a:extLst>
                  <a:ext uri="{FF2B5EF4-FFF2-40B4-BE49-F238E27FC236}">
                    <a16:creationId xmlns:a16="http://schemas.microsoft.com/office/drawing/2014/main" id="{3F8F3906-B20F-407C-AB66-C0F9422677BD}"/>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034" name="Text Box 918">
            <a:extLst>
              <a:ext uri="{FF2B5EF4-FFF2-40B4-BE49-F238E27FC236}">
                <a16:creationId xmlns:a16="http://schemas.microsoft.com/office/drawing/2014/main" id="{363BC6FA-CDDC-4BA6-BCF0-FF6751BF957A}"/>
              </a:ext>
            </a:extLst>
          </p:cNvPr>
          <p:cNvSpPr txBox="1">
            <a:spLocks noChangeArrowheads="1"/>
          </p:cNvSpPr>
          <p:nvPr/>
        </p:nvSpPr>
        <p:spPr bwMode="auto">
          <a:xfrm>
            <a:off x="694308" y="2822462"/>
            <a:ext cx="1284326" cy="338554"/>
          </a:xfrm>
          <a:prstGeom prst="rect">
            <a:avLst/>
          </a:prstGeom>
          <a:noFill/>
          <a:ln w="28575">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a:ln>
                  <a:noFill/>
                </a:ln>
                <a:solidFill>
                  <a:srgbClr val="000000"/>
                </a:solidFill>
                <a:effectLst/>
                <a:uLnTx/>
                <a:uFillTx/>
                <a:latin typeface="+mj-lt"/>
                <a:ea typeface="MS PGothic" charset="0"/>
              </a:rPr>
              <a:t>Macrophages</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1035" name="Text Box 919">
            <a:extLst>
              <a:ext uri="{FF2B5EF4-FFF2-40B4-BE49-F238E27FC236}">
                <a16:creationId xmlns:a16="http://schemas.microsoft.com/office/drawing/2014/main" id="{E27FF9CC-4483-4D8C-811A-C75B19F6DC73}"/>
              </a:ext>
            </a:extLst>
          </p:cNvPr>
          <p:cNvSpPr txBox="1">
            <a:spLocks noChangeArrowheads="1"/>
          </p:cNvSpPr>
          <p:nvPr/>
        </p:nvSpPr>
        <p:spPr bwMode="auto">
          <a:xfrm>
            <a:off x="3403418" y="2822462"/>
            <a:ext cx="99097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err="1">
                <a:ln>
                  <a:noFill/>
                </a:ln>
                <a:solidFill>
                  <a:srgbClr val="000000"/>
                </a:solidFill>
                <a:effectLst/>
                <a:uLnTx/>
                <a:uFillTx/>
                <a:latin typeface="+mj-lt"/>
                <a:ea typeface="MS PGothic" charset="0"/>
              </a:rPr>
              <a:t>Mast</a:t>
            </a:r>
            <a:r>
              <a:rPr kumimoji="0" lang="fr-CH" sz="1600" b="1" i="0" u="none" strike="noStrike" kern="0" cap="none" spc="0" normalizeH="0" baseline="0" noProof="0" dirty="0">
                <a:ln>
                  <a:noFill/>
                </a:ln>
                <a:solidFill>
                  <a:srgbClr val="000000"/>
                </a:solidFill>
                <a:effectLst/>
                <a:uLnTx/>
                <a:uFillTx/>
                <a:latin typeface="+mj-lt"/>
                <a:ea typeface="MS PGothic" charset="0"/>
              </a:rPr>
              <a:t> </a:t>
            </a:r>
            <a:r>
              <a:rPr kumimoji="0" lang="fr-CH" sz="1600" b="1" i="0" u="none" strike="noStrike" kern="0" cap="none" spc="0" normalizeH="0" baseline="0" noProof="0" dirty="0" err="1">
                <a:ln>
                  <a:noFill/>
                </a:ln>
                <a:solidFill>
                  <a:srgbClr val="000000"/>
                </a:solidFill>
                <a:effectLst/>
                <a:uLnTx/>
                <a:uFillTx/>
                <a:latin typeface="+mj-lt"/>
                <a:ea typeface="MS PGothic" charset="0"/>
              </a:rPr>
              <a:t>cells</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1036" name="Text Box 920">
            <a:extLst>
              <a:ext uri="{FF2B5EF4-FFF2-40B4-BE49-F238E27FC236}">
                <a16:creationId xmlns:a16="http://schemas.microsoft.com/office/drawing/2014/main" id="{B91A45E6-7925-4B13-BCBB-8971FE8C064C}"/>
              </a:ext>
            </a:extLst>
          </p:cNvPr>
          <p:cNvSpPr txBox="1">
            <a:spLocks noChangeArrowheads="1"/>
          </p:cNvSpPr>
          <p:nvPr/>
        </p:nvSpPr>
        <p:spPr bwMode="auto">
          <a:xfrm>
            <a:off x="6496510" y="2822568"/>
            <a:ext cx="132119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err="1">
                <a:ln>
                  <a:noFill/>
                </a:ln>
                <a:solidFill>
                  <a:srgbClr val="000000"/>
                </a:solidFill>
                <a:effectLst/>
                <a:uLnTx/>
                <a:uFillTx/>
                <a:latin typeface="+mj-lt"/>
                <a:ea typeface="MS PGothic" charset="0"/>
              </a:rPr>
              <a:t>Dendritic</a:t>
            </a:r>
            <a:r>
              <a:rPr kumimoji="0" lang="fr-CH" sz="1600" b="1" i="0" u="none" strike="noStrike" kern="0" cap="none" spc="0" normalizeH="0" baseline="0" noProof="0" dirty="0">
                <a:ln>
                  <a:noFill/>
                </a:ln>
                <a:solidFill>
                  <a:srgbClr val="000000"/>
                </a:solidFill>
                <a:effectLst/>
                <a:uLnTx/>
                <a:uFillTx/>
                <a:latin typeface="+mj-lt"/>
                <a:ea typeface="MS PGothic" charset="0"/>
              </a:rPr>
              <a:t> </a:t>
            </a:r>
            <a:r>
              <a:rPr kumimoji="0" lang="fr-CH" sz="1600" b="1" i="0" u="none" strike="noStrike" kern="0" cap="none" spc="0" normalizeH="0" baseline="0" noProof="0" dirty="0" err="1">
                <a:ln>
                  <a:noFill/>
                </a:ln>
                <a:solidFill>
                  <a:srgbClr val="000000"/>
                </a:solidFill>
                <a:effectLst/>
                <a:uLnTx/>
                <a:uFillTx/>
                <a:latin typeface="+mj-lt"/>
                <a:ea typeface="MS PGothic" charset="0"/>
              </a:rPr>
              <a:t>cells</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1037" name="Text Box 929">
            <a:extLst>
              <a:ext uri="{FF2B5EF4-FFF2-40B4-BE49-F238E27FC236}">
                <a16:creationId xmlns:a16="http://schemas.microsoft.com/office/drawing/2014/main" id="{769B7DE9-79CD-49F1-830E-F8223318CE15}"/>
              </a:ext>
            </a:extLst>
          </p:cNvPr>
          <p:cNvSpPr txBox="1">
            <a:spLocks noChangeArrowheads="1"/>
          </p:cNvSpPr>
          <p:nvPr/>
        </p:nvSpPr>
        <p:spPr bwMode="auto">
          <a:xfrm>
            <a:off x="694308" y="3164713"/>
            <a:ext cx="2276585" cy="523220"/>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Phagocytosis</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Recruit</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blood</a:t>
            </a:r>
            <a:r>
              <a:rPr kumimoji="0" lang="fr-CH" sz="1400" b="0" i="0" u="none" strike="noStrike" kern="0" cap="none" spc="0" normalizeH="0" baseline="0" noProof="0" dirty="0">
                <a:ln>
                  <a:noFill/>
                </a:ln>
                <a:solidFill>
                  <a:srgbClr val="000000"/>
                </a:solidFill>
                <a:effectLst/>
                <a:uLnTx/>
                <a:uFillTx/>
                <a:latin typeface="+mj-lt"/>
                <a:ea typeface="MS PGothic" charset="0"/>
              </a:rPr>
              <a:t> immune </a:t>
            </a:r>
            <a:r>
              <a:rPr kumimoji="0" lang="fr-CH" sz="1400" b="0" i="0" u="none" strike="noStrike" kern="0" cap="none" spc="0" normalizeH="0" baseline="0" noProof="0" dirty="0" err="1">
                <a:ln>
                  <a:noFill/>
                </a:ln>
                <a:solidFill>
                  <a:srgbClr val="000000"/>
                </a:solidFill>
                <a:effectLst/>
                <a:uLnTx/>
                <a:uFillTx/>
                <a:latin typeface="+mj-lt"/>
                <a:ea typeface="MS PGothic" charset="0"/>
              </a:rPr>
              <a:t>cells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38" name="Text Box 932">
            <a:extLst>
              <a:ext uri="{FF2B5EF4-FFF2-40B4-BE49-F238E27FC236}">
                <a16:creationId xmlns:a16="http://schemas.microsoft.com/office/drawing/2014/main" id="{72668C2C-3038-46C6-9ADB-85F6B6D98416}"/>
              </a:ext>
            </a:extLst>
          </p:cNvPr>
          <p:cNvSpPr txBox="1">
            <a:spLocks noChangeArrowheads="1"/>
          </p:cNvSpPr>
          <p:nvPr/>
        </p:nvSpPr>
        <p:spPr bwMode="auto">
          <a:xfrm>
            <a:off x="6496510" y="3157672"/>
            <a:ext cx="2198826" cy="523220"/>
          </a:xfrm>
          <a:prstGeom prst="rect">
            <a:avLst/>
          </a:prstGeom>
          <a:noFill/>
          <a:ln w="9525">
            <a:noFill/>
            <a:miter lim="800000"/>
            <a:headEnd/>
            <a:tailEnd/>
          </a:ln>
        </p:spPr>
        <p:txBody>
          <a:bodyPr wrap="squar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Initiate</a:t>
            </a:r>
            <a:r>
              <a:rPr kumimoji="0" lang="fr-CH" sz="1400" b="0" i="0" u="none" strike="noStrike" kern="0" cap="none" spc="0" normalizeH="0" baseline="0" noProof="0" dirty="0">
                <a:ln>
                  <a:noFill/>
                </a:ln>
                <a:solidFill>
                  <a:srgbClr val="000000"/>
                </a:solidFill>
                <a:effectLst/>
                <a:uLnTx/>
                <a:uFillTx/>
                <a:latin typeface="+mj-lt"/>
                <a:ea typeface="MS PGothic" charset="0"/>
              </a:rPr>
              <a:t> adaptive immune </a:t>
            </a:r>
          </a:p>
          <a:p>
            <a:pPr marL="0" marR="0" lvl="0" indent="0" defTabSz="914400" eaLnBrk="1" fontAlgn="base" latinLnBrk="0" hangingPunct="1">
              <a:lnSpc>
                <a:spcPct val="100000"/>
              </a:lnSpc>
              <a:spcBef>
                <a:spcPct val="0"/>
              </a:spcBef>
              <a:spcAft>
                <a:spcPct val="0"/>
              </a:spcAft>
              <a:buClrTx/>
              <a:buSzTx/>
              <a:buFontTx/>
              <a:buNone/>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responses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182" name="Text Box 931">
            <a:extLst>
              <a:ext uri="{FF2B5EF4-FFF2-40B4-BE49-F238E27FC236}">
                <a16:creationId xmlns:a16="http://schemas.microsoft.com/office/drawing/2014/main" id="{6365ED76-F2BA-4F62-92B1-69059F46F4A4}"/>
              </a:ext>
            </a:extLst>
          </p:cNvPr>
          <p:cNvSpPr txBox="1">
            <a:spLocks noChangeArrowheads="1"/>
          </p:cNvSpPr>
          <p:nvPr/>
        </p:nvSpPr>
        <p:spPr bwMode="auto">
          <a:xfrm>
            <a:off x="3403418" y="3163809"/>
            <a:ext cx="2663955" cy="738664"/>
          </a:xfrm>
          <a:prstGeom prst="rect">
            <a:avLst/>
          </a:prstGeom>
          <a:noFill/>
          <a:ln w="9525">
            <a:noFill/>
            <a:miter lim="800000"/>
            <a:headEnd/>
            <a:tailEnd/>
          </a:ln>
        </p:spPr>
        <p:txBody>
          <a:bodyPr>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Vasodilatation</a:t>
            </a: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lang="fr-CH" sz="1400" kern="0" dirty="0">
                <a:solidFill>
                  <a:srgbClr val="000000"/>
                </a:solidFill>
                <a:latin typeface="+mj-lt"/>
              </a:rPr>
              <a:t>I</a:t>
            </a:r>
            <a:r>
              <a:rPr kumimoji="0" lang="fr-CH" sz="1400" b="0" i="0" u="none" strike="noStrike" kern="0" cap="none" spc="0" normalizeH="0" baseline="0" noProof="0" dirty="0" err="1">
                <a:ln>
                  <a:noFill/>
                </a:ln>
                <a:solidFill>
                  <a:srgbClr val="000000"/>
                </a:solidFill>
                <a:effectLst/>
                <a:uLnTx/>
                <a:uFillTx/>
                <a:latin typeface="+mj-lt"/>
                <a:ea typeface="MS PGothic" charset="0"/>
              </a:rPr>
              <a:t>ncrease</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vascular</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permeability</a:t>
            </a:r>
            <a:endParaRPr kumimoji="0" lang="fr-FR"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Recruit</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blood</a:t>
            </a:r>
            <a:r>
              <a:rPr kumimoji="0" lang="fr-CH" sz="1400" b="0" i="0" u="none" strike="noStrike" kern="0" cap="none" spc="0" normalizeH="0" baseline="0" noProof="0" dirty="0">
                <a:ln>
                  <a:noFill/>
                </a:ln>
                <a:solidFill>
                  <a:srgbClr val="000000"/>
                </a:solidFill>
                <a:effectLst/>
                <a:uLnTx/>
                <a:uFillTx/>
                <a:latin typeface="+mj-lt"/>
                <a:ea typeface="MS PGothic" charset="0"/>
              </a:rPr>
              <a:t> immune </a:t>
            </a:r>
            <a:r>
              <a:rPr kumimoji="0" lang="fr-CH" sz="1400" b="0" i="0" u="none" strike="noStrike" kern="0" cap="none" spc="0" normalizeH="0" baseline="0" noProof="0" dirty="0" err="1">
                <a:ln>
                  <a:noFill/>
                </a:ln>
                <a:solidFill>
                  <a:srgbClr val="000000"/>
                </a:solidFill>
                <a:effectLst/>
                <a:uLnTx/>
                <a:uFillTx/>
                <a:latin typeface="+mj-lt"/>
                <a:ea typeface="MS PGothic" charset="0"/>
              </a:rPr>
              <a:t>cells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41" name="Line 1021">
            <a:extLst>
              <a:ext uri="{FF2B5EF4-FFF2-40B4-BE49-F238E27FC236}">
                <a16:creationId xmlns:a16="http://schemas.microsoft.com/office/drawing/2014/main" id="{974511A1-02A1-47BA-A50B-9392D5B68990}"/>
              </a:ext>
            </a:extLst>
          </p:cNvPr>
          <p:cNvSpPr>
            <a:spLocks noChangeShapeType="1"/>
          </p:cNvSpPr>
          <p:nvPr/>
        </p:nvSpPr>
        <p:spPr bwMode="auto">
          <a:xfrm flipH="1">
            <a:off x="2086647" y="1800482"/>
            <a:ext cx="1527105" cy="408838"/>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042" name="Line 1022">
            <a:extLst>
              <a:ext uri="{FF2B5EF4-FFF2-40B4-BE49-F238E27FC236}">
                <a16:creationId xmlns:a16="http://schemas.microsoft.com/office/drawing/2014/main" id="{0AF321D1-99BB-437F-8FF6-749DEBB61866}"/>
              </a:ext>
            </a:extLst>
          </p:cNvPr>
          <p:cNvSpPr>
            <a:spLocks noChangeShapeType="1"/>
          </p:cNvSpPr>
          <p:nvPr/>
        </p:nvSpPr>
        <p:spPr bwMode="auto">
          <a:xfrm>
            <a:off x="5531088" y="1796024"/>
            <a:ext cx="1238575" cy="411366"/>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043" name="Line 0">
            <a:extLst>
              <a:ext uri="{FF2B5EF4-FFF2-40B4-BE49-F238E27FC236}">
                <a16:creationId xmlns:a16="http://schemas.microsoft.com/office/drawing/2014/main" id="{AC914B35-56C3-4DE8-9C6B-91CE556B23C5}"/>
              </a:ext>
            </a:extLst>
          </p:cNvPr>
          <p:cNvSpPr>
            <a:spLocks noChangeShapeType="1"/>
          </p:cNvSpPr>
          <p:nvPr/>
        </p:nvSpPr>
        <p:spPr bwMode="auto">
          <a:xfrm flipH="1">
            <a:off x="4530841" y="1796024"/>
            <a:ext cx="32538" cy="411366"/>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mj-lt"/>
              <a:ea typeface="MS PGothic" charset="0"/>
            </a:endParaRPr>
          </a:p>
        </p:txBody>
      </p:sp>
      <p:sp>
        <p:nvSpPr>
          <p:cNvPr id="1045" name="Text Box 927">
            <a:extLst>
              <a:ext uri="{FF2B5EF4-FFF2-40B4-BE49-F238E27FC236}">
                <a16:creationId xmlns:a16="http://schemas.microsoft.com/office/drawing/2014/main" id="{2C39E2EE-E17D-4D60-9DA0-3C83A6D25957}"/>
              </a:ext>
            </a:extLst>
          </p:cNvPr>
          <p:cNvSpPr txBox="1">
            <a:spLocks noChangeArrowheads="1"/>
          </p:cNvSpPr>
          <p:nvPr/>
        </p:nvSpPr>
        <p:spPr bwMode="auto">
          <a:xfrm>
            <a:off x="3915199" y="1109737"/>
            <a:ext cx="1327608" cy="338554"/>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1" i="0" u="none" strike="noStrike" kern="0" cap="none" spc="0" normalizeH="0" baseline="0" noProof="0" dirty="0" err="1">
                <a:ln>
                  <a:noFill/>
                </a:ln>
                <a:solidFill>
                  <a:srgbClr val="000000"/>
                </a:solidFill>
                <a:effectLst/>
                <a:uLnTx/>
                <a:uFillTx/>
                <a:latin typeface="+mj-lt"/>
                <a:ea typeface="MS PGothic" charset="0"/>
              </a:rPr>
              <a:t>Epithelial</a:t>
            </a:r>
            <a:r>
              <a:rPr kumimoji="0" lang="fr-CH" sz="1600" b="1" i="0" u="none" strike="noStrike" kern="0" cap="none" spc="0" normalizeH="0" baseline="0" noProof="0" dirty="0">
                <a:ln>
                  <a:noFill/>
                </a:ln>
                <a:solidFill>
                  <a:srgbClr val="000000"/>
                </a:solidFill>
                <a:effectLst/>
                <a:uLnTx/>
                <a:uFillTx/>
                <a:latin typeface="+mj-lt"/>
                <a:ea typeface="MS PGothic" charset="0"/>
              </a:rPr>
              <a:t> </a:t>
            </a:r>
            <a:r>
              <a:rPr kumimoji="0" lang="fr-CH" sz="1600" b="1" i="0" u="none" strike="noStrike" kern="0" cap="none" spc="0" normalizeH="0" baseline="0" noProof="0" dirty="0" err="1">
                <a:ln>
                  <a:noFill/>
                </a:ln>
                <a:solidFill>
                  <a:srgbClr val="000000"/>
                </a:solidFill>
                <a:effectLst/>
                <a:uLnTx/>
                <a:uFillTx/>
                <a:latin typeface="+mj-lt"/>
                <a:ea typeface="MS PGothic" charset="0"/>
              </a:rPr>
              <a:t>cells</a:t>
            </a:r>
            <a:endParaRPr kumimoji="0" lang="fr-FR" sz="1600" b="1" i="0" u="none" strike="noStrike" kern="0" cap="none" spc="0" normalizeH="0" baseline="0" noProof="0" dirty="0">
              <a:ln>
                <a:noFill/>
              </a:ln>
              <a:solidFill>
                <a:srgbClr val="000000"/>
              </a:solidFill>
              <a:effectLst/>
              <a:uLnTx/>
              <a:uFillTx/>
              <a:latin typeface="+mj-lt"/>
              <a:ea typeface="MS PGothic" charset="0"/>
            </a:endParaRPr>
          </a:p>
        </p:txBody>
      </p:sp>
      <p:sp>
        <p:nvSpPr>
          <p:cNvPr id="1062" name="Text Box 132">
            <a:extLst>
              <a:ext uri="{FF2B5EF4-FFF2-40B4-BE49-F238E27FC236}">
                <a16:creationId xmlns:a16="http://schemas.microsoft.com/office/drawing/2014/main" id="{B4613B9F-1BBE-4A2A-84B8-016079C549A3}"/>
              </a:ext>
            </a:extLst>
          </p:cNvPr>
          <p:cNvSpPr txBox="1">
            <a:spLocks noChangeArrowheads="1"/>
          </p:cNvSpPr>
          <p:nvPr/>
        </p:nvSpPr>
        <p:spPr bwMode="auto">
          <a:xfrm>
            <a:off x="6496510" y="3806865"/>
            <a:ext cx="2398413" cy="738664"/>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Lyses </a:t>
            </a:r>
            <a:r>
              <a:rPr kumimoji="0" lang="fr-CH" sz="1400" b="0" i="0" u="none" strike="noStrike" kern="0" cap="none" spc="0" normalizeH="0" baseline="0" noProof="0" dirty="0" err="1">
                <a:ln>
                  <a:noFill/>
                </a:ln>
                <a:solidFill>
                  <a:srgbClr val="000000"/>
                </a:solidFill>
                <a:effectLst/>
                <a:uLnTx/>
                <a:uFillTx/>
                <a:latin typeface="+mj-lt"/>
                <a:ea typeface="MS PGothic" charset="0"/>
              </a:rPr>
              <a:t>microorganisms</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Recruits</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blood</a:t>
            </a:r>
            <a:r>
              <a:rPr kumimoji="0" lang="fr-CH" sz="1400" b="0" i="0" u="none" strike="noStrike" kern="0" cap="none" spc="0" normalizeH="0" baseline="0" noProof="0" dirty="0">
                <a:ln>
                  <a:noFill/>
                </a:ln>
                <a:solidFill>
                  <a:srgbClr val="000000"/>
                </a:solidFill>
                <a:effectLst/>
                <a:uLnTx/>
                <a:uFillTx/>
                <a:latin typeface="+mj-lt"/>
                <a:ea typeface="MS PGothic" charset="0"/>
              </a:rPr>
              <a:t> immune </a:t>
            </a:r>
            <a:r>
              <a:rPr kumimoji="0" lang="fr-CH" sz="1400" b="0" i="0" u="none" strike="noStrike" kern="0" cap="none" spc="0" normalizeH="0" baseline="0" noProof="0" dirty="0" err="1">
                <a:ln>
                  <a:noFill/>
                </a:ln>
                <a:solidFill>
                  <a:srgbClr val="000000"/>
                </a:solidFill>
                <a:effectLst/>
                <a:uLnTx/>
                <a:uFillTx/>
                <a:latin typeface="+mj-lt"/>
                <a:ea typeface="MS PGothic" charset="0"/>
              </a:rPr>
              <a:t>cells</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Opsonisation</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63" name="Text Box 133">
            <a:extLst>
              <a:ext uri="{FF2B5EF4-FFF2-40B4-BE49-F238E27FC236}">
                <a16:creationId xmlns:a16="http://schemas.microsoft.com/office/drawing/2014/main" id="{2504F0BA-B04C-4006-B631-037672DE6362}"/>
              </a:ext>
            </a:extLst>
          </p:cNvPr>
          <p:cNvSpPr txBox="1">
            <a:spLocks noChangeArrowheads="1"/>
          </p:cNvSpPr>
          <p:nvPr/>
        </p:nvSpPr>
        <p:spPr bwMode="auto">
          <a:xfrm>
            <a:off x="4183374" y="4022309"/>
            <a:ext cx="1912703" cy="523220"/>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Activate</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complement</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Opsonisation</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64" name="Text Box 134">
            <a:extLst>
              <a:ext uri="{FF2B5EF4-FFF2-40B4-BE49-F238E27FC236}">
                <a16:creationId xmlns:a16="http://schemas.microsoft.com/office/drawing/2014/main" id="{A6C3047B-F7D2-4980-923A-FF74D3097974}"/>
              </a:ext>
            </a:extLst>
          </p:cNvPr>
          <p:cNvSpPr txBox="1">
            <a:spLocks noChangeArrowheads="1"/>
          </p:cNvSpPr>
          <p:nvPr/>
        </p:nvSpPr>
        <p:spPr bwMode="auto">
          <a:xfrm>
            <a:off x="694308" y="4237752"/>
            <a:ext cx="1247457" cy="307777"/>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Phagocytosis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65" name="Text Box 135">
            <a:extLst>
              <a:ext uri="{FF2B5EF4-FFF2-40B4-BE49-F238E27FC236}">
                <a16:creationId xmlns:a16="http://schemas.microsoft.com/office/drawing/2014/main" id="{13AB846E-9F98-421D-ABFC-2653CABA68B0}"/>
              </a:ext>
            </a:extLst>
          </p:cNvPr>
          <p:cNvSpPr txBox="1">
            <a:spLocks noChangeArrowheads="1"/>
          </p:cNvSpPr>
          <p:nvPr/>
        </p:nvSpPr>
        <p:spPr bwMode="auto">
          <a:xfrm>
            <a:off x="2075422" y="4022309"/>
            <a:ext cx="1915909" cy="523220"/>
          </a:xfrm>
          <a:prstGeom prst="rect">
            <a:avLst/>
          </a:prstGeom>
          <a:noFill/>
          <a:ln w="12700">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Lyse </a:t>
            </a:r>
            <a:r>
              <a:rPr kumimoji="0" lang="fr-CH" sz="1400" b="0" i="0" u="none" strike="noStrike" kern="0" cap="none" spc="0" normalizeH="0" baseline="0" noProof="0" dirty="0" err="1">
                <a:ln>
                  <a:noFill/>
                </a:ln>
                <a:solidFill>
                  <a:srgbClr val="000000"/>
                </a:solidFill>
                <a:effectLst/>
                <a:uLnTx/>
                <a:uFillTx/>
                <a:latin typeface="+mj-lt"/>
                <a:ea typeface="MS PGothic" charset="0"/>
              </a:rPr>
              <a:t>infected</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cells</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Activate</a:t>
            </a:r>
            <a:r>
              <a:rPr kumimoji="0" lang="fr-CH" sz="1400" b="0" i="0" u="none" strike="noStrike" kern="0" cap="none" spc="0" normalizeH="0" baseline="0" noProof="0" dirty="0">
                <a:ln>
                  <a:noFill/>
                </a:ln>
                <a:solidFill>
                  <a:srgbClr val="000000"/>
                </a:solidFill>
                <a:effectLst/>
                <a:uLnTx/>
                <a:uFillTx/>
                <a:latin typeface="+mj-lt"/>
                <a:ea typeface="MS PGothic" charset="0"/>
              </a:rPr>
              <a:t> macrophages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66" name="Text Box 134">
            <a:extLst>
              <a:ext uri="{FF2B5EF4-FFF2-40B4-BE49-F238E27FC236}">
                <a16:creationId xmlns:a16="http://schemas.microsoft.com/office/drawing/2014/main" id="{944FFFD7-52BB-4915-B458-502CB1135075}"/>
              </a:ext>
            </a:extLst>
          </p:cNvPr>
          <p:cNvSpPr txBox="1">
            <a:spLocks noChangeArrowheads="1"/>
          </p:cNvSpPr>
          <p:nvPr/>
        </p:nvSpPr>
        <p:spPr bwMode="auto">
          <a:xfrm>
            <a:off x="5173474" y="786372"/>
            <a:ext cx="2023311" cy="954107"/>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Antimicrobial</a:t>
            </a:r>
            <a:r>
              <a:rPr kumimoji="0" lang="fr-CH" sz="1400" b="0" i="0" u="none" strike="noStrike" kern="0" cap="none" spc="0" normalizeH="0" baseline="0" noProof="0" dirty="0">
                <a:ln>
                  <a:noFill/>
                </a:ln>
                <a:solidFill>
                  <a:srgbClr val="000000"/>
                </a:solidFill>
                <a:effectLst/>
                <a:uLnTx/>
                <a:uFillTx/>
                <a:latin typeface="+mj-lt"/>
                <a:ea typeface="MS PGothic" charset="0"/>
              </a:rPr>
              <a:t> peptides</a:t>
            </a: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err="1">
                <a:ln>
                  <a:noFill/>
                </a:ln>
                <a:solidFill>
                  <a:srgbClr val="000000"/>
                </a:solidFill>
                <a:effectLst/>
                <a:uLnTx/>
                <a:uFillTx/>
                <a:latin typeface="+mj-lt"/>
                <a:ea typeface="MS PGothic" charset="0"/>
              </a:rPr>
              <a:t>Ferritin</a:t>
            </a:r>
            <a:endParaRPr kumimoji="0" lang="fr-CH" sz="1400" b="0" i="0" u="none" strike="noStrike" kern="0" cap="none" spc="0" normalizeH="0" baseline="0" noProof="0" dirty="0">
              <a:ln>
                <a:noFill/>
              </a:ln>
              <a:solidFill>
                <a:srgbClr val="000000"/>
              </a:solidFill>
              <a:effectLst/>
              <a:uLnTx/>
              <a:uFillTx/>
              <a:latin typeface="+mj-lt"/>
              <a:ea typeface="MS PGothic" charset="0"/>
            </a:endParaRPr>
          </a:p>
          <a:p>
            <a:pPr marL="0" marR="0" lvl="0" indent="0" defTabSz="914400" eaLnBrk="1" fontAlgn="base" latinLnBrk="0" hangingPunct="1">
              <a:lnSpc>
                <a:spcPct val="100000"/>
              </a:lnSpc>
              <a:spcBef>
                <a:spcPct val="0"/>
              </a:spcBef>
              <a:spcAft>
                <a:spcPct val="0"/>
              </a:spcAft>
              <a:buClrTx/>
              <a:buSzTx/>
              <a:buFontTx/>
              <a:buChar char="•"/>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Lysozyme</a:t>
            </a:r>
          </a:p>
          <a:p>
            <a:pPr defTabSz="914400" fontAlgn="base">
              <a:spcBef>
                <a:spcPct val="0"/>
              </a:spcBef>
              <a:spcAft>
                <a:spcPct val="0"/>
              </a:spcAft>
              <a:buFontTx/>
              <a:buChar char="•"/>
            </a:pPr>
            <a:r>
              <a:rPr lang="fr-CH" sz="1400" kern="0" dirty="0" err="1">
                <a:solidFill>
                  <a:srgbClr val="000000"/>
                </a:solidFill>
                <a:latin typeface="+mj-lt"/>
              </a:rPr>
              <a:t>Activate</a:t>
            </a:r>
            <a:r>
              <a:rPr lang="fr-CH" sz="1400" kern="0" dirty="0">
                <a:solidFill>
                  <a:srgbClr val="000000"/>
                </a:solidFill>
                <a:latin typeface="+mj-lt"/>
              </a:rPr>
              <a:t> </a:t>
            </a:r>
            <a:r>
              <a:rPr lang="fr-CH" sz="1400" kern="0" dirty="0" err="1">
                <a:solidFill>
                  <a:srgbClr val="000000"/>
                </a:solidFill>
                <a:latin typeface="+mj-lt"/>
              </a:rPr>
              <a:t>underlying</a:t>
            </a:r>
            <a:r>
              <a:rPr lang="fr-CH" sz="1400" kern="0" dirty="0">
                <a:solidFill>
                  <a:srgbClr val="000000"/>
                </a:solidFill>
                <a:latin typeface="+mj-lt"/>
              </a:rPr>
              <a:t> </a:t>
            </a:r>
            <a:r>
              <a:rPr lang="fr-CH" sz="1400" kern="0" dirty="0" err="1">
                <a:solidFill>
                  <a:srgbClr val="000000"/>
                </a:solidFill>
                <a:latin typeface="+mj-lt"/>
              </a:rPr>
              <a:t>cells</a:t>
            </a:r>
            <a:endParaRPr lang="fr-FR" sz="1400" kern="0" dirty="0">
              <a:solidFill>
                <a:srgbClr val="000000"/>
              </a:solidFill>
              <a:latin typeface="+mj-lt"/>
            </a:endParaRPr>
          </a:p>
        </p:txBody>
      </p:sp>
      <p:grpSp>
        <p:nvGrpSpPr>
          <p:cNvPr id="2178" name="Group 744">
            <a:extLst>
              <a:ext uri="{FF2B5EF4-FFF2-40B4-BE49-F238E27FC236}">
                <a16:creationId xmlns:a16="http://schemas.microsoft.com/office/drawing/2014/main" id="{611E3DC4-1408-4453-BB9D-3D29D44C4BF6}"/>
              </a:ext>
            </a:extLst>
          </p:cNvPr>
          <p:cNvGrpSpPr>
            <a:grpSpLocks/>
          </p:cNvGrpSpPr>
          <p:nvPr/>
        </p:nvGrpSpPr>
        <p:grpSpPr bwMode="auto">
          <a:xfrm>
            <a:off x="2727534" y="6027547"/>
            <a:ext cx="449262" cy="465137"/>
            <a:chOff x="1443" y="1831"/>
            <a:chExt cx="661" cy="701"/>
          </a:xfrm>
        </p:grpSpPr>
        <p:sp>
          <p:nvSpPr>
            <p:cNvPr id="2179" name="Oval 745">
              <a:extLst>
                <a:ext uri="{FF2B5EF4-FFF2-40B4-BE49-F238E27FC236}">
                  <a16:creationId xmlns:a16="http://schemas.microsoft.com/office/drawing/2014/main" id="{B50985E5-6144-46C2-A9F3-56C7ECD6C5B3}"/>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0" name="Oval 746">
              <a:extLst>
                <a:ext uri="{FF2B5EF4-FFF2-40B4-BE49-F238E27FC236}">
                  <a16:creationId xmlns:a16="http://schemas.microsoft.com/office/drawing/2014/main" id="{0432C7F0-7E9A-461E-B3B1-4985212FDCA0}"/>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1" name="Oval 747">
              <a:extLst>
                <a:ext uri="{FF2B5EF4-FFF2-40B4-BE49-F238E27FC236}">
                  <a16:creationId xmlns:a16="http://schemas.microsoft.com/office/drawing/2014/main" id="{4B64B4A6-EDE5-4CA1-87C8-F77C31DB85C7}"/>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2" name="Oval 748">
              <a:extLst>
                <a:ext uri="{FF2B5EF4-FFF2-40B4-BE49-F238E27FC236}">
                  <a16:creationId xmlns:a16="http://schemas.microsoft.com/office/drawing/2014/main" id="{E4E35A15-0728-4741-AF3E-9892CBDE8FBD}"/>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3" name="Oval 749">
              <a:extLst>
                <a:ext uri="{FF2B5EF4-FFF2-40B4-BE49-F238E27FC236}">
                  <a16:creationId xmlns:a16="http://schemas.microsoft.com/office/drawing/2014/main" id="{72EA3247-8C58-4556-9889-4803C206CA52}"/>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4" name="Oval 750">
              <a:extLst>
                <a:ext uri="{FF2B5EF4-FFF2-40B4-BE49-F238E27FC236}">
                  <a16:creationId xmlns:a16="http://schemas.microsoft.com/office/drawing/2014/main" id="{3BBDFECF-E361-4D0E-B865-BDBD6CB28BB8}"/>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5" name="Oval 751">
              <a:extLst>
                <a:ext uri="{FF2B5EF4-FFF2-40B4-BE49-F238E27FC236}">
                  <a16:creationId xmlns:a16="http://schemas.microsoft.com/office/drawing/2014/main" id="{32D30A5D-29A3-4E73-9AAE-C921374D6BCE}"/>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186" name="Group 752">
            <a:extLst>
              <a:ext uri="{FF2B5EF4-FFF2-40B4-BE49-F238E27FC236}">
                <a16:creationId xmlns:a16="http://schemas.microsoft.com/office/drawing/2014/main" id="{1464D2D8-E17D-4300-A878-9FE91B3D9ED7}"/>
              </a:ext>
            </a:extLst>
          </p:cNvPr>
          <p:cNvGrpSpPr>
            <a:grpSpLocks/>
          </p:cNvGrpSpPr>
          <p:nvPr/>
        </p:nvGrpSpPr>
        <p:grpSpPr bwMode="auto">
          <a:xfrm>
            <a:off x="1155865" y="6015004"/>
            <a:ext cx="412750" cy="454025"/>
            <a:chOff x="3160" y="1869"/>
            <a:chExt cx="650" cy="694"/>
          </a:xfrm>
        </p:grpSpPr>
        <p:sp>
          <p:nvSpPr>
            <p:cNvPr id="2187" name="Oval 753">
              <a:extLst>
                <a:ext uri="{FF2B5EF4-FFF2-40B4-BE49-F238E27FC236}">
                  <a16:creationId xmlns:a16="http://schemas.microsoft.com/office/drawing/2014/main" id="{841CA196-1545-43C0-8D7F-6E905EF3CD17}"/>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8" name="Freeform 754">
              <a:extLst>
                <a:ext uri="{FF2B5EF4-FFF2-40B4-BE49-F238E27FC236}">
                  <a16:creationId xmlns:a16="http://schemas.microsoft.com/office/drawing/2014/main" id="{42F1727A-D7DA-4D19-8679-9AAC3F0C1505}"/>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9" name="Oval 755">
              <a:extLst>
                <a:ext uri="{FF2B5EF4-FFF2-40B4-BE49-F238E27FC236}">
                  <a16:creationId xmlns:a16="http://schemas.microsoft.com/office/drawing/2014/main" id="{A6082EA0-C20B-4B17-ABF2-86B5ADD97206}"/>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0" name="Oval 756">
              <a:extLst>
                <a:ext uri="{FF2B5EF4-FFF2-40B4-BE49-F238E27FC236}">
                  <a16:creationId xmlns:a16="http://schemas.microsoft.com/office/drawing/2014/main" id="{253B0683-2C0E-46CC-ADA5-2F53F11DE04F}"/>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1" name="Oval 757">
              <a:extLst>
                <a:ext uri="{FF2B5EF4-FFF2-40B4-BE49-F238E27FC236}">
                  <a16:creationId xmlns:a16="http://schemas.microsoft.com/office/drawing/2014/main" id="{4A34C092-36F4-48F0-A034-80C4E336D8F0}"/>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2" name="Oval 758">
              <a:extLst>
                <a:ext uri="{FF2B5EF4-FFF2-40B4-BE49-F238E27FC236}">
                  <a16:creationId xmlns:a16="http://schemas.microsoft.com/office/drawing/2014/main" id="{923F8516-8F91-4BE8-ADB1-DB38F6A7E687}"/>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3" name="Oval 759">
              <a:extLst>
                <a:ext uri="{FF2B5EF4-FFF2-40B4-BE49-F238E27FC236}">
                  <a16:creationId xmlns:a16="http://schemas.microsoft.com/office/drawing/2014/main" id="{AC604AF2-9104-402D-82AA-BD89573E562B}"/>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4" name="Oval 760">
              <a:extLst>
                <a:ext uri="{FF2B5EF4-FFF2-40B4-BE49-F238E27FC236}">
                  <a16:creationId xmlns:a16="http://schemas.microsoft.com/office/drawing/2014/main" id="{1763BBE0-2F63-487E-A3B2-4ABA45E8A86B}"/>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195" name="Group 912">
            <a:extLst>
              <a:ext uri="{FF2B5EF4-FFF2-40B4-BE49-F238E27FC236}">
                <a16:creationId xmlns:a16="http://schemas.microsoft.com/office/drawing/2014/main" id="{EA69FEB3-CFFA-42A1-9503-CBFB9C42963E}"/>
              </a:ext>
            </a:extLst>
          </p:cNvPr>
          <p:cNvGrpSpPr>
            <a:grpSpLocks/>
          </p:cNvGrpSpPr>
          <p:nvPr/>
        </p:nvGrpSpPr>
        <p:grpSpPr bwMode="auto">
          <a:xfrm>
            <a:off x="4995620" y="6027547"/>
            <a:ext cx="374650" cy="358775"/>
            <a:chOff x="1106" y="102"/>
            <a:chExt cx="1364" cy="2044"/>
          </a:xfrm>
        </p:grpSpPr>
        <p:grpSp>
          <p:nvGrpSpPr>
            <p:cNvPr id="2196" name="Group 913">
              <a:extLst>
                <a:ext uri="{FF2B5EF4-FFF2-40B4-BE49-F238E27FC236}">
                  <a16:creationId xmlns:a16="http://schemas.microsoft.com/office/drawing/2014/main" id="{1662A78F-2A94-4137-B952-00F461F1736D}"/>
                </a:ext>
              </a:extLst>
            </p:cNvPr>
            <p:cNvGrpSpPr>
              <a:grpSpLocks/>
            </p:cNvGrpSpPr>
            <p:nvPr/>
          </p:nvGrpSpPr>
          <p:grpSpPr bwMode="auto">
            <a:xfrm flipH="1">
              <a:off x="1106" y="1216"/>
              <a:ext cx="701" cy="435"/>
              <a:chOff x="4305" y="2263"/>
              <a:chExt cx="701" cy="435"/>
            </a:xfrm>
          </p:grpSpPr>
          <p:grpSp>
            <p:nvGrpSpPr>
              <p:cNvPr id="2228" name="Group 914">
                <a:extLst>
                  <a:ext uri="{FF2B5EF4-FFF2-40B4-BE49-F238E27FC236}">
                    <a16:creationId xmlns:a16="http://schemas.microsoft.com/office/drawing/2014/main" id="{9121B06B-274F-45ED-8D84-CD70FCE0DFBB}"/>
                  </a:ext>
                </a:extLst>
              </p:cNvPr>
              <p:cNvGrpSpPr>
                <a:grpSpLocks/>
              </p:cNvGrpSpPr>
              <p:nvPr/>
            </p:nvGrpSpPr>
            <p:grpSpPr bwMode="auto">
              <a:xfrm>
                <a:off x="4707" y="2411"/>
                <a:ext cx="299" cy="287"/>
                <a:chOff x="4836" y="2537"/>
                <a:chExt cx="299" cy="287"/>
              </a:xfrm>
            </p:grpSpPr>
            <p:sp>
              <p:nvSpPr>
                <p:cNvPr id="2230" name="Oval 915">
                  <a:extLst>
                    <a:ext uri="{FF2B5EF4-FFF2-40B4-BE49-F238E27FC236}">
                      <a16:creationId xmlns:a16="http://schemas.microsoft.com/office/drawing/2014/main" id="{D04DF200-F3FE-466B-BA89-64BAD71B8FB0}"/>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31" name="Group 916">
                  <a:extLst>
                    <a:ext uri="{FF2B5EF4-FFF2-40B4-BE49-F238E27FC236}">
                      <a16:creationId xmlns:a16="http://schemas.microsoft.com/office/drawing/2014/main" id="{9C8CAF8E-588A-4D3A-B60A-4A5A34AD86ED}"/>
                    </a:ext>
                  </a:extLst>
                </p:cNvPr>
                <p:cNvGrpSpPr>
                  <a:grpSpLocks/>
                </p:cNvGrpSpPr>
                <p:nvPr/>
              </p:nvGrpSpPr>
              <p:grpSpPr bwMode="auto">
                <a:xfrm flipH="1">
                  <a:off x="5043" y="2730"/>
                  <a:ext cx="92" cy="72"/>
                  <a:chOff x="3499" y="2734"/>
                  <a:chExt cx="92" cy="72"/>
                </a:xfrm>
              </p:grpSpPr>
              <p:sp>
                <p:nvSpPr>
                  <p:cNvPr id="2232" name="AutoShape 917">
                    <a:extLst>
                      <a:ext uri="{FF2B5EF4-FFF2-40B4-BE49-F238E27FC236}">
                        <a16:creationId xmlns:a16="http://schemas.microsoft.com/office/drawing/2014/main" id="{1A113A05-D671-4954-8745-280CC2A616EC}"/>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3" name="Oval 918">
                    <a:extLst>
                      <a:ext uri="{FF2B5EF4-FFF2-40B4-BE49-F238E27FC236}">
                        <a16:creationId xmlns:a16="http://schemas.microsoft.com/office/drawing/2014/main" id="{59E0C5E7-A5FF-45D8-A3A2-D2ED6CE1B08F}"/>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229" name="Rectangle 919">
                <a:extLst>
                  <a:ext uri="{FF2B5EF4-FFF2-40B4-BE49-F238E27FC236}">
                    <a16:creationId xmlns:a16="http://schemas.microsoft.com/office/drawing/2014/main" id="{62A95862-015F-47B7-BA1D-91EE4F2576D7}"/>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197" name="Group 920">
              <a:extLst>
                <a:ext uri="{FF2B5EF4-FFF2-40B4-BE49-F238E27FC236}">
                  <a16:creationId xmlns:a16="http://schemas.microsoft.com/office/drawing/2014/main" id="{C61D2C3C-1500-48B2-B760-1993E6039F65}"/>
                </a:ext>
              </a:extLst>
            </p:cNvPr>
            <p:cNvGrpSpPr>
              <a:grpSpLocks/>
            </p:cNvGrpSpPr>
            <p:nvPr/>
          </p:nvGrpSpPr>
          <p:grpSpPr bwMode="auto">
            <a:xfrm>
              <a:off x="2044" y="1734"/>
              <a:ext cx="277" cy="335"/>
              <a:chOff x="4612" y="3168"/>
              <a:chExt cx="277" cy="335"/>
            </a:xfrm>
          </p:grpSpPr>
          <p:sp>
            <p:nvSpPr>
              <p:cNvPr id="2224" name="Oval 921">
                <a:extLst>
                  <a:ext uri="{FF2B5EF4-FFF2-40B4-BE49-F238E27FC236}">
                    <a16:creationId xmlns:a16="http://schemas.microsoft.com/office/drawing/2014/main" id="{980222A9-2503-47A2-B00A-BDAE75AAB919}"/>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25" name="Group 922">
                <a:extLst>
                  <a:ext uri="{FF2B5EF4-FFF2-40B4-BE49-F238E27FC236}">
                    <a16:creationId xmlns:a16="http://schemas.microsoft.com/office/drawing/2014/main" id="{EA718786-CDA4-47F2-B455-20417FA65747}"/>
                  </a:ext>
                </a:extLst>
              </p:cNvPr>
              <p:cNvGrpSpPr>
                <a:grpSpLocks/>
              </p:cNvGrpSpPr>
              <p:nvPr/>
            </p:nvGrpSpPr>
            <p:grpSpPr bwMode="auto">
              <a:xfrm>
                <a:off x="4764" y="3381"/>
                <a:ext cx="74" cy="122"/>
                <a:chOff x="4764" y="3381"/>
                <a:chExt cx="74" cy="122"/>
              </a:xfrm>
            </p:grpSpPr>
            <p:sp>
              <p:nvSpPr>
                <p:cNvPr id="2226" name="AutoShape 923">
                  <a:extLst>
                    <a:ext uri="{FF2B5EF4-FFF2-40B4-BE49-F238E27FC236}">
                      <a16:creationId xmlns:a16="http://schemas.microsoft.com/office/drawing/2014/main" id="{AE9D12C7-5420-4E1C-82DA-91854FAE3E0D}"/>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27" name="Oval 924">
                  <a:extLst>
                    <a:ext uri="{FF2B5EF4-FFF2-40B4-BE49-F238E27FC236}">
                      <a16:creationId xmlns:a16="http://schemas.microsoft.com/office/drawing/2014/main" id="{A46D34E6-39EE-4226-98A3-383CDADC9390}"/>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98" name="Group 925">
              <a:extLst>
                <a:ext uri="{FF2B5EF4-FFF2-40B4-BE49-F238E27FC236}">
                  <a16:creationId xmlns:a16="http://schemas.microsoft.com/office/drawing/2014/main" id="{8C3D4B9A-6CED-45AC-B8D5-53464E1E350D}"/>
                </a:ext>
              </a:extLst>
            </p:cNvPr>
            <p:cNvGrpSpPr>
              <a:grpSpLocks/>
            </p:cNvGrpSpPr>
            <p:nvPr/>
          </p:nvGrpSpPr>
          <p:grpSpPr bwMode="auto">
            <a:xfrm>
              <a:off x="1301" y="1786"/>
              <a:ext cx="278" cy="360"/>
              <a:chOff x="3746" y="3157"/>
              <a:chExt cx="278" cy="360"/>
            </a:xfrm>
          </p:grpSpPr>
          <p:sp>
            <p:nvSpPr>
              <p:cNvPr id="2220" name="Oval 926">
                <a:extLst>
                  <a:ext uri="{FF2B5EF4-FFF2-40B4-BE49-F238E27FC236}">
                    <a16:creationId xmlns:a16="http://schemas.microsoft.com/office/drawing/2014/main" id="{B6919A35-0106-4CAC-BC9D-8866DE3D821E}"/>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21" name="Group 927">
                <a:extLst>
                  <a:ext uri="{FF2B5EF4-FFF2-40B4-BE49-F238E27FC236}">
                    <a16:creationId xmlns:a16="http://schemas.microsoft.com/office/drawing/2014/main" id="{D3DD6C47-DA53-400B-A0DC-CE8E99451B04}"/>
                  </a:ext>
                </a:extLst>
              </p:cNvPr>
              <p:cNvGrpSpPr>
                <a:grpSpLocks/>
              </p:cNvGrpSpPr>
              <p:nvPr/>
            </p:nvGrpSpPr>
            <p:grpSpPr bwMode="auto">
              <a:xfrm rot="20348198" flipH="1">
                <a:off x="3821" y="3395"/>
                <a:ext cx="74" cy="122"/>
                <a:chOff x="4764" y="3381"/>
                <a:chExt cx="74" cy="122"/>
              </a:xfrm>
            </p:grpSpPr>
            <p:sp>
              <p:nvSpPr>
                <p:cNvPr id="2222" name="AutoShape 928">
                  <a:extLst>
                    <a:ext uri="{FF2B5EF4-FFF2-40B4-BE49-F238E27FC236}">
                      <a16:creationId xmlns:a16="http://schemas.microsoft.com/office/drawing/2014/main" id="{E90B67D5-F758-41A7-A8C4-60990D781ECD}"/>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23" name="Oval 929">
                  <a:extLst>
                    <a:ext uri="{FF2B5EF4-FFF2-40B4-BE49-F238E27FC236}">
                      <a16:creationId xmlns:a16="http://schemas.microsoft.com/office/drawing/2014/main" id="{5CE8772F-BE05-40A7-B6A4-67BB7F4BC1EF}"/>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99" name="Group 930">
              <a:extLst>
                <a:ext uri="{FF2B5EF4-FFF2-40B4-BE49-F238E27FC236}">
                  <a16:creationId xmlns:a16="http://schemas.microsoft.com/office/drawing/2014/main" id="{F2815EAF-8ECD-459B-B22F-34FB5AD7CD21}"/>
                </a:ext>
              </a:extLst>
            </p:cNvPr>
            <p:cNvGrpSpPr>
              <a:grpSpLocks/>
            </p:cNvGrpSpPr>
            <p:nvPr/>
          </p:nvGrpSpPr>
          <p:grpSpPr bwMode="auto">
            <a:xfrm>
              <a:off x="1720" y="102"/>
              <a:ext cx="62" cy="934"/>
              <a:chOff x="4174" y="1140"/>
              <a:chExt cx="62" cy="934"/>
            </a:xfrm>
          </p:grpSpPr>
          <p:sp>
            <p:nvSpPr>
              <p:cNvPr id="2218" name="Rectangle 931">
                <a:extLst>
                  <a:ext uri="{FF2B5EF4-FFF2-40B4-BE49-F238E27FC236}">
                    <a16:creationId xmlns:a16="http://schemas.microsoft.com/office/drawing/2014/main" id="{4D4AF37B-DB60-41FB-B580-3ADAFAB0FB41}"/>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9" name="Oval 932">
                <a:extLst>
                  <a:ext uri="{FF2B5EF4-FFF2-40B4-BE49-F238E27FC236}">
                    <a16:creationId xmlns:a16="http://schemas.microsoft.com/office/drawing/2014/main" id="{86C8BD68-DB8B-434F-97D7-34950AE86635}"/>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00" name="Group 933">
              <a:extLst>
                <a:ext uri="{FF2B5EF4-FFF2-40B4-BE49-F238E27FC236}">
                  <a16:creationId xmlns:a16="http://schemas.microsoft.com/office/drawing/2014/main" id="{090DA994-293A-4774-A35A-EBB751C3A1D6}"/>
                </a:ext>
              </a:extLst>
            </p:cNvPr>
            <p:cNvGrpSpPr>
              <a:grpSpLocks/>
            </p:cNvGrpSpPr>
            <p:nvPr/>
          </p:nvGrpSpPr>
          <p:grpSpPr bwMode="auto">
            <a:xfrm>
              <a:off x="1726" y="137"/>
              <a:ext cx="62" cy="931"/>
              <a:chOff x="4258" y="1181"/>
              <a:chExt cx="62" cy="931"/>
            </a:xfrm>
          </p:grpSpPr>
          <p:sp>
            <p:nvSpPr>
              <p:cNvPr id="2216" name="Rectangle 934">
                <a:extLst>
                  <a:ext uri="{FF2B5EF4-FFF2-40B4-BE49-F238E27FC236}">
                    <a16:creationId xmlns:a16="http://schemas.microsoft.com/office/drawing/2014/main" id="{82BAB05C-ADAB-4D88-9F17-39AB9F59D05B}"/>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7" name="Oval 935">
                <a:extLst>
                  <a:ext uri="{FF2B5EF4-FFF2-40B4-BE49-F238E27FC236}">
                    <a16:creationId xmlns:a16="http://schemas.microsoft.com/office/drawing/2014/main" id="{F20E7E0B-6CE3-4623-906A-800886F6BD87}"/>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01" name="Group 936">
              <a:extLst>
                <a:ext uri="{FF2B5EF4-FFF2-40B4-BE49-F238E27FC236}">
                  <a16:creationId xmlns:a16="http://schemas.microsoft.com/office/drawing/2014/main" id="{287261AE-C0DC-4156-B0FD-15340B95D724}"/>
                </a:ext>
              </a:extLst>
            </p:cNvPr>
            <p:cNvGrpSpPr>
              <a:grpSpLocks/>
            </p:cNvGrpSpPr>
            <p:nvPr/>
          </p:nvGrpSpPr>
          <p:grpSpPr bwMode="auto">
            <a:xfrm flipH="1">
              <a:off x="1793" y="105"/>
              <a:ext cx="62" cy="934"/>
              <a:chOff x="4174" y="1140"/>
              <a:chExt cx="62" cy="934"/>
            </a:xfrm>
          </p:grpSpPr>
          <p:sp>
            <p:nvSpPr>
              <p:cNvPr id="2214" name="Rectangle 937">
                <a:extLst>
                  <a:ext uri="{FF2B5EF4-FFF2-40B4-BE49-F238E27FC236}">
                    <a16:creationId xmlns:a16="http://schemas.microsoft.com/office/drawing/2014/main" id="{0B71E71A-4650-4C2D-AE5B-E62EA095ADE4}"/>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5" name="Oval 938">
                <a:extLst>
                  <a:ext uri="{FF2B5EF4-FFF2-40B4-BE49-F238E27FC236}">
                    <a16:creationId xmlns:a16="http://schemas.microsoft.com/office/drawing/2014/main" id="{1D040867-E7A2-4B31-B321-85482D189B20}"/>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02" name="Group 939">
              <a:extLst>
                <a:ext uri="{FF2B5EF4-FFF2-40B4-BE49-F238E27FC236}">
                  <a16:creationId xmlns:a16="http://schemas.microsoft.com/office/drawing/2014/main" id="{CE0EBEF0-DDF5-4E45-957B-81B649A18242}"/>
                </a:ext>
              </a:extLst>
            </p:cNvPr>
            <p:cNvGrpSpPr>
              <a:grpSpLocks/>
            </p:cNvGrpSpPr>
            <p:nvPr/>
          </p:nvGrpSpPr>
          <p:grpSpPr bwMode="auto">
            <a:xfrm>
              <a:off x="1769" y="1215"/>
              <a:ext cx="701" cy="435"/>
              <a:chOff x="4305" y="2263"/>
              <a:chExt cx="701" cy="435"/>
            </a:xfrm>
          </p:grpSpPr>
          <p:grpSp>
            <p:nvGrpSpPr>
              <p:cNvPr id="2208" name="Group 940">
                <a:extLst>
                  <a:ext uri="{FF2B5EF4-FFF2-40B4-BE49-F238E27FC236}">
                    <a16:creationId xmlns:a16="http://schemas.microsoft.com/office/drawing/2014/main" id="{49E2C9AD-2884-43ED-8366-C062BA1ED594}"/>
                  </a:ext>
                </a:extLst>
              </p:cNvPr>
              <p:cNvGrpSpPr>
                <a:grpSpLocks/>
              </p:cNvGrpSpPr>
              <p:nvPr/>
            </p:nvGrpSpPr>
            <p:grpSpPr bwMode="auto">
              <a:xfrm>
                <a:off x="4707" y="2411"/>
                <a:ext cx="299" cy="287"/>
                <a:chOff x="4836" y="2537"/>
                <a:chExt cx="299" cy="287"/>
              </a:xfrm>
            </p:grpSpPr>
            <p:sp>
              <p:nvSpPr>
                <p:cNvPr id="2210" name="Oval 941">
                  <a:extLst>
                    <a:ext uri="{FF2B5EF4-FFF2-40B4-BE49-F238E27FC236}">
                      <a16:creationId xmlns:a16="http://schemas.microsoft.com/office/drawing/2014/main" id="{DBA0D6A4-6861-465D-B959-6176B8F011CC}"/>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11" name="Group 942">
                  <a:extLst>
                    <a:ext uri="{FF2B5EF4-FFF2-40B4-BE49-F238E27FC236}">
                      <a16:creationId xmlns:a16="http://schemas.microsoft.com/office/drawing/2014/main" id="{C39291C8-7CCF-4DD5-BD95-D000734BDF2D}"/>
                    </a:ext>
                  </a:extLst>
                </p:cNvPr>
                <p:cNvGrpSpPr>
                  <a:grpSpLocks/>
                </p:cNvGrpSpPr>
                <p:nvPr/>
              </p:nvGrpSpPr>
              <p:grpSpPr bwMode="auto">
                <a:xfrm flipH="1">
                  <a:off x="5043" y="2730"/>
                  <a:ext cx="92" cy="72"/>
                  <a:chOff x="3499" y="2734"/>
                  <a:chExt cx="92" cy="72"/>
                </a:xfrm>
              </p:grpSpPr>
              <p:sp>
                <p:nvSpPr>
                  <p:cNvPr id="2212" name="AutoShape 943">
                    <a:extLst>
                      <a:ext uri="{FF2B5EF4-FFF2-40B4-BE49-F238E27FC236}">
                        <a16:creationId xmlns:a16="http://schemas.microsoft.com/office/drawing/2014/main" id="{E55C5BEB-7848-4CE7-B43B-AD1828FB4564}"/>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3" name="Oval 944">
                    <a:extLst>
                      <a:ext uri="{FF2B5EF4-FFF2-40B4-BE49-F238E27FC236}">
                        <a16:creationId xmlns:a16="http://schemas.microsoft.com/office/drawing/2014/main" id="{B88FC07F-C07D-43F6-B88B-0FB822D79702}"/>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209" name="Rectangle 945">
                <a:extLst>
                  <a:ext uri="{FF2B5EF4-FFF2-40B4-BE49-F238E27FC236}">
                    <a16:creationId xmlns:a16="http://schemas.microsoft.com/office/drawing/2014/main" id="{FE204DA5-CB4D-4DBF-A123-D316D930A43C}"/>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03" name="Group 946">
              <a:extLst>
                <a:ext uri="{FF2B5EF4-FFF2-40B4-BE49-F238E27FC236}">
                  <a16:creationId xmlns:a16="http://schemas.microsoft.com/office/drawing/2014/main" id="{596DF613-E1DA-40A6-944C-7407DA99585B}"/>
                </a:ext>
              </a:extLst>
            </p:cNvPr>
            <p:cNvGrpSpPr>
              <a:grpSpLocks/>
            </p:cNvGrpSpPr>
            <p:nvPr/>
          </p:nvGrpSpPr>
          <p:grpSpPr bwMode="auto">
            <a:xfrm>
              <a:off x="1787" y="136"/>
              <a:ext cx="62" cy="937"/>
              <a:chOff x="4315" y="1180"/>
              <a:chExt cx="62" cy="937"/>
            </a:xfrm>
          </p:grpSpPr>
          <p:sp>
            <p:nvSpPr>
              <p:cNvPr id="2206" name="Rectangle 947">
                <a:extLst>
                  <a:ext uri="{FF2B5EF4-FFF2-40B4-BE49-F238E27FC236}">
                    <a16:creationId xmlns:a16="http://schemas.microsoft.com/office/drawing/2014/main" id="{A6097168-0AA7-45BE-80B0-1A1E88E47089}"/>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7" name="Oval 948">
                <a:extLst>
                  <a:ext uri="{FF2B5EF4-FFF2-40B4-BE49-F238E27FC236}">
                    <a16:creationId xmlns:a16="http://schemas.microsoft.com/office/drawing/2014/main" id="{DD8B44DC-0577-4EC7-8F02-72E98B734084}"/>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04" name="Rectangle 949">
              <a:extLst>
                <a:ext uri="{FF2B5EF4-FFF2-40B4-BE49-F238E27FC236}">
                  <a16:creationId xmlns:a16="http://schemas.microsoft.com/office/drawing/2014/main" id="{8BE4B393-A5C8-41E4-951C-BC1B4674F334}"/>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5" name="Rectangle 950">
              <a:extLst>
                <a:ext uri="{FF2B5EF4-FFF2-40B4-BE49-F238E27FC236}">
                  <a16:creationId xmlns:a16="http://schemas.microsoft.com/office/drawing/2014/main" id="{C73895EC-2AD8-4A69-B901-EBD1DB3058D8}"/>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34" name="Group 951">
            <a:extLst>
              <a:ext uri="{FF2B5EF4-FFF2-40B4-BE49-F238E27FC236}">
                <a16:creationId xmlns:a16="http://schemas.microsoft.com/office/drawing/2014/main" id="{72311A28-D08F-4CE1-ABE7-2614A745F253}"/>
              </a:ext>
            </a:extLst>
          </p:cNvPr>
          <p:cNvGrpSpPr>
            <a:grpSpLocks/>
          </p:cNvGrpSpPr>
          <p:nvPr/>
        </p:nvGrpSpPr>
        <p:grpSpPr bwMode="auto">
          <a:xfrm>
            <a:off x="6857030" y="6133255"/>
            <a:ext cx="320675" cy="246063"/>
            <a:chOff x="4417" y="1473"/>
            <a:chExt cx="202" cy="155"/>
          </a:xfrm>
        </p:grpSpPr>
        <p:grpSp>
          <p:nvGrpSpPr>
            <p:cNvPr id="2235" name="Group 952">
              <a:extLst>
                <a:ext uri="{FF2B5EF4-FFF2-40B4-BE49-F238E27FC236}">
                  <a16:creationId xmlns:a16="http://schemas.microsoft.com/office/drawing/2014/main" id="{D5BBBF6B-8B6C-4A7D-AE07-8F03991E719D}"/>
                </a:ext>
              </a:extLst>
            </p:cNvPr>
            <p:cNvGrpSpPr>
              <a:grpSpLocks/>
            </p:cNvGrpSpPr>
            <p:nvPr/>
          </p:nvGrpSpPr>
          <p:grpSpPr bwMode="auto">
            <a:xfrm rot="-7919999">
              <a:off x="4467" y="1466"/>
              <a:ext cx="100" cy="200"/>
              <a:chOff x="4064" y="1684"/>
              <a:chExt cx="100" cy="200"/>
            </a:xfrm>
          </p:grpSpPr>
          <p:sp>
            <p:nvSpPr>
              <p:cNvPr id="2237" name="Freeform 953">
                <a:extLst>
                  <a:ext uri="{FF2B5EF4-FFF2-40B4-BE49-F238E27FC236}">
                    <a16:creationId xmlns:a16="http://schemas.microsoft.com/office/drawing/2014/main" id="{2599E0CA-5249-46D0-B70C-870772F4754C}"/>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8" name="Line 954">
                <a:extLst>
                  <a:ext uri="{FF2B5EF4-FFF2-40B4-BE49-F238E27FC236}">
                    <a16:creationId xmlns:a16="http://schemas.microsoft.com/office/drawing/2014/main" id="{3434D0F3-44AC-4F99-A623-18A235E4632D}"/>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36" name="Text Box 955">
              <a:extLst>
                <a:ext uri="{FF2B5EF4-FFF2-40B4-BE49-F238E27FC236}">
                  <a16:creationId xmlns:a16="http://schemas.microsoft.com/office/drawing/2014/main" id="{F2B49F1F-7EA5-4A9F-9FBA-FC5CC4451889}"/>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39" name="Group 744">
            <a:extLst>
              <a:ext uri="{FF2B5EF4-FFF2-40B4-BE49-F238E27FC236}">
                <a16:creationId xmlns:a16="http://schemas.microsoft.com/office/drawing/2014/main" id="{2904DA48-2C91-4211-88F9-BBC2566F5E6A}"/>
              </a:ext>
            </a:extLst>
          </p:cNvPr>
          <p:cNvGrpSpPr>
            <a:grpSpLocks/>
          </p:cNvGrpSpPr>
          <p:nvPr/>
        </p:nvGrpSpPr>
        <p:grpSpPr bwMode="auto">
          <a:xfrm>
            <a:off x="2727534" y="4962030"/>
            <a:ext cx="449262" cy="465137"/>
            <a:chOff x="1443" y="1831"/>
            <a:chExt cx="661" cy="701"/>
          </a:xfrm>
        </p:grpSpPr>
        <p:sp>
          <p:nvSpPr>
            <p:cNvPr id="2240" name="Oval 745">
              <a:extLst>
                <a:ext uri="{FF2B5EF4-FFF2-40B4-BE49-F238E27FC236}">
                  <a16:creationId xmlns:a16="http://schemas.microsoft.com/office/drawing/2014/main" id="{383E8FD0-7242-4C9B-BCF2-E75A1C6309AC}"/>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1" name="Oval 746">
              <a:extLst>
                <a:ext uri="{FF2B5EF4-FFF2-40B4-BE49-F238E27FC236}">
                  <a16:creationId xmlns:a16="http://schemas.microsoft.com/office/drawing/2014/main" id="{758EBD52-19F4-480F-B613-8333ABB95B30}"/>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2" name="Oval 747">
              <a:extLst>
                <a:ext uri="{FF2B5EF4-FFF2-40B4-BE49-F238E27FC236}">
                  <a16:creationId xmlns:a16="http://schemas.microsoft.com/office/drawing/2014/main" id="{6ECAB4B9-5AD0-4643-AB9A-1796150A0463}"/>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3" name="Oval 748">
              <a:extLst>
                <a:ext uri="{FF2B5EF4-FFF2-40B4-BE49-F238E27FC236}">
                  <a16:creationId xmlns:a16="http://schemas.microsoft.com/office/drawing/2014/main" id="{961FA1BF-5518-43A6-86FD-0CDDAE9C559D}"/>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4" name="Oval 749">
              <a:extLst>
                <a:ext uri="{FF2B5EF4-FFF2-40B4-BE49-F238E27FC236}">
                  <a16:creationId xmlns:a16="http://schemas.microsoft.com/office/drawing/2014/main" id="{94FE9FBF-547B-4EBE-BE66-541F0D0F2D4B}"/>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5" name="Oval 750">
              <a:extLst>
                <a:ext uri="{FF2B5EF4-FFF2-40B4-BE49-F238E27FC236}">
                  <a16:creationId xmlns:a16="http://schemas.microsoft.com/office/drawing/2014/main" id="{EEFAE42E-FA80-45D3-9C64-9A84470566C6}"/>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6" name="Oval 751">
              <a:extLst>
                <a:ext uri="{FF2B5EF4-FFF2-40B4-BE49-F238E27FC236}">
                  <a16:creationId xmlns:a16="http://schemas.microsoft.com/office/drawing/2014/main" id="{2CAFBCA5-37D0-4C9A-8694-9138F04F2D3C}"/>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47" name="Group 752">
            <a:extLst>
              <a:ext uri="{FF2B5EF4-FFF2-40B4-BE49-F238E27FC236}">
                <a16:creationId xmlns:a16="http://schemas.microsoft.com/office/drawing/2014/main" id="{C989615E-8F88-45B3-83D7-60C2A1D0D096}"/>
              </a:ext>
            </a:extLst>
          </p:cNvPr>
          <p:cNvGrpSpPr>
            <a:grpSpLocks/>
          </p:cNvGrpSpPr>
          <p:nvPr/>
        </p:nvGrpSpPr>
        <p:grpSpPr bwMode="auto">
          <a:xfrm>
            <a:off x="1155865" y="4949487"/>
            <a:ext cx="412750" cy="454025"/>
            <a:chOff x="3160" y="1869"/>
            <a:chExt cx="650" cy="694"/>
          </a:xfrm>
        </p:grpSpPr>
        <p:sp>
          <p:nvSpPr>
            <p:cNvPr id="2248" name="Oval 753">
              <a:extLst>
                <a:ext uri="{FF2B5EF4-FFF2-40B4-BE49-F238E27FC236}">
                  <a16:creationId xmlns:a16="http://schemas.microsoft.com/office/drawing/2014/main" id="{8987DEC7-4E6E-4072-8294-1D1B0ED65854}"/>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9" name="Freeform 754">
              <a:extLst>
                <a:ext uri="{FF2B5EF4-FFF2-40B4-BE49-F238E27FC236}">
                  <a16:creationId xmlns:a16="http://schemas.microsoft.com/office/drawing/2014/main" id="{C1430C59-5957-4142-9C60-93E3DF14FB90}"/>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0" name="Oval 755">
              <a:extLst>
                <a:ext uri="{FF2B5EF4-FFF2-40B4-BE49-F238E27FC236}">
                  <a16:creationId xmlns:a16="http://schemas.microsoft.com/office/drawing/2014/main" id="{66136FFC-5CFF-42F1-BBBD-D0798D2703E6}"/>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1" name="Oval 756">
              <a:extLst>
                <a:ext uri="{FF2B5EF4-FFF2-40B4-BE49-F238E27FC236}">
                  <a16:creationId xmlns:a16="http://schemas.microsoft.com/office/drawing/2014/main" id="{4A218D50-1F3D-4EE7-BD72-995983563778}"/>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2" name="Oval 757">
              <a:extLst>
                <a:ext uri="{FF2B5EF4-FFF2-40B4-BE49-F238E27FC236}">
                  <a16:creationId xmlns:a16="http://schemas.microsoft.com/office/drawing/2014/main" id="{0CE763DE-DBED-4368-80CE-62F61584A050}"/>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3" name="Oval 758">
              <a:extLst>
                <a:ext uri="{FF2B5EF4-FFF2-40B4-BE49-F238E27FC236}">
                  <a16:creationId xmlns:a16="http://schemas.microsoft.com/office/drawing/2014/main" id="{1B061789-8F23-4430-B91C-3F8C90B48195}"/>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4" name="Oval 759">
              <a:extLst>
                <a:ext uri="{FF2B5EF4-FFF2-40B4-BE49-F238E27FC236}">
                  <a16:creationId xmlns:a16="http://schemas.microsoft.com/office/drawing/2014/main" id="{E46167B0-0444-4CD0-92A2-EF96DFAA46DD}"/>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5" name="Oval 760">
              <a:extLst>
                <a:ext uri="{FF2B5EF4-FFF2-40B4-BE49-F238E27FC236}">
                  <a16:creationId xmlns:a16="http://schemas.microsoft.com/office/drawing/2014/main" id="{51E70A29-524A-43FA-A91D-DD5921DD731E}"/>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56" name="Text Box 765">
            <a:extLst>
              <a:ext uri="{FF2B5EF4-FFF2-40B4-BE49-F238E27FC236}">
                <a16:creationId xmlns:a16="http://schemas.microsoft.com/office/drawing/2014/main" id="{E5695B6C-B20B-4660-A49D-CD7D5698956F}"/>
              </a:ext>
            </a:extLst>
          </p:cNvPr>
          <p:cNvSpPr txBox="1">
            <a:spLocks noChangeArrowheads="1"/>
          </p:cNvSpPr>
          <p:nvPr/>
        </p:nvSpPr>
        <p:spPr bwMode="auto">
          <a:xfrm>
            <a:off x="2075422" y="4550794"/>
            <a:ext cx="16133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a:latin typeface="Calibri Light" panose="020F0302020204030204" pitchFamily="34" charset="0"/>
                <a:cs typeface="Calibri Light" panose="020F0302020204030204" pitchFamily="34" charset="0"/>
              </a:rPr>
              <a:t>Natural killer </a:t>
            </a:r>
            <a:r>
              <a:rPr lang="fr-CH" sz="1600" b="1" dirty="0" err="1">
                <a:latin typeface="Calibri Light" panose="020F0302020204030204" pitchFamily="34" charset="0"/>
                <a:cs typeface="Calibri Light" panose="020F0302020204030204" pitchFamily="34" charset="0"/>
              </a:rPr>
              <a:t>cells</a:t>
            </a:r>
            <a:endParaRPr lang="fr-FR" sz="1600" b="1" dirty="0">
              <a:latin typeface="Calibri Light" panose="020F0302020204030204" pitchFamily="34" charset="0"/>
              <a:cs typeface="Calibri Light" panose="020F0302020204030204" pitchFamily="34" charset="0"/>
            </a:endParaRPr>
          </a:p>
        </p:txBody>
      </p:sp>
      <p:sp>
        <p:nvSpPr>
          <p:cNvPr id="2257" name="Text Box 766">
            <a:extLst>
              <a:ext uri="{FF2B5EF4-FFF2-40B4-BE49-F238E27FC236}">
                <a16:creationId xmlns:a16="http://schemas.microsoft.com/office/drawing/2014/main" id="{F48314DC-AF19-4929-9D2D-FCC5A5A9CEEA}"/>
              </a:ext>
            </a:extLst>
          </p:cNvPr>
          <p:cNvSpPr txBox="1">
            <a:spLocks noChangeArrowheads="1"/>
          </p:cNvSpPr>
          <p:nvPr/>
        </p:nvSpPr>
        <p:spPr bwMode="auto">
          <a:xfrm>
            <a:off x="694308" y="4550794"/>
            <a:ext cx="112960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err="1">
                <a:latin typeface="Calibri Light" panose="020F0302020204030204" pitchFamily="34" charset="0"/>
                <a:cs typeface="Calibri Light" panose="020F0302020204030204" pitchFamily="34" charset="0"/>
              </a:rPr>
              <a:t>Neutrophils</a:t>
            </a:r>
            <a:endParaRPr lang="fr-FR" sz="1600" b="1" dirty="0">
              <a:latin typeface="Calibri Light" panose="020F0302020204030204" pitchFamily="34" charset="0"/>
              <a:cs typeface="Calibri Light" panose="020F0302020204030204" pitchFamily="34" charset="0"/>
            </a:endParaRPr>
          </a:p>
        </p:txBody>
      </p:sp>
      <p:grpSp>
        <p:nvGrpSpPr>
          <p:cNvPr id="2258" name="Group 912">
            <a:extLst>
              <a:ext uri="{FF2B5EF4-FFF2-40B4-BE49-F238E27FC236}">
                <a16:creationId xmlns:a16="http://schemas.microsoft.com/office/drawing/2014/main" id="{30C566EB-645F-4C06-8C9B-5A7F57713376}"/>
              </a:ext>
            </a:extLst>
          </p:cNvPr>
          <p:cNvGrpSpPr>
            <a:grpSpLocks/>
          </p:cNvGrpSpPr>
          <p:nvPr/>
        </p:nvGrpSpPr>
        <p:grpSpPr bwMode="auto">
          <a:xfrm>
            <a:off x="4995620" y="4962030"/>
            <a:ext cx="374650" cy="358775"/>
            <a:chOff x="1106" y="102"/>
            <a:chExt cx="1364" cy="2044"/>
          </a:xfrm>
        </p:grpSpPr>
        <p:grpSp>
          <p:nvGrpSpPr>
            <p:cNvPr id="2259" name="Group 913">
              <a:extLst>
                <a:ext uri="{FF2B5EF4-FFF2-40B4-BE49-F238E27FC236}">
                  <a16:creationId xmlns:a16="http://schemas.microsoft.com/office/drawing/2014/main" id="{B41FD7BE-C79C-4E0D-AE7F-CA9723DC8D79}"/>
                </a:ext>
              </a:extLst>
            </p:cNvPr>
            <p:cNvGrpSpPr>
              <a:grpSpLocks/>
            </p:cNvGrpSpPr>
            <p:nvPr/>
          </p:nvGrpSpPr>
          <p:grpSpPr bwMode="auto">
            <a:xfrm flipH="1">
              <a:off x="1106" y="1216"/>
              <a:ext cx="701" cy="435"/>
              <a:chOff x="4305" y="2263"/>
              <a:chExt cx="701" cy="435"/>
            </a:xfrm>
          </p:grpSpPr>
          <p:grpSp>
            <p:nvGrpSpPr>
              <p:cNvPr id="2291" name="Group 914">
                <a:extLst>
                  <a:ext uri="{FF2B5EF4-FFF2-40B4-BE49-F238E27FC236}">
                    <a16:creationId xmlns:a16="http://schemas.microsoft.com/office/drawing/2014/main" id="{CAFA4E5D-6EE4-47D8-A029-60EC45E4876E}"/>
                  </a:ext>
                </a:extLst>
              </p:cNvPr>
              <p:cNvGrpSpPr>
                <a:grpSpLocks/>
              </p:cNvGrpSpPr>
              <p:nvPr/>
            </p:nvGrpSpPr>
            <p:grpSpPr bwMode="auto">
              <a:xfrm>
                <a:off x="4707" y="2411"/>
                <a:ext cx="299" cy="287"/>
                <a:chOff x="4836" y="2537"/>
                <a:chExt cx="299" cy="287"/>
              </a:xfrm>
            </p:grpSpPr>
            <p:sp>
              <p:nvSpPr>
                <p:cNvPr id="2293" name="Oval 915">
                  <a:extLst>
                    <a:ext uri="{FF2B5EF4-FFF2-40B4-BE49-F238E27FC236}">
                      <a16:creationId xmlns:a16="http://schemas.microsoft.com/office/drawing/2014/main" id="{021C7E52-ADB7-4790-9CC5-F0F2A7FE595B}"/>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94" name="Group 916">
                  <a:extLst>
                    <a:ext uri="{FF2B5EF4-FFF2-40B4-BE49-F238E27FC236}">
                      <a16:creationId xmlns:a16="http://schemas.microsoft.com/office/drawing/2014/main" id="{C126BB63-4578-49E9-9B1F-CE89F7299B87}"/>
                    </a:ext>
                  </a:extLst>
                </p:cNvPr>
                <p:cNvGrpSpPr>
                  <a:grpSpLocks/>
                </p:cNvGrpSpPr>
                <p:nvPr/>
              </p:nvGrpSpPr>
              <p:grpSpPr bwMode="auto">
                <a:xfrm flipH="1">
                  <a:off x="5043" y="2730"/>
                  <a:ext cx="92" cy="72"/>
                  <a:chOff x="3499" y="2734"/>
                  <a:chExt cx="92" cy="72"/>
                </a:xfrm>
              </p:grpSpPr>
              <p:sp>
                <p:nvSpPr>
                  <p:cNvPr id="2295" name="AutoShape 917">
                    <a:extLst>
                      <a:ext uri="{FF2B5EF4-FFF2-40B4-BE49-F238E27FC236}">
                        <a16:creationId xmlns:a16="http://schemas.microsoft.com/office/drawing/2014/main" id="{9787BFEE-1924-4330-B9A3-B0AE77F202C2}"/>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6" name="Oval 918">
                    <a:extLst>
                      <a:ext uri="{FF2B5EF4-FFF2-40B4-BE49-F238E27FC236}">
                        <a16:creationId xmlns:a16="http://schemas.microsoft.com/office/drawing/2014/main" id="{EF1AE464-7BE4-40C7-ABB3-9E1DA1E408BC}"/>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292" name="Rectangle 919">
                <a:extLst>
                  <a:ext uri="{FF2B5EF4-FFF2-40B4-BE49-F238E27FC236}">
                    <a16:creationId xmlns:a16="http://schemas.microsoft.com/office/drawing/2014/main" id="{11D94A69-39B9-4E66-B605-94E9638311BB}"/>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60" name="Group 920">
              <a:extLst>
                <a:ext uri="{FF2B5EF4-FFF2-40B4-BE49-F238E27FC236}">
                  <a16:creationId xmlns:a16="http://schemas.microsoft.com/office/drawing/2014/main" id="{EB5D4AE6-1D5B-4BBF-8398-438ED65F10F6}"/>
                </a:ext>
              </a:extLst>
            </p:cNvPr>
            <p:cNvGrpSpPr>
              <a:grpSpLocks/>
            </p:cNvGrpSpPr>
            <p:nvPr/>
          </p:nvGrpSpPr>
          <p:grpSpPr bwMode="auto">
            <a:xfrm>
              <a:off x="2044" y="1734"/>
              <a:ext cx="277" cy="335"/>
              <a:chOff x="4612" y="3168"/>
              <a:chExt cx="277" cy="335"/>
            </a:xfrm>
          </p:grpSpPr>
          <p:sp>
            <p:nvSpPr>
              <p:cNvPr id="2287" name="Oval 921">
                <a:extLst>
                  <a:ext uri="{FF2B5EF4-FFF2-40B4-BE49-F238E27FC236}">
                    <a16:creationId xmlns:a16="http://schemas.microsoft.com/office/drawing/2014/main" id="{9DF841A9-9FFE-4CF1-8530-0BB8677C85B5}"/>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88" name="Group 922">
                <a:extLst>
                  <a:ext uri="{FF2B5EF4-FFF2-40B4-BE49-F238E27FC236}">
                    <a16:creationId xmlns:a16="http://schemas.microsoft.com/office/drawing/2014/main" id="{04B99408-D276-4413-A160-0E2EE4BF68B7}"/>
                  </a:ext>
                </a:extLst>
              </p:cNvPr>
              <p:cNvGrpSpPr>
                <a:grpSpLocks/>
              </p:cNvGrpSpPr>
              <p:nvPr/>
            </p:nvGrpSpPr>
            <p:grpSpPr bwMode="auto">
              <a:xfrm>
                <a:off x="4764" y="3381"/>
                <a:ext cx="74" cy="122"/>
                <a:chOff x="4764" y="3381"/>
                <a:chExt cx="74" cy="122"/>
              </a:xfrm>
            </p:grpSpPr>
            <p:sp>
              <p:nvSpPr>
                <p:cNvPr id="2289" name="AutoShape 923">
                  <a:extLst>
                    <a:ext uri="{FF2B5EF4-FFF2-40B4-BE49-F238E27FC236}">
                      <a16:creationId xmlns:a16="http://schemas.microsoft.com/office/drawing/2014/main" id="{164BF603-B825-4462-8BF3-56B48008ACC3}"/>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0" name="Oval 924">
                  <a:extLst>
                    <a:ext uri="{FF2B5EF4-FFF2-40B4-BE49-F238E27FC236}">
                      <a16:creationId xmlns:a16="http://schemas.microsoft.com/office/drawing/2014/main" id="{4B3EDD9F-27C6-44B0-B702-5483CFA804A2}"/>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261" name="Group 925">
              <a:extLst>
                <a:ext uri="{FF2B5EF4-FFF2-40B4-BE49-F238E27FC236}">
                  <a16:creationId xmlns:a16="http://schemas.microsoft.com/office/drawing/2014/main" id="{B8D8B4DF-146B-488E-AEEE-FB49B52AC2A0}"/>
                </a:ext>
              </a:extLst>
            </p:cNvPr>
            <p:cNvGrpSpPr>
              <a:grpSpLocks/>
            </p:cNvGrpSpPr>
            <p:nvPr/>
          </p:nvGrpSpPr>
          <p:grpSpPr bwMode="auto">
            <a:xfrm>
              <a:off x="1301" y="1786"/>
              <a:ext cx="278" cy="360"/>
              <a:chOff x="3746" y="3157"/>
              <a:chExt cx="278" cy="360"/>
            </a:xfrm>
          </p:grpSpPr>
          <p:sp>
            <p:nvSpPr>
              <p:cNvPr id="2283" name="Oval 926">
                <a:extLst>
                  <a:ext uri="{FF2B5EF4-FFF2-40B4-BE49-F238E27FC236}">
                    <a16:creationId xmlns:a16="http://schemas.microsoft.com/office/drawing/2014/main" id="{5CD8DA6A-C48B-432E-9C10-C779B6E4DB1D}"/>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84" name="Group 927">
                <a:extLst>
                  <a:ext uri="{FF2B5EF4-FFF2-40B4-BE49-F238E27FC236}">
                    <a16:creationId xmlns:a16="http://schemas.microsoft.com/office/drawing/2014/main" id="{2457C384-3E7B-4ADE-B778-59227CDF8372}"/>
                  </a:ext>
                </a:extLst>
              </p:cNvPr>
              <p:cNvGrpSpPr>
                <a:grpSpLocks/>
              </p:cNvGrpSpPr>
              <p:nvPr/>
            </p:nvGrpSpPr>
            <p:grpSpPr bwMode="auto">
              <a:xfrm rot="20348198" flipH="1">
                <a:off x="3821" y="3395"/>
                <a:ext cx="74" cy="122"/>
                <a:chOff x="4764" y="3381"/>
                <a:chExt cx="74" cy="122"/>
              </a:xfrm>
            </p:grpSpPr>
            <p:sp>
              <p:nvSpPr>
                <p:cNvPr id="2285" name="AutoShape 928">
                  <a:extLst>
                    <a:ext uri="{FF2B5EF4-FFF2-40B4-BE49-F238E27FC236}">
                      <a16:creationId xmlns:a16="http://schemas.microsoft.com/office/drawing/2014/main" id="{27C317CC-2088-46EB-B4DE-569FDC2F898C}"/>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6" name="Oval 929">
                  <a:extLst>
                    <a:ext uri="{FF2B5EF4-FFF2-40B4-BE49-F238E27FC236}">
                      <a16:creationId xmlns:a16="http://schemas.microsoft.com/office/drawing/2014/main" id="{56174FE9-BED9-4DF7-A562-536AEE273C2E}"/>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262" name="Group 930">
              <a:extLst>
                <a:ext uri="{FF2B5EF4-FFF2-40B4-BE49-F238E27FC236}">
                  <a16:creationId xmlns:a16="http://schemas.microsoft.com/office/drawing/2014/main" id="{46E6942E-2429-425F-9E80-0F17610129C9}"/>
                </a:ext>
              </a:extLst>
            </p:cNvPr>
            <p:cNvGrpSpPr>
              <a:grpSpLocks/>
            </p:cNvGrpSpPr>
            <p:nvPr/>
          </p:nvGrpSpPr>
          <p:grpSpPr bwMode="auto">
            <a:xfrm>
              <a:off x="1720" y="102"/>
              <a:ext cx="62" cy="934"/>
              <a:chOff x="4174" y="1140"/>
              <a:chExt cx="62" cy="934"/>
            </a:xfrm>
          </p:grpSpPr>
          <p:sp>
            <p:nvSpPr>
              <p:cNvPr id="2281" name="Rectangle 931">
                <a:extLst>
                  <a:ext uri="{FF2B5EF4-FFF2-40B4-BE49-F238E27FC236}">
                    <a16:creationId xmlns:a16="http://schemas.microsoft.com/office/drawing/2014/main" id="{EF27384C-AA87-403F-9E7F-A8CCA4BCA868}"/>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2" name="Oval 932">
                <a:extLst>
                  <a:ext uri="{FF2B5EF4-FFF2-40B4-BE49-F238E27FC236}">
                    <a16:creationId xmlns:a16="http://schemas.microsoft.com/office/drawing/2014/main" id="{A0420513-8E43-4AF0-8E09-F487503720E8}"/>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63" name="Group 933">
              <a:extLst>
                <a:ext uri="{FF2B5EF4-FFF2-40B4-BE49-F238E27FC236}">
                  <a16:creationId xmlns:a16="http://schemas.microsoft.com/office/drawing/2014/main" id="{1EA1026C-23EA-4741-AD76-645198FBC639}"/>
                </a:ext>
              </a:extLst>
            </p:cNvPr>
            <p:cNvGrpSpPr>
              <a:grpSpLocks/>
            </p:cNvGrpSpPr>
            <p:nvPr/>
          </p:nvGrpSpPr>
          <p:grpSpPr bwMode="auto">
            <a:xfrm>
              <a:off x="1726" y="137"/>
              <a:ext cx="62" cy="931"/>
              <a:chOff x="4258" y="1181"/>
              <a:chExt cx="62" cy="931"/>
            </a:xfrm>
          </p:grpSpPr>
          <p:sp>
            <p:nvSpPr>
              <p:cNvPr id="2279" name="Rectangle 934">
                <a:extLst>
                  <a:ext uri="{FF2B5EF4-FFF2-40B4-BE49-F238E27FC236}">
                    <a16:creationId xmlns:a16="http://schemas.microsoft.com/office/drawing/2014/main" id="{4D05A9B1-B8CB-415D-BAF2-BF238A2FF3A9}"/>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0" name="Oval 935">
                <a:extLst>
                  <a:ext uri="{FF2B5EF4-FFF2-40B4-BE49-F238E27FC236}">
                    <a16:creationId xmlns:a16="http://schemas.microsoft.com/office/drawing/2014/main" id="{A148A75A-6FDD-4654-9671-6C6AA50087E7}"/>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64" name="Group 936">
              <a:extLst>
                <a:ext uri="{FF2B5EF4-FFF2-40B4-BE49-F238E27FC236}">
                  <a16:creationId xmlns:a16="http://schemas.microsoft.com/office/drawing/2014/main" id="{00117DF0-9011-4113-A3B0-1E5C6595BFE0}"/>
                </a:ext>
              </a:extLst>
            </p:cNvPr>
            <p:cNvGrpSpPr>
              <a:grpSpLocks/>
            </p:cNvGrpSpPr>
            <p:nvPr/>
          </p:nvGrpSpPr>
          <p:grpSpPr bwMode="auto">
            <a:xfrm flipH="1">
              <a:off x="1793" y="105"/>
              <a:ext cx="62" cy="934"/>
              <a:chOff x="4174" y="1140"/>
              <a:chExt cx="62" cy="934"/>
            </a:xfrm>
          </p:grpSpPr>
          <p:sp>
            <p:nvSpPr>
              <p:cNvPr id="2277" name="Rectangle 937">
                <a:extLst>
                  <a:ext uri="{FF2B5EF4-FFF2-40B4-BE49-F238E27FC236}">
                    <a16:creationId xmlns:a16="http://schemas.microsoft.com/office/drawing/2014/main" id="{89F0B26B-5E9E-400F-94E1-399920FBC15C}"/>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8" name="Oval 938">
                <a:extLst>
                  <a:ext uri="{FF2B5EF4-FFF2-40B4-BE49-F238E27FC236}">
                    <a16:creationId xmlns:a16="http://schemas.microsoft.com/office/drawing/2014/main" id="{ED3BD676-2BF1-4A6A-AFE2-DF1B6806E317}"/>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65" name="Group 939">
              <a:extLst>
                <a:ext uri="{FF2B5EF4-FFF2-40B4-BE49-F238E27FC236}">
                  <a16:creationId xmlns:a16="http://schemas.microsoft.com/office/drawing/2014/main" id="{13A212D5-3774-4BB0-AC97-92D51A4E90FC}"/>
                </a:ext>
              </a:extLst>
            </p:cNvPr>
            <p:cNvGrpSpPr>
              <a:grpSpLocks/>
            </p:cNvGrpSpPr>
            <p:nvPr/>
          </p:nvGrpSpPr>
          <p:grpSpPr bwMode="auto">
            <a:xfrm>
              <a:off x="1769" y="1215"/>
              <a:ext cx="701" cy="435"/>
              <a:chOff x="4305" y="2263"/>
              <a:chExt cx="701" cy="435"/>
            </a:xfrm>
          </p:grpSpPr>
          <p:grpSp>
            <p:nvGrpSpPr>
              <p:cNvPr id="2271" name="Group 940">
                <a:extLst>
                  <a:ext uri="{FF2B5EF4-FFF2-40B4-BE49-F238E27FC236}">
                    <a16:creationId xmlns:a16="http://schemas.microsoft.com/office/drawing/2014/main" id="{4708FF38-0824-4694-A750-99759D3001B9}"/>
                  </a:ext>
                </a:extLst>
              </p:cNvPr>
              <p:cNvGrpSpPr>
                <a:grpSpLocks/>
              </p:cNvGrpSpPr>
              <p:nvPr/>
            </p:nvGrpSpPr>
            <p:grpSpPr bwMode="auto">
              <a:xfrm>
                <a:off x="4707" y="2411"/>
                <a:ext cx="299" cy="287"/>
                <a:chOff x="4836" y="2537"/>
                <a:chExt cx="299" cy="287"/>
              </a:xfrm>
            </p:grpSpPr>
            <p:sp>
              <p:nvSpPr>
                <p:cNvPr id="2273" name="Oval 941">
                  <a:extLst>
                    <a:ext uri="{FF2B5EF4-FFF2-40B4-BE49-F238E27FC236}">
                      <a16:creationId xmlns:a16="http://schemas.microsoft.com/office/drawing/2014/main" id="{00B531E2-2894-474B-9273-BC29D61E27F4}"/>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274" name="Group 942">
                  <a:extLst>
                    <a:ext uri="{FF2B5EF4-FFF2-40B4-BE49-F238E27FC236}">
                      <a16:creationId xmlns:a16="http://schemas.microsoft.com/office/drawing/2014/main" id="{0ECC6174-9B77-4FBD-8965-FE4CC94F9908}"/>
                    </a:ext>
                  </a:extLst>
                </p:cNvPr>
                <p:cNvGrpSpPr>
                  <a:grpSpLocks/>
                </p:cNvGrpSpPr>
                <p:nvPr/>
              </p:nvGrpSpPr>
              <p:grpSpPr bwMode="auto">
                <a:xfrm flipH="1">
                  <a:off x="5043" y="2730"/>
                  <a:ext cx="92" cy="72"/>
                  <a:chOff x="3499" y="2734"/>
                  <a:chExt cx="92" cy="72"/>
                </a:xfrm>
              </p:grpSpPr>
              <p:sp>
                <p:nvSpPr>
                  <p:cNvPr id="2275" name="AutoShape 943">
                    <a:extLst>
                      <a:ext uri="{FF2B5EF4-FFF2-40B4-BE49-F238E27FC236}">
                        <a16:creationId xmlns:a16="http://schemas.microsoft.com/office/drawing/2014/main" id="{B2407FF1-7DBF-490C-9E22-3F2FB6A5A0AF}"/>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6" name="Oval 944">
                    <a:extLst>
                      <a:ext uri="{FF2B5EF4-FFF2-40B4-BE49-F238E27FC236}">
                        <a16:creationId xmlns:a16="http://schemas.microsoft.com/office/drawing/2014/main" id="{B289CCC2-BB73-45C1-B9E7-F7619EA7BB42}"/>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272" name="Rectangle 945">
                <a:extLst>
                  <a:ext uri="{FF2B5EF4-FFF2-40B4-BE49-F238E27FC236}">
                    <a16:creationId xmlns:a16="http://schemas.microsoft.com/office/drawing/2014/main" id="{4D08B82B-5055-4B7E-AB3D-E5EBE6C18796}"/>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66" name="Group 946">
              <a:extLst>
                <a:ext uri="{FF2B5EF4-FFF2-40B4-BE49-F238E27FC236}">
                  <a16:creationId xmlns:a16="http://schemas.microsoft.com/office/drawing/2014/main" id="{0C78C475-48EA-4D4E-9CD9-81CEC6EF2CE0}"/>
                </a:ext>
              </a:extLst>
            </p:cNvPr>
            <p:cNvGrpSpPr>
              <a:grpSpLocks/>
            </p:cNvGrpSpPr>
            <p:nvPr/>
          </p:nvGrpSpPr>
          <p:grpSpPr bwMode="auto">
            <a:xfrm>
              <a:off x="1787" y="136"/>
              <a:ext cx="62" cy="937"/>
              <a:chOff x="4315" y="1180"/>
              <a:chExt cx="62" cy="937"/>
            </a:xfrm>
          </p:grpSpPr>
          <p:sp>
            <p:nvSpPr>
              <p:cNvPr id="2269" name="Rectangle 947">
                <a:extLst>
                  <a:ext uri="{FF2B5EF4-FFF2-40B4-BE49-F238E27FC236}">
                    <a16:creationId xmlns:a16="http://schemas.microsoft.com/office/drawing/2014/main" id="{F7266605-A981-4E8E-B267-728521C930A7}"/>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0" name="Oval 948">
                <a:extLst>
                  <a:ext uri="{FF2B5EF4-FFF2-40B4-BE49-F238E27FC236}">
                    <a16:creationId xmlns:a16="http://schemas.microsoft.com/office/drawing/2014/main" id="{1CCDEE4D-8E21-48F1-8E0F-72682AFAE008}"/>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67" name="Rectangle 949">
              <a:extLst>
                <a:ext uri="{FF2B5EF4-FFF2-40B4-BE49-F238E27FC236}">
                  <a16:creationId xmlns:a16="http://schemas.microsoft.com/office/drawing/2014/main" id="{44ED53FC-A709-41E1-9AEB-66A7C042228D}"/>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8" name="Rectangle 950">
              <a:extLst>
                <a:ext uri="{FF2B5EF4-FFF2-40B4-BE49-F238E27FC236}">
                  <a16:creationId xmlns:a16="http://schemas.microsoft.com/office/drawing/2014/main" id="{A1E246A6-BE8A-4B12-AB0C-EC7640E54D14}"/>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297" name="Group 951">
            <a:extLst>
              <a:ext uri="{FF2B5EF4-FFF2-40B4-BE49-F238E27FC236}">
                <a16:creationId xmlns:a16="http://schemas.microsoft.com/office/drawing/2014/main" id="{007AE5FF-09A8-4592-ADE4-35BA4B7FD045}"/>
              </a:ext>
            </a:extLst>
          </p:cNvPr>
          <p:cNvGrpSpPr>
            <a:grpSpLocks/>
          </p:cNvGrpSpPr>
          <p:nvPr/>
        </p:nvGrpSpPr>
        <p:grpSpPr bwMode="auto">
          <a:xfrm>
            <a:off x="6857030" y="5067738"/>
            <a:ext cx="320675" cy="246063"/>
            <a:chOff x="4417" y="1473"/>
            <a:chExt cx="202" cy="155"/>
          </a:xfrm>
        </p:grpSpPr>
        <p:grpSp>
          <p:nvGrpSpPr>
            <p:cNvPr id="2298" name="Group 952">
              <a:extLst>
                <a:ext uri="{FF2B5EF4-FFF2-40B4-BE49-F238E27FC236}">
                  <a16:creationId xmlns:a16="http://schemas.microsoft.com/office/drawing/2014/main" id="{DC1EAF21-289A-4944-91CA-DDF581C7D33A}"/>
                </a:ext>
              </a:extLst>
            </p:cNvPr>
            <p:cNvGrpSpPr>
              <a:grpSpLocks/>
            </p:cNvGrpSpPr>
            <p:nvPr/>
          </p:nvGrpSpPr>
          <p:grpSpPr bwMode="auto">
            <a:xfrm rot="-7919999">
              <a:off x="4467" y="1466"/>
              <a:ext cx="100" cy="200"/>
              <a:chOff x="4064" y="1684"/>
              <a:chExt cx="100" cy="200"/>
            </a:xfrm>
          </p:grpSpPr>
          <p:sp>
            <p:nvSpPr>
              <p:cNvPr id="2300" name="Freeform 953">
                <a:extLst>
                  <a:ext uri="{FF2B5EF4-FFF2-40B4-BE49-F238E27FC236}">
                    <a16:creationId xmlns:a16="http://schemas.microsoft.com/office/drawing/2014/main" id="{38E2EC3F-92F1-489B-825E-75CF614388E1}"/>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1" name="Line 954">
                <a:extLst>
                  <a:ext uri="{FF2B5EF4-FFF2-40B4-BE49-F238E27FC236}">
                    <a16:creationId xmlns:a16="http://schemas.microsoft.com/office/drawing/2014/main" id="{3FFF11D4-0080-45F3-BE98-D66779B6047E}"/>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299" name="Text Box 955">
              <a:extLst>
                <a:ext uri="{FF2B5EF4-FFF2-40B4-BE49-F238E27FC236}">
                  <a16:creationId xmlns:a16="http://schemas.microsoft.com/office/drawing/2014/main" id="{6E5F9A6C-5B42-417E-9ABB-CF4618D66EAC}"/>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302" name="Text Box 956">
            <a:extLst>
              <a:ext uri="{FF2B5EF4-FFF2-40B4-BE49-F238E27FC236}">
                <a16:creationId xmlns:a16="http://schemas.microsoft.com/office/drawing/2014/main" id="{A11BDFCE-0FC5-4BDC-8980-48EBABD1715E}"/>
              </a:ext>
            </a:extLst>
          </p:cNvPr>
          <p:cNvSpPr txBox="1">
            <a:spLocks noChangeArrowheads="1"/>
          </p:cNvSpPr>
          <p:nvPr/>
        </p:nvSpPr>
        <p:spPr bwMode="auto">
          <a:xfrm>
            <a:off x="4183374" y="4550794"/>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a:latin typeface="Calibri Light" panose="020F0302020204030204" pitchFamily="34" charset="0"/>
                <a:cs typeface="Calibri Light" panose="020F0302020204030204" pitchFamily="34" charset="0"/>
              </a:rPr>
              <a:t>Acute phase </a:t>
            </a:r>
            <a:r>
              <a:rPr lang="fr-CH" sz="1600" b="1" dirty="0" err="1">
                <a:latin typeface="Calibri Light" panose="020F0302020204030204" pitchFamily="34" charset="0"/>
                <a:cs typeface="Calibri Light" panose="020F0302020204030204" pitchFamily="34" charset="0"/>
              </a:rPr>
              <a:t>proteins</a:t>
            </a:r>
            <a:endParaRPr lang="fr-FR" sz="1600" b="1" dirty="0">
              <a:latin typeface="Calibri Light" panose="020F0302020204030204" pitchFamily="34" charset="0"/>
              <a:cs typeface="Calibri Light" panose="020F0302020204030204" pitchFamily="34" charset="0"/>
            </a:endParaRPr>
          </a:p>
        </p:txBody>
      </p:sp>
      <p:sp>
        <p:nvSpPr>
          <p:cNvPr id="2303" name="Text Box 957">
            <a:extLst>
              <a:ext uri="{FF2B5EF4-FFF2-40B4-BE49-F238E27FC236}">
                <a16:creationId xmlns:a16="http://schemas.microsoft.com/office/drawing/2014/main" id="{C84AD786-1BB5-4033-87EC-A2C7E20613D9}"/>
              </a:ext>
            </a:extLst>
          </p:cNvPr>
          <p:cNvSpPr txBox="1">
            <a:spLocks noChangeArrowheads="1"/>
          </p:cNvSpPr>
          <p:nvPr/>
        </p:nvSpPr>
        <p:spPr bwMode="auto">
          <a:xfrm>
            <a:off x="6496510" y="4550794"/>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b="1" dirty="0" err="1">
                <a:latin typeface="Calibri Light" panose="020F0302020204030204" pitchFamily="34" charset="0"/>
                <a:cs typeface="Calibri Light" panose="020F0302020204030204" pitchFamily="34" charset="0"/>
              </a:rPr>
              <a:t>Complement</a:t>
            </a:r>
            <a:endParaRPr lang="fr-FR" sz="1600" b="1" dirty="0">
              <a:latin typeface="Calibri Light" panose="020F0302020204030204" pitchFamily="34" charset="0"/>
              <a:cs typeface="Calibri Light" panose="020F0302020204030204" pitchFamily="34" charset="0"/>
            </a:endParaRPr>
          </a:p>
        </p:txBody>
      </p:sp>
      <p:sp>
        <p:nvSpPr>
          <p:cNvPr id="2304" name="Freeform 930">
            <a:extLst>
              <a:ext uri="{FF2B5EF4-FFF2-40B4-BE49-F238E27FC236}">
                <a16:creationId xmlns:a16="http://schemas.microsoft.com/office/drawing/2014/main" id="{0FBD4CA7-3C9D-46FC-A808-A90F1F13C0CA}"/>
              </a:ext>
            </a:extLst>
          </p:cNvPr>
          <p:cNvSpPr>
            <a:spLocks/>
          </p:cNvSpPr>
          <p:nvPr/>
        </p:nvSpPr>
        <p:spPr bwMode="auto">
          <a:xfrm rot="734708">
            <a:off x="1527914" y="5393064"/>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308" name="Freeform 930">
            <a:extLst>
              <a:ext uri="{FF2B5EF4-FFF2-40B4-BE49-F238E27FC236}">
                <a16:creationId xmlns:a16="http://schemas.microsoft.com/office/drawing/2014/main" id="{D19BA194-A949-4C10-BD4F-2C8ECE61C40E}"/>
              </a:ext>
            </a:extLst>
          </p:cNvPr>
          <p:cNvSpPr>
            <a:spLocks/>
          </p:cNvSpPr>
          <p:nvPr/>
        </p:nvSpPr>
        <p:spPr bwMode="auto">
          <a:xfrm rot="734708">
            <a:off x="3267627" y="5393064"/>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309" name="Freeform 930">
            <a:extLst>
              <a:ext uri="{FF2B5EF4-FFF2-40B4-BE49-F238E27FC236}">
                <a16:creationId xmlns:a16="http://schemas.microsoft.com/office/drawing/2014/main" id="{2C24AFD8-874B-450D-9223-543523BF4E62}"/>
              </a:ext>
            </a:extLst>
          </p:cNvPr>
          <p:cNvSpPr>
            <a:spLocks/>
          </p:cNvSpPr>
          <p:nvPr/>
        </p:nvSpPr>
        <p:spPr bwMode="auto">
          <a:xfrm rot="734708">
            <a:off x="5268592" y="5393064"/>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310" name="Freeform 930">
            <a:extLst>
              <a:ext uri="{FF2B5EF4-FFF2-40B4-BE49-F238E27FC236}">
                <a16:creationId xmlns:a16="http://schemas.microsoft.com/office/drawing/2014/main" id="{5D82696E-5214-4EBE-AB79-99F3774DCC46}"/>
              </a:ext>
            </a:extLst>
          </p:cNvPr>
          <p:cNvSpPr>
            <a:spLocks/>
          </p:cNvSpPr>
          <p:nvPr/>
        </p:nvSpPr>
        <p:spPr bwMode="auto">
          <a:xfrm rot="734708">
            <a:off x="7138931" y="5393064"/>
            <a:ext cx="514350" cy="895350"/>
          </a:xfrm>
          <a:custGeom>
            <a:avLst/>
            <a:gdLst>
              <a:gd name="T0" fmla="*/ 2147483647 w 324"/>
              <a:gd name="T1" fmla="*/ 2147483647 h 564"/>
              <a:gd name="T2" fmla="*/ 2147483647 w 324"/>
              <a:gd name="T3" fmla="*/ 2147483647 h 564"/>
              <a:gd name="T4" fmla="*/ 0 w 324"/>
              <a:gd name="T5" fmla="*/ 0 h 564"/>
              <a:gd name="T6" fmla="*/ 0 60000 65536"/>
              <a:gd name="T7" fmla="*/ 0 60000 65536"/>
              <a:gd name="T8" fmla="*/ 0 60000 65536"/>
              <a:gd name="T9" fmla="*/ 0 w 324"/>
              <a:gd name="T10" fmla="*/ 0 h 564"/>
              <a:gd name="T11" fmla="*/ 324 w 324"/>
              <a:gd name="T12" fmla="*/ 564 h 564"/>
            </a:gdLst>
            <a:ahLst/>
            <a:cxnLst>
              <a:cxn ang="T6">
                <a:pos x="T0" y="T1"/>
              </a:cxn>
              <a:cxn ang="T7">
                <a:pos x="T2" y="T3"/>
              </a:cxn>
              <a:cxn ang="T8">
                <a:pos x="T4" y="T5"/>
              </a:cxn>
            </a:cxnLst>
            <a:rect l="T9" t="T10" r="T11" b="T12"/>
            <a:pathLst>
              <a:path w="324" h="564">
                <a:moveTo>
                  <a:pt x="180" y="564"/>
                </a:moveTo>
                <a:cubicBezTo>
                  <a:pt x="252" y="434"/>
                  <a:pt x="324" y="304"/>
                  <a:pt x="294" y="210"/>
                </a:cubicBezTo>
                <a:cubicBezTo>
                  <a:pt x="264" y="116"/>
                  <a:pt x="132" y="58"/>
                  <a:pt x="0" y="0"/>
                </a:cubicBezTo>
              </a:path>
            </a:pathLst>
          </a:custGeom>
          <a:noFill/>
          <a:ln w="19050">
            <a:solidFill>
              <a:schemeClr val="tx1"/>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Tree>
    <p:extLst>
      <p:ext uri="{BB962C8B-B14F-4D97-AF65-F5344CB8AC3E}">
        <p14:creationId xmlns:p14="http://schemas.microsoft.com/office/powerpoint/2010/main" val="156413520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F99C21-55CF-44EE-83CD-D9E36C21188A}"/>
              </a:ext>
            </a:extLst>
          </p:cNvPr>
          <p:cNvSpPr>
            <a:spLocks noGrp="1"/>
          </p:cNvSpPr>
          <p:nvPr>
            <p:ph type="title"/>
          </p:nvPr>
        </p:nvSpPr>
        <p:spPr/>
        <p:txBody>
          <a:bodyPr>
            <a:normAutofit fontScale="90000"/>
          </a:bodyPr>
          <a:lstStyle/>
          <a:p>
            <a:r>
              <a:rPr lang="en-GB" dirty="0"/>
              <a:t>Systemic inflammation: </a:t>
            </a:r>
            <a:br>
              <a:rPr lang="en-GB" dirty="0"/>
            </a:br>
            <a:r>
              <a:rPr lang="en-GB" dirty="0"/>
              <a:t>Role of the liver and the nervous system</a:t>
            </a:r>
          </a:p>
        </p:txBody>
      </p:sp>
      <p:sp>
        <p:nvSpPr>
          <p:cNvPr id="3" name="Content Placeholder 2">
            <a:extLst>
              <a:ext uri="{FF2B5EF4-FFF2-40B4-BE49-F238E27FC236}">
                <a16:creationId xmlns:a16="http://schemas.microsoft.com/office/drawing/2014/main" id="{8C223CB0-6113-418A-BBC7-9541A2E5DD0D}"/>
              </a:ext>
            </a:extLst>
          </p:cNvPr>
          <p:cNvSpPr>
            <a:spLocks noGrp="1"/>
          </p:cNvSpPr>
          <p:nvPr>
            <p:ph sz="half" idx="1"/>
          </p:nvPr>
        </p:nvSpPr>
        <p:spPr>
          <a:xfrm>
            <a:off x="149680" y="1636940"/>
            <a:ext cx="4088492" cy="4351338"/>
          </a:xfrm>
        </p:spPr>
        <p:txBody>
          <a:bodyPr>
            <a:normAutofit/>
          </a:bodyPr>
          <a:lstStyle/>
          <a:p>
            <a:r>
              <a:rPr lang="en-GB" sz="1800" dirty="0"/>
              <a:t>Induced by </a:t>
            </a:r>
            <a:r>
              <a:rPr lang="en-GB" sz="1800" b="1" dirty="0"/>
              <a:t>cytokines (IL-1, IL-6, TNF</a:t>
            </a:r>
            <a:r>
              <a:rPr lang="el-GR" sz="1800" b="1" dirty="0"/>
              <a:t>α</a:t>
            </a:r>
            <a:r>
              <a:rPr lang="en-GB" sz="1800" b="1" dirty="0"/>
              <a:t>)</a:t>
            </a:r>
          </a:p>
          <a:p>
            <a:r>
              <a:rPr lang="en-GB" sz="1800" dirty="0"/>
              <a:t>Induces </a:t>
            </a:r>
            <a:r>
              <a:rPr lang="en-GB" sz="1800" b="1" dirty="0"/>
              <a:t>symptoms of illness </a:t>
            </a:r>
            <a:r>
              <a:rPr lang="en-GB" sz="1800" dirty="0"/>
              <a:t>(fever, anorexia, fatigue, withdrawal)</a:t>
            </a:r>
          </a:p>
          <a:p>
            <a:r>
              <a:rPr lang="en-GB" sz="1800" dirty="0"/>
              <a:t>Involves both </a:t>
            </a:r>
            <a:r>
              <a:rPr lang="en-GB" sz="1800" b="1" dirty="0"/>
              <a:t>neural and hormonal</a:t>
            </a:r>
            <a:r>
              <a:rPr lang="en-GB" sz="1800" dirty="0"/>
              <a:t> circuits (hypothalamic-pituitary-adrenal axis)</a:t>
            </a:r>
          </a:p>
          <a:p>
            <a:r>
              <a:rPr lang="en-GB" sz="1800" dirty="0"/>
              <a:t>Provides an important </a:t>
            </a:r>
            <a:r>
              <a:rPr lang="en-GB" sz="1800" b="1" dirty="0"/>
              <a:t>negative regulatory feedback</a:t>
            </a:r>
            <a:r>
              <a:rPr lang="en-GB" sz="1800" dirty="0"/>
              <a:t> through the production of </a:t>
            </a:r>
            <a:r>
              <a:rPr lang="en-GB" sz="1800" b="1" dirty="0"/>
              <a:t>glucocorticoids</a:t>
            </a:r>
          </a:p>
          <a:p>
            <a:r>
              <a:rPr lang="en-GB" sz="1800" b="1" dirty="0"/>
              <a:t>Acute phase proteins </a:t>
            </a:r>
            <a:r>
              <a:rPr lang="en-GB" sz="1800" dirty="0"/>
              <a:t>replenish (and increase) immune serum proteins</a:t>
            </a:r>
          </a:p>
          <a:p>
            <a:r>
              <a:rPr lang="en-GB" sz="1800" dirty="0"/>
              <a:t>Cytokines stimulate </a:t>
            </a:r>
            <a:r>
              <a:rPr lang="en-GB" sz="1800" b="1" dirty="0" err="1"/>
              <a:t>hematopoiesis</a:t>
            </a:r>
            <a:endParaRPr lang="en-GB" sz="1800" b="1" dirty="0"/>
          </a:p>
          <a:p>
            <a:endParaRPr lang="en-GB" sz="1800" dirty="0"/>
          </a:p>
        </p:txBody>
      </p:sp>
      <p:pic>
        <p:nvPicPr>
          <p:cNvPr id="6" name="Image 3" descr="dia_53b.jpg">
            <a:extLst>
              <a:ext uri="{FF2B5EF4-FFF2-40B4-BE49-F238E27FC236}">
                <a16:creationId xmlns:a16="http://schemas.microsoft.com/office/drawing/2014/main" id="{F76F2F49-75D4-41AF-8EB7-B1E05673C6B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38172" y="1636940"/>
            <a:ext cx="4769087" cy="38741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43760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3F8D9E-B5A1-46F0-9158-EF885D779C8C}"/>
              </a:ext>
            </a:extLst>
          </p:cNvPr>
          <p:cNvSpPr>
            <a:spLocks noGrp="1"/>
          </p:cNvSpPr>
          <p:nvPr>
            <p:ph type="title"/>
          </p:nvPr>
        </p:nvSpPr>
        <p:spPr/>
        <p:txBody>
          <a:bodyPr>
            <a:normAutofit/>
          </a:bodyPr>
          <a:lstStyle/>
          <a:p>
            <a:r>
              <a:rPr lang="en-GB" dirty="0"/>
              <a:t>Inflammation and the nervous system</a:t>
            </a:r>
          </a:p>
        </p:txBody>
      </p:sp>
      <p:sp>
        <p:nvSpPr>
          <p:cNvPr id="3" name="Content Placeholder 2">
            <a:extLst>
              <a:ext uri="{FF2B5EF4-FFF2-40B4-BE49-F238E27FC236}">
                <a16:creationId xmlns:a16="http://schemas.microsoft.com/office/drawing/2014/main" id="{86A9B88A-7599-49A7-9D80-CC9FD236B818}"/>
              </a:ext>
            </a:extLst>
          </p:cNvPr>
          <p:cNvSpPr>
            <a:spLocks noGrp="1"/>
          </p:cNvSpPr>
          <p:nvPr>
            <p:ph idx="1"/>
          </p:nvPr>
        </p:nvSpPr>
        <p:spPr>
          <a:xfrm>
            <a:off x="843228" y="1194692"/>
            <a:ext cx="9044483" cy="5365216"/>
          </a:xfrm>
        </p:spPr>
        <p:txBody>
          <a:bodyPr>
            <a:normAutofit/>
          </a:bodyPr>
          <a:lstStyle/>
          <a:p>
            <a:r>
              <a:rPr lang="en-GB" sz="2000" dirty="0"/>
              <a:t> Inflammatory molecules sensitize neuronal dendrites </a:t>
            </a:r>
            <a:r>
              <a:rPr lang="en-GB" sz="2000" dirty="0">
                <a:sym typeface="Wingdings" panose="05000000000000000000" pitchFamily="2" charset="2"/>
              </a:rPr>
              <a:t></a:t>
            </a:r>
            <a:r>
              <a:rPr lang="en-GB" sz="2000" dirty="0"/>
              <a:t> ‘</a:t>
            </a:r>
            <a:r>
              <a:rPr lang="en-GB" sz="2000" dirty="0" err="1"/>
              <a:t>dolor</a:t>
            </a:r>
            <a:r>
              <a:rPr lang="en-GB" sz="2000" dirty="0"/>
              <a:t>’ </a:t>
            </a:r>
          </a:p>
          <a:p>
            <a:r>
              <a:rPr lang="en-GB" sz="2000" dirty="0"/>
              <a:t> Neurons release substance P and CGRP which promote inflammation </a:t>
            </a:r>
          </a:p>
        </p:txBody>
      </p:sp>
      <p:pic>
        <p:nvPicPr>
          <p:cNvPr id="4" name="Image 2" descr="dia_53a.jpg">
            <a:extLst>
              <a:ext uri="{FF2B5EF4-FFF2-40B4-BE49-F238E27FC236}">
                <a16:creationId xmlns:a16="http://schemas.microsoft.com/office/drawing/2014/main" id="{8BC3A768-DCAE-4E8A-B348-976A56B479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7487" y="1970073"/>
            <a:ext cx="5649026" cy="4589835"/>
          </a:xfrm>
          <a:prstGeom prst="rect">
            <a:avLst/>
          </a:prstGeom>
        </p:spPr>
      </p:pic>
    </p:spTree>
    <p:extLst>
      <p:ext uri="{BB962C8B-B14F-4D97-AF65-F5344CB8AC3E}">
        <p14:creationId xmlns:p14="http://schemas.microsoft.com/office/powerpoint/2010/main" val="2990479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CCA5D-5F71-4DF0-9B14-32AD4CB2B5A0}"/>
              </a:ext>
            </a:extLst>
          </p:cNvPr>
          <p:cNvSpPr>
            <a:spLocks noGrp="1"/>
          </p:cNvSpPr>
          <p:nvPr>
            <p:ph type="title"/>
          </p:nvPr>
        </p:nvSpPr>
        <p:spPr/>
        <p:txBody>
          <a:bodyPr>
            <a:normAutofit/>
          </a:bodyPr>
          <a:lstStyle/>
          <a:p>
            <a:r>
              <a:rPr lang="en-GB" dirty="0"/>
              <a:t>Resolution of inflammation</a:t>
            </a:r>
          </a:p>
        </p:txBody>
      </p:sp>
      <p:sp>
        <p:nvSpPr>
          <p:cNvPr id="3" name="Content Placeholder 2">
            <a:extLst>
              <a:ext uri="{FF2B5EF4-FFF2-40B4-BE49-F238E27FC236}">
                <a16:creationId xmlns:a16="http://schemas.microsoft.com/office/drawing/2014/main" id="{401BF3C5-F3AB-44DE-A8FC-3C5EAACFB9B2}"/>
              </a:ext>
            </a:extLst>
          </p:cNvPr>
          <p:cNvSpPr>
            <a:spLocks noGrp="1"/>
          </p:cNvSpPr>
          <p:nvPr>
            <p:ph idx="1"/>
          </p:nvPr>
        </p:nvSpPr>
        <p:spPr/>
        <p:txBody>
          <a:bodyPr>
            <a:normAutofit/>
          </a:bodyPr>
          <a:lstStyle/>
          <a:p>
            <a:pPr marL="0" indent="0">
              <a:buNone/>
            </a:pPr>
            <a:r>
              <a:rPr lang="en-GB" sz="1800" dirty="0"/>
              <a:t>4 outcomes: </a:t>
            </a:r>
          </a:p>
          <a:p>
            <a:r>
              <a:rPr lang="en-GB" sz="1800" b="1" dirty="0"/>
              <a:t>Resolution</a:t>
            </a:r>
            <a:r>
              <a:rPr lang="en-GB" sz="1800" dirty="0"/>
              <a:t> (absence of damage, regeneration)</a:t>
            </a:r>
          </a:p>
          <a:p>
            <a:r>
              <a:rPr lang="en-GB" sz="1800" b="1" dirty="0"/>
              <a:t>Wound healing </a:t>
            </a:r>
            <a:r>
              <a:rPr lang="en-GB" sz="1800" dirty="0"/>
              <a:t>(</a:t>
            </a:r>
            <a:r>
              <a:rPr lang="en-GB" sz="1800" dirty="0">
                <a:sym typeface="Wingdings" panose="05000000000000000000" pitchFamily="2" charset="2"/>
              </a:rPr>
              <a:t> </a:t>
            </a:r>
            <a:r>
              <a:rPr lang="en-GB" sz="1800" dirty="0"/>
              <a:t>fibrosis: increase of accumulation of extra-cellular matrix components that replace cells or tissue that cannot be replaced) </a:t>
            </a:r>
          </a:p>
          <a:p>
            <a:r>
              <a:rPr lang="en-GB" sz="1800" b="1" dirty="0"/>
              <a:t>Chronic inflammation</a:t>
            </a:r>
            <a:r>
              <a:rPr lang="en-GB" sz="1800" dirty="0"/>
              <a:t> (can lead to a granuloma, e.g. </a:t>
            </a:r>
            <a:r>
              <a:rPr lang="en-GB" sz="1800" i="1" dirty="0"/>
              <a:t>Mycobacterium tuberculosis</a:t>
            </a:r>
            <a:r>
              <a:rPr lang="en-GB" sz="1800" dirty="0"/>
              <a:t>)</a:t>
            </a:r>
          </a:p>
          <a:p>
            <a:r>
              <a:rPr lang="en-GB" sz="1800" b="1" dirty="0" err="1"/>
              <a:t>Septicemia</a:t>
            </a:r>
            <a:r>
              <a:rPr lang="en-GB" sz="1800" b="1" dirty="0"/>
              <a:t> </a:t>
            </a:r>
            <a:r>
              <a:rPr lang="en-GB" sz="1800" dirty="0"/>
              <a:t>(can lead to septic shock due to the massive production of TNF-</a:t>
            </a:r>
            <a:r>
              <a:rPr lang="el-GR" sz="1800" dirty="0"/>
              <a:t>α</a:t>
            </a:r>
            <a:r>
              <a:rPr lang="en-GB" sz="1800" dirty="0"/>
              <a:t> : fever, tachycardia, hyperventilation… </a:t>
            </a:r>
            <a:r>
              <a:rPr lang="en-GB" sz="1800" dirty="0">
                <a:sym typeface="Wingdings" panose="05000000000000000000" pitchFamily="2" charset="2"/>
              </a:rPr>
              <a:t></a:t>
            </a:r>
            <a:r>
              <a:rPr lang="en-GB" sz="1800" dirty="0"/>
              <a:t>multiple organ failure, loss of blood pressure </a:t>
            </a:r>
            <a:r>
              <a:rPr lang="en-GB" sz="1800" dirty="0">
                <a:sym typeface="Wingdings" panose="05000000000000000000" pitchFamily="2" charset="2"/>
              </a:rPr>
              <a:t></a:t>
            </a:r>
            <a:r>
              <a:rPr lang="en-GB" sz="1800" dirty="0"/>
              <a:t> death)</a:t>
            </a:r>
          </a:p>
          <a:p>
            <a:endParaRPr lang="en-GB" sz="1800" dirty="0"/>
          </a:p>
        </p:txBody>
      </p:sp>
      <p:pic>
        <p:nvPicPr>
          <p:cNvPr id="4" name="Picture 1">
            <a:extLst>
              <a:ext uri="{FF2B5EF4-FFF2-40B4-BE49-F238E27FC236}">
                <a16:creationId xmlns:a16="http://schemas.microsoft.com/office/drawing/2014/main" id="{C5718F5E-6D41-4EFB-8245-9B4E1CE6188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040313" y="3860800"/>
            <a:ext cx="3149600" cy="236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Image 1" descr="Dia_55.jpg">
            <a:extLst>
              <a:ext uri="{FF2B5EF4-FFF2-40B4-BE49-F238E27FC236}">
                <a16:creationId xmlns:a16="http://schemas.microsoft.com/office/drawing/2014/main" id="{D1FECAE1-BAB7-46C4-86E4-89288B6EDC2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3629" y="3514725"/>
            <a:ext cx="4457700" cy="334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a:extLst>
              <a:ext uri="{FF2B5EF4-FFF2-40B4-BE49-F238E27FC236}">
                <a16:creationId xmlns:a16="http://schemas.microsoft.com/office/drawing/2014/main" id="{490C52DD-B40B-408D-BDFE-FD6DB7E9367B}"/>
              </a:ext>
            </a:extLst>
          </p:cNvPr>
          <p:cNvSpPr txBox="1">
            <a:spLocks noChangeArrowheads="1"/>
          </p:cNvSpPr>
          <p:nvPr/>
        </p:nvSpPr>
        <p:spPr bwMode="auto">
          <a:xfrm>
            <a:off x="4300334" y="6269126"/>
            <a:ext cx="136479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A granuloma</a:t>
            </a:r>
          </a:p>
        </p:txBody>
      </p:sp>
    </p:spTree>
    <p:extLst>
      <p:ext uri="{BB962C8B-B14F-4D97-AF65-F5344CB8AC3E}">
        <p14:creationId xmlns:p14="http://schemas.microsoft.com/office/powerpoint/2010/main" val="153119202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B51075-D3CB-4A81-9F7E-8AABF0DF9406}"/>
              </a:ext>
            </a:extLst>
          </p:cNvPr>
          <p:cNvSpPr>
            <a:spLocks noGrp="1"/>
          </p:cNvSpPr>
          <p:nvPr>
            <p:ph type="title"/>
          </p:nvPr>
        </p:nvSpPr>
        <p:spPr>
          <a:solidFill>
            <a:srgbClr val="0070C0"/>
          </a:solidFill>
        </p:spPr>
        <p:txBody>
          <a:bodyPr>
            <a:normAutofit/>
          </a:bodyPr>
          <a:lstStyle/>
          <a:p>
            <a:r>
              <a:rPr lang="en-GB" dirty="0">
                <a:solidFill>
                  <a:schemeClr val="bg1"/>
                </a:solidFill>
              </a:rPr>
              <a:t>Conclusion 2D: Inflammation</a:t>
            </a:r>
          </a:p>
        </p:txBody>
      </p:sp>
      <p:sp>
        <p:nvSpPr>
          <p:cNvPr id="3" name="Content Placeholder 2">
            <a:extLst>
              <a:ext uri="{FF2B5EF4-FFF2-40B4-BE49-F238E27FC236}">
                <a16:creationId xmlns:a16="http://schemas.microsoft.com/office/drawing/2014/main" id="{890C698A-71AC-45B4-8E5B-6EE4EB024093}"/>
              </a:ext>
            </a:extLst>
          </p:cNvPr>
          <p:cNvSpPr>
            <a:spLocks noGrp="1"/>
          </p:cNvSpPr>
          <p:nvPr>
            <p:ph idx="1"/>
          </p:nvPr>
        </p:nvSpPr>
        <p:spPr/>
        <p:txBody>
          <a:bodyPr>
            <a:normAutofit lnSpcReduction="10000"/>
          </a:bodyPr>
          <a:lstStyle/>
          <a:p>
            <a:endParaRPr lang="en-GB" dirty="0"/>
          </a:p>
          <a:p>
            <a:r>
              <a:rPr lang="en-GB" dirty="0"/>
              <a:t>Reaction that takes place after damage/infection of a tissue. It involves local activation of innate immune cells, accumulation of fluid, plasma proteins, and recruitment of leukocytes</a:t>
            </a:r>
          </a:p>
          <a:p>
            <a:r>
              <a:rPr lang="en-GB" dirty="0"/>
              <a:t>Orchestrated by cytokines, notably the inflammatory trio IL1, IL6 and TNF</a:t>
            </a:r>
            <a:r>
              <a:rPr lang="el-GR" dirty="0"/>
              <a:t>α</a:t>
            </a:r>
            <a:r>
              <a:rPr lang="en-GB" dirty="0"/>
              <a:t> </a:t>
            </a:r>
          </a:p>
          <a:p>
            <a:r>
              <a:rPr lang="en-GB" dirty="0"/>
              <a:t>Systemic effects</a:t>
            </a:r>
          </a:p>
          <a:p>
            <a:pPr lvl="1">
              <a:buFont typeface="Courier New" panose="02070309020205020404" pitchFamily="49" charset="0"/>
              <a:buChar char="o"/>
            </a:pPr>
            <a:r>
              <a:rPr lang="en-GB" dirty="0"/>
              <a:t>nervous system (fever, sickness)</a:t>
            </a:r>
          </a:p>
          <a:p>
            <a:pPr lvl="1">
              <a:buFont typeface="Courier New" panose="02070309020205020404" pitchFamily="49" charset="0"/>
              <a:buChar char="o"/>
            </a:pPr>
            <a:r>
              <a:rPr lang="en-GB" dirty="0"/>
              <a:t>liver (synthesis of acute phase proteins)</a:t>
            </a:r>
          </a:p>
          <a:p>
            <a:pPr lvl="1">
              <a:buFont typeface="Courier New" panose="02070309020205020404" pitchFamily="49" charset="0"/>
              <a:buChar char="o"/>
            </a:pPr>
            <a:r>
              <a:rPr lang="en-GB" dirty="0"/>
              <a:t>bone marrow (increased </a:t>
            </a:r>
            <a:r>
              <a:rPr lang="en-GB" dirty="0" err="1"/>
              <a:t>hematopoeisis</a:t>
            </a:r>
            <a:r>
              <a:rPr lang="en-GB" dirty="0"/>
              <a:t>)</a:t>
            </a:r>
          </a:p>
          <a:p>
            <a:r>
              <a:rPr lang="en-GB" dirty="0"/>
              <a:t>Inflammatory reactions can be acute or chronic</a:t>
            </a:r>
          </a:p>
          <a:p>
            <a:r>
              <a:rPr lang="en-GB" dirty="0"/>
              <a:t>Deleterious side effects (damage to the host)</a:t>
            </a:r>
          </a:p>
          <a:p>
            <a:pPr lvl="1">
              <a:buFont typeface="Courier New" panose="02070309020205020404" pitchFamily="49" charset="0"/>
              <a:buChar char="o"/>
            </a:pPr>
            <a:r>
              <a:rPr lang="en-GB" dirty="0"/>
              <a:t>Existence of negative feedback control (</a:t>
            </a:r>
            <a:r>
              <a:rPr lang="en-GB" dirty="0" err="1"/>
              <a:t>glucorticoids</a:t>
            </a:r>
            <a:r>
              <a:rPr lang="en-GB" dirty="0"/>
              <a:t>)</a:t>
            </a:r>
          </a:p>
          <a:p>
            <a:pPr lvl="1">
              <a:buFont typeface="Courier New" panose="02070309020205020404" pitchFamily="49" charset="0"/>
              <a:buChar char="o"/>
            </a:pPr>
            <a:r>
              <a:rPr lang="en-GB" dirty="0"/>
              <a:t>Importance of anti-inflammatory molecules</a:t>
            </a:r>
          </a:p>
        </p:txBody>
      </p:sp>
    </p:spTree>
    <p:extLst>
      <p:ext uri="{BB962C8B-B14F-4D97-AF65-F5344CB8AC3E}">
        <p14:creationId xmlns:p14="http://schemas.microsoft.com/office/powerpoint/2010/main" val="230655070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D1E4C7-6214-45FE-8232-EE700A86ED1B}"/>
              </a:ext>
            </a:extLst>
          </p:cNvPr>
          <p:cNvSpPr>
            <a:spLocks noGrp="1"/>
          </p:cNvSpPr>
          <p:nvPr>
            <p:ph type="title"/>
          </p:nvPr>
        </p:nvSpPr>
        <p:spPr/>
        <p:txBody>
          <a:bodyPr/>
          <a:lstStyle/>
          <a:p>
            <a:r>
              <a:rPr lang="en-GB" dirty="0"/>
              <a:t>II.E. Recognition and Role</a:t>
            </a:r>
          </a:p>
        </p:txBody>
      </p:sp>
      <p:sp>
        <p:nvSpPr>
          <p:cNvPr id="3" name="Text Placeholder 2">
            <a:extLst>
              <a:ext uri="{FF2B5EF4-FFF2-40B4-BE49-F238E27FC236}">
                <a16:creationId xmlns:a16="http://schemas.microsoft.com/office/drawing/2014/main" id="{EDCB46BE-21F8-49DF-9A42-151A512E295F}"/>
              </a:ext>
            </a:extLst>
          </p:cNvPr>
          <p:cNvSpPr>
            <a:spLocks noGrp="1"/>
          </p:cNvSpPr>
          <p:nvPr>
            <p:ph type="body" idx="1"/>
          </p:nvPr>
        </p:nvSpPr>
        <p:spPr/>
        <p:txBody>
          <a:bodyPr/>
          <a:lstStyle/>
          <a:p>
            <a:r>
              <a:rPr lang="en-GB" dirty="0"/>
              <a:t>The innate immune system</a:t>
            </a:r>
          </a:p>
        </p:txBody>
      </p:sp>
    </p:spTree>
    <p:extLst>
      <p:ext uri="{BB962C8B-B14F-4D97-AF65-F5344CB8AC3E}">
        <p14:creationId xmlns:p14="http://schemas.microsoft.com/office/powerpoint/2010/main" val="36736492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144F62-38A4-4AB8-BE82-5FA31BB262E4}"/>
              </a:ext>
            </a:extLst>
          </p:cNvPr>
          <p:cNvSpPr>
            <a:spLocks noGrp="1"/>
          </p:cNvSpPr>
          <p:nvPr>
            <p:ph type="title"/>
          </p:nvPr>
        </p:nvSpPr>
        <p:spPr/>
        <p:txBody>
          <a:bodyPr>
            <a:normAutofit/>
          </a:bodyPr>
          <a:lstStyle/>
          <a:p>
            <a:r>
              <a:rPr lang="en-GB" dirty="0"/>
              <a:t> First line of defence: epithelial barriers</a:t>
            </a:r>
          </a:p>
        </p:txBody>
      </p:sp>
      <p:sp>
        <p:nvSpPr>
          <p:cNvPr id="3" name="Content Placeholder 2">
            <a:extLst>
              <a:ext uri="{FF2B5EF4-FFF2-40B4-BE49-F238E27FC236}">
                <a16:creationId xmlns:a16="http://schemas.microsoft.com/office/drawing/2014/main" id="{BF7EA2E1-56D2-4FC2-AE20-C07AC29A4288}"/>
              </a:ext>
            </a:extLst>
          </p:cNvPr>
          <p:cNvSpPr>
            <a:spLocks noGrp="1"/>
          </p:cNvSpPr>
          <p:nvPr>
            <p:ph sz="half" idx="1"/>
          </p:nvPr>
        </p:nvSpPr>
        <p:spPr>
          <a:xfrm>
            <a:off x="339915" y="1373822"/>
            <a:ext cx="4348069" cy="4844924"/>
          </a:xfrm>
          <a:solidFill>
            <a:schemeClr val="bg1">
              <a:lumMod val="95000"/>
            </a:schemeClr>
          </a:solidFill>
        </p:spPr>
        <p:txBody>
          <a:bodyPr>
            <a:noAutofit/>
          </a:bodyPr>
          <a:lstStyle/>
          <a:p>
            <a:pPr marL="0" indent="0">
              <a:buNone/>
            </a:pPr>
            <a:r>
              <a:rPr lang="en-US" sz="2000" b="1" i="1" dirty="0">
                <a:ea typeface="ＭＳ Ｐゴシック" charset="0"/>
                <a:cs typeface="ＭＳ Ｐゴシック" charset="0"/>
              </a:rPr>
              <a:t>Physical barriers</a:t>
            </a:r>
          </a:p>
          <a:p>
            <a:r>
              <a:rPr lang="en-US" sz="2000" b="1" dirty="0">
                <a:ea typeface="ＭＳ Ｐゴシック" charset="0"/>
                <a:cs typeface="ＭＳ Ｐゴシック" charset="0"/>
              </a:rPr>
              <a:t>Stratified epithelia</a:t>
            </a:r>
          </a:p>
          <a:p>
            <a:pPr marL="0" indent="0">
              <a:buNone/>
            </a:pPr>
            <a:r>
              <a:rPr lang="en-US" sz="2000" dirty="0">
                <a:ea typeface="ＭＳ Ｐゴシック" charset="0"/>
                <a:cs typeface="ＭＳ Ｐゴシック" charset="0"/>
              </a:rPr>
              <a:t>(skin, oral cavity, esophagus and vagina)</a:t>
            </a:r>
          </a:p>
          <a:p>
            <a:pPr lvl="1">
              <a:buFont typeface="Courier New" panose="02070309020205020404" pitchFamily="49" charset="0"/>
              <a:buChar char="o"/>
            </a:pPr>
            <a:r>
              <a:rPr lang="en-US" dirty="0">
                <a:ea typeface="ＭＳ Ｐゴシック" charset="0"/>
                <a:cs typeface="ＭＳ Ｐゴシック" charset="0"/>
              </a:rPr>
              <a:t>multiple cell  layers</a:t>
            </a:r>
          </a:p>
          <a:p>
            <a:pPr lvl="1">
              <a:buFont typeface="Courier New" panose="02070309020205020404" pitchFamily="49" charset="0"/>
              <a:buChar char="o"/>
            </a:pPr>
            <a:r>
              <a:rPr lang="en-US" dirty="0">
                <a:ea typeface="ＭＳ Ｐゴシック" charset="0"/>
                <a:cs typeface="ＭＳ Ｐゴシック" charset="0"/>
              </a:rPr>
              <a:t>rapid cell turn over </a:t>
            </a:r>
          </a:p>
          <a:p>
            <a:pPr marL="457200" lvl="1" indent="0">
              <a:buNone/>
            </a:pPr>
            <a:endParaRPr lang="en-US" dirty="0">
              <a:ea typeface="ＭＳ Ｐゴシック" charset="0"/>
              <a:cs typeface="ＭＳ Ｐゴシック" charset="0"/>
            </a:endParaRPr>
          </a:p>
          <a:p>
            <a:r>
              <a:rPr lang="en-US" sz="2000" b="1" dirty="0">
                <a:ea typeface="ＭＳ Ｐゴシック" charset="0"/>
                <a:cs typeface="ＭＳ Ｐゴシック" charset="0"/>
              </a:rPr>
              <a:t>Simple epithelia</a:t>
            </a:r>
          </a:p>
          <a:p>
            <a:pPr marL="0" indent="0">
              <a:buNone/>
            </a:pPr>
            <a:r>
              <a:rPr lang="en-US" sz="2000" dirty="0">
                <a:ea typeface="ＭＳ Ｐゴシック" charset="0"/>
                <a:cs typeface="ＭＳ Ｐゴシック" charset="0"/>
              </a:rPr>
              <a:t>(intestine, uterus and respiratory tract)</a:t>
            </a:r>
          </a:p>
          <a:p>
            <a:pPr lvl="1">
              <a:buFont typeface="Courier New" panose="02070309020205020404" pitchFamily="49" charset="0"/>
              <a:buChar char="o"/>
            </a:pPr>
            <a:r>
              <a:rPr lang="en-US" dirty="0">
                <a:ea typeface="ＭＳ Ｐゴシック" charset="0"/>
                <a:cs typeface="ＭＳ Ｐゴシック" charset="0"/>
              </a:rPr>
              <a:t>membrane specialization (tight junction)</a:t>
            </a:r>
          </a:p>
          <a:p>
            <a:pPr lvl="1">
              <a:buFont typeface="Courier New" panose="02070309020205020404" pitchFamily="49" charset="0"/>
              <a:buChar char="o"/>
            </a:pPr>
            <a:r>
              <a:rPr lang="en-US" dirty="0">
                <a:ea typeface="ＭＳ Ｐゴシック" charset="0"/>
                <a:cs typeface="ＭＳ Ｐゴシック" charset="0"/>
              </a:rPr>
              <a:t>Glycocalyx</a:t>
            </a:r>
          </a:p>
          <a:p>
            <a:pPr lvl="1">
              <a:buFont typeface="Courier New" panose="02070309020205020404" pitchFamily="49" charset="0"/>
              <a:buChar char="o"/>
            </a:pPr>
            <a:r>
              <a:rPr lang="en-US" dirty="0">
                <a:ea typeface="ＭＳ Ｐゴシック" charset="0"/>
                <a:cs typeface="ＭＳ Ｐゴシック" charset="0"/>
              </a:rPr>
              <a:t>mucus secretion</a:t>
            </a:r>
          </a:p>
          <a:p>
            <a:pPr lvl="1">
              <a:buFont typeface="Courier New" panose="02070309020205020404" pitchFamily="49" charset="0"/>
              <a:buChar char="o"/>
            </a:pPr>
            <a:r>
              <a:rPr lang="en-US" dirty="0">
                <a:ea typeface="ＭＳ Ｐゴシック" charset="0"/>
                <a:cs typeface="ＭＳ Ｐゴシック" charset="0"/>
              </a:rPr>
              <a:t>rapid cell turn over </a:t>
            </a:r>
          </a:p>
          <a:p>
            <a:endParaRPr lang="en-GB" sz="2000" dirty="0"/>
          </a:p>
        </p:txBody>
      </p:sp>
      <p:pic>
        <p:nvPicPr>
          <p:cNvPr id="5" name="Picture 7">
            <a:extLst>
              <a:ext uri="{FF2B5EF4-FFF2-40B4-BE49-F238E27FC236}">
                <a16:creationId xmlns:a16="http://schemas.microsoft.com/office/drawing/2014/main" id="{FAE4F5E3-15F7-4B41-95B6-ABFAB144ED76}"/>
              </a:ext>
            </a:extLst>
          </p:cNvPr>
          <p:cNvPicPr>
            <a:picLocks noChangeAspect="1"/>
          </p:cNvPicPr>
          <p:nvPr/>
        </p:nvPicPr>
        <p:blipFill rotWithShape="1">
          <a:blip r:embed="rId2">
            <a:extLst>
              <a:ext uri="{28A0092B-C50C-407E-A947-70E740481C1C}">
                <a14:useLocalDpi xmlns:a14="http://schemas.microsoft.com/office/drawing/2010/main" val="0"/>
              </a:ext>
            </a:extLst>
          </a:blip>
          <a:srcRect l="10960" r="27997"/>
          <a:stretch/>
        </p:blipFill>
        <p:spPr bwMode="auto">
          <a:xfrm>
            <a:off x="6527390" y="4413758"/>
            <a:ext cx="2360612" cy="180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8">
            <a:extLst>
              <a:ext uri="{FF2B5EF4-FFF2-40B4-BE49-F238E27FC236}">
                <a16:creationId xmlns:a16="http://schemas.microsoft.com/office/drawing/2014/main" id="{C7BC029F-C53C-46FF-86F7-4112C83B3E0A}"/>
              </a:ext>
            </a:extLst>
          </p:cNvPr>
          <p:cNvPicPr>
            <a:picLocks noChangeAspect="1"/>
          </p:cNvPicPr>
          <p:nvPr/>
        </p:nvPicPr>
        <p:blipFill rotWithShape="1">
          <a:blip r:embed="rId3">
            <a:extLst>
              <a:ext uri="{28A0092B-C50C-407E-A947-70E740481C1C}">
                <a14:useLocalDpi xmlns:a14="http://schemas.microsoft.com/office/drawing/2010/main" val="0"/>
              </a:ext>
            </a:extLst>
          </a:blip>
          <a:srcRect l="14990" r="17170"/>
          <a:stretch/>
        </p:blipFill>
        <p:spPr bwMode="auto">
          <a:xfrm>
            <a:off x="6535928" y="1836664"/>
            <a:ext cx="2352074" cy="184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0">
            <a:extLst>
              <a:ext uri="{FF2B5EF4-FFF2-40B4-BE49-F238E27FC236}">
                <a16:creationId xmlns:a16="http://schemas.microsoft.com/office/drawing/2014/main" id="{10794885-037F-4273-9BFF-F4EC7D681DB7}"/>
              </a:ext>
            </a:extLst>
          </p:cNvPr>
          <p:cNvSpPr txBox="1">
            <a:spLocks noChangeArrowheads="1"/>
          </p:cNvSpPr>
          <p:nvPr/>
        </p:nvSpPr>
        <p:spPr bwMode="auto">
          <a:xfrm>
            <a:off x="4876497" y="1832346"/>
            <a:ext cx="230543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Epithelial cell shedding</a:t>
            </a:r>
          </a:p>
        </p:txBody>
      </p:sp>
      <p:sp>
        <p:nvSpPr>
          <p:cNvPr id="9" name="TextBox 14">
            <a:extLst>
              <a:ext uri="{FF2B5EF4-FFF2-40B4-BE49-F238E27FC236}">
                <a16:creationId xmlns:a16="http://schemas.microsoft.com/office/drawing/2014/main" id="{35A0D0E0-2C7D-4A05-BC58-9B96ED67C08E}"/>
              </a:ext>
            </a:extLst>
          </p:cNvPr>
          <p:cNvSpPr txBox="1">
            <a:spLocks noChangeArrowheads="1"/>
          </p:cNvSpPr>
          <p:nvPr/>
        </p:nvSpPr>
        <p:spPr bwMode="auto">
          <a:xfrm>
            <a:off x="5325455" y="4655058"/>
            <a:ext cx="80823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Mucus</a:t>
            </a:r>
          </a:p>
        </p:txBody>
      </p:sp>
      <p:sp>
        <p:nvSpPr>
          <p:cNvPr id="10" name="TextBox 23">
            <a:extLst>
              <a:ext uri="{FF2B5EF4-FFF2-40B4-BE49-F238E27FC236}">
                <a16:creationId xmlns:a16="http://schemas.microsoft.com/office/drawing/2014/main" id="{DFD79101-6AFD-4C7E-9712-C513CD256024}"/>
              </a:ext>
            </a:extLst>
          </p:cNvPr>
          <p:cNvSpPr txBox="1">
            <a:spLocks noChangeArrowheads="1"/>
          </p:cNvSpPr>
          <p:nvPr/>
        </p:nvSpPr>
        <p:spPr bwMode="auto">
          <a:xfrm>
            <a:off x="5036210" y="4870958"/>
            <a:ext cx="1097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err="1">
                <a:latin typeface="+mj-lt"/>
              </a:rPr>
              <a:t>Glycocalix</a:t>
            </a:r>
            <a:endParaRPr lang="en-US" sz="1800" dirty="0">
              <a:latin typeface="+mj-lt"/>
            </a:endParaRPr>
          </a:p>
        </p:txBody>
      </p:sp>
      <p:sp>
        <p:nvSpPr>
          <p:cNvPr id="11" name="TextBox 24">
            <a:extLst>
              <a:ext uri="{FF2B5EF4-FFF2-40B4-BE49-F238E27FC236}">
                <a16:creationId xmlns:a16="http://schemas.microsoft.com/office/drawing/2014/main" id="{5133FFFD-6BEF-4D01-9F9D-C3854AE13BFA}"/>
              </a:ext>
            </a:extLst>
          </p:cNvPr>
          <p:cNvSpPr txBox="1">
            <a:spLocks noChangeArrowheads="1"/>
          </p:cNvSpPr>
          <p:nvPr/>
        </p:nvSpPr>
        <p:spPr bwMode="auto">
          <a:xfrm>
            <a:off x="4672071" y="5226558"/>
            <a:ext cx="146161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1800" dirty="0">
                <a:latin typeface="+mj-lt"/>
              </a:rPr>
              <a:t>Tight junction</a:t>
            </a:r>
          </a:p>
        </p:txBody>
      </p:sp>
      <p:sp>
        <p:nvSpPr>
          <p:cNvPr id="12" name="Line 985">
            <a:extLst>
              <a:ext uri="{FF2B5EF4-FFF2-40B4-BE49-F238E27FC236}">
                <a16:creationId xmlns:a16="http://schemas.microsoft.com/office/drawing/2014/main" id="{2C443BED-FDCB-4B24-BFDC-8750DB734FEC}"/>
              </a:ext>
            </a:extLst>
          </p:cNvPr>
          <p:cNvSpPr>
            <a:spLocks noChangeShapeType="1"/>
          </p:cNvSpPr>
          <p:nvPr/>
        </p:nvSpPr>
        <p:spPr bwMode="auto">
          <a:xfrm>
            <a:off x="6142228" y="2205997"/>
            <a:ext cx="393700" cy="95126"/>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 name="Line 985">
            <a:extLst>
              <a:ext uri="{FF2B5EF4-FFF2-40B4-BE49-F238E27FC236}">
                <a16:creationId xmlns:a16="http://schemas.microsoft.com/office/drawing/2014/main" id="{E08CD70B-27F3-4651-B63A-C5E004761B34}"/>
              </a:ext>
            </a:extLst>
          </p:cNvPr>
          <p:cNvSpPr>
            <a:spLocks noChangeShapeType="1"/>
          </p:cNvSpPr>
          <p:nvPr/>
        </p:nvSpPr>
        <p:spPr bwMode="auto">
          <a:xfrm flipV="1">
            <a:off x="6133690" y="5456065"/>
            <a:ext cx="675289" cy="0"/>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 name="Line 985">
            <a:extLst>
              <a:ext uri="{FF2B5EF4-FFF2-40B4-BE49-F238E27FC236}">
                <a16:creationId xmlns:a16="http://schemas.microsoft.com/office/drawing/2014/main" id="{6E11A2D8-9EC7-4772-8004-8FC4801CDCC5}"/>
              </a:ext>
            </a:extLst>
          </p:cNvPr>
          <p:cNvSpPr>
            <a:spLocks noChangeShapeType="1"/>
          </p:cNvSpPr>
          <p:nvPr/>
        </p:nvSpPr>
        <p:spPr bwMode="auto">
          <a:xfrm flipV="1">
            <a:off x="6133690" y="5086732"/>
            <a:ext cx="393700" cy="1"/>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 name="Line 985">
            <a:extLst>
              <a:ext uri="{FF2B5EF4-FFF2-40B4-BE49-F238E27FC236}">
                <a16:creationId xmlns:a16="http://schemas.microsoft.com/office/drawing/2014/main" id="{7A422279-E586-405D-9FC0-EB3BA6B3431C}"/>
              </a:ext>
            </a:extLst>
          </p:cNvPr>
          <p:cNvSpPr>
            <a:spLocks noChangeShapeType="1"/>
          </p:cNvSpPr>
          <p:nvPr/>
        </p:nvSpPr>
        <p:spPr bwMode="auto">
          <a:xfrm flipV="1">
            <a:off x="6133690" y="4927742"/>
            <a:ext cx="393700" cy="366"/>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140985693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a:extLst>
              <a:ext uri="{FF2B5EF4-FFF2-40B4-BE49-F238E27FC236}">
                <a16:creationId xmlns:a16="http://schemas.microsoft.com/office/drawing/2014/main" id="{333210A9-6EAE-4873-A3BF-A4BD96CD4A56}"/>
              </a:ext>
            </a:extLst>
          </p:cNvPr>
          <p:cNvSpPr/>
          <p:nvPr/>
        </p:nvSpPr>
        <p:spPr>
          <a:xfrm>
            <a:off x="532277" y="6053701"/>
            <a:ext cx="2318274"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a:extLst>
              <a:ext uri="{FF2B5EF4-FFF2-40B4-BE49-F238E27FC236}">
                <a16:creationId xmlns:a16="http://schemas.microsoft.com/office/drawing/2014/main" id="{11A90DD7-677F-4037-BAA4-C475DAD49EF0}"/>
              </a:ext>
            </a:extLst>
          </p:cNvPr>
          <p:cNvSpPr/>
          <p:nvPr/>
        </p:nvSpPr>
        <p:spPr>
          <a:xfrm>
            <a:off x="2916883" y="6053701"/>
            <a:ext cx="5723421"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a:extLst>
              <a:ext uri="{FF2B5EF4-FFF2-40B4-BE49-F238E27FC236}">
                <a16:creationId xmlns:a16="http://schemas.microsoft.com/office/drawing/2014/main" id="{32DDD01F-B07A-49E5-BD66-2EB3024F32E6}"/>
              </a:ext>
            </a:extLst>
          </p:cNvPr>
          <p:cNvSpPr/>
          <p:nvPr/>
        </p:nvSpPr>
        <p:spPr>
          <a:xfrm>
            <a:off x="532277" y="2981518"/>
            <a:ext cx="2318274"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a:extLst>
              <a:ext uri="{FF2B5EF4-FFF2-40B4-BE49-F238E27FC236}">
                <a16:creationId xmlns:a16="http://schemas.microsoft.com/office/drawing/2014/main" id="{4ED8AD52-E00E-4243-87A7-6078D8B0AAE9}"/>
              </a:ext>
            </a:extLst>
          </p:cNvPr>
          <p:cNvSpPr/>
          <p:nvPr/>
        </p:nvSpPr>
        <p:spPr>
          <a:xfrm>
            <a:off x="2916883" y="2981518"/>
            <a:ext cx="2902729"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a:extLst>
              <a:ext uri="{FF2B5EF4-FFF2-40B4-BE49-F238E27FC236}">
                <a16:creationId xmlns:a16="http://schemas.microsoft.com/office/drawing/2014/main" id="{AC9A8CB3-D9C7-4E41-BAF2-EBB369A0F55F}"/>
              </a:ext>
            </a:extLst>
          </p:cNvPr>
          <p:cNvSpPr/>
          <p:nvPr/>
        </p:nvSpPr>
        <p:spPr>
          <a:xfrm>
            <a:off x="5864011" y="2981518"/>
            <a:ext cx="2776294" cy="494334"/>
          </a:xfrm>
          <a:prstGeom prst="rect">
            <a:avLst/>
          </a:prstGeom>
          <a:solidFill>
            <a:schemeClr val="bg1">
              <a:lumMod val="9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6434406B-4F3C-4E02-A7C4-EA849BDFEA4F}"/>
              </a:ext>
            </a:extLst>
          </p:cNvPr>
          <p:cNvSpPr>
            <a:spLocks noGrp="1"/>
          </p:cNvSpPr>
          <p:nvPr>
            <p:ph type="title"/>
          </p:nvPr>
        </p:nvSpPr>
        <p:spPr/>
        <p:txBody>
          <a:bodyPr>
            <a:normAutofit/>
          </a:bodyPr>
          <a:lstStyle/>
          <a:p>
            <a:r>
              <a:rPr lang="en-GB" dirty="0"/>
              <a:t>Innate Immune Recognition</a:t>
            </a:r>
          </a:p>
        </p:txBody>
      </p:sp>
      <p:sp>
        <p:nvSpPr>
          <p:cNvPr id="3" name="Content Placeholder 2">
            <a:extLst>
              <a:ext uri="{FF2B5EF4-FFF2-40B4-BE49-F238E27FC236}">
                <a16:creationId xmlns:a16="http://schemas.microsoft.com/office/drawing/2014/main" id="{D9CC54E3-14BD-4451-9990-3B7EBBBE7483}"/>
              </a:ext>
            </a:extLst>
          </p:cNvPr>
          <p:cNvSpPr>
            <a:spLocks noGrp="1"/>
          </p:cNvSpPr>
          <p:nvPr>
            <p:ph idx="1"/>
          </p:nvPr>
        </p:nvSpPr>
        <p:spPr>
          <a:xfrm>
            <a:off x="233629" y="903910"/>
            <a:ext cx="8734806" cy="5365216"/>
          </a:xfrm>
        </p:spPr>
        <p:txBody>
          <a:bodyPr>
            <a:normAutofit/>
          </a:bodyPr>
          <a:lstStyle/>
          <a:p>
            <a:pPr marL="0" indent="0">
              <a:buNone/>
            </a:pPr>
            <a:r>
              <a:rPr lang="fr-CH" sz="2000" dirty="0"/>
              <a:t>How </a:t>
            </a:r>
            <a:r>
              <a:rPr lang="en-GB" sz="2000" dirty="0"/>
              <a:t>does</a:t>
            </a:r>
            <a:r>
              <a:rPr lang="fr-CH" sz="2000" dirty="0"/>
              <a:t> the </a:t>
            </a:r>
            <a:r>
              <a:rPr lang="fr-CH" sz="2000" dirty="0" err="1"/>
              <a:t>innate</a:t>
            </a:r>
            <a:r>
              <a:rPr lang="fr-CH" sz="2000" dirty="0"/>
              <a:t> immune system </a:t>
            </a:r>
            <a:r>
              <a:rPr lang="fr-CH" sz="2000" dirty="0" err="1"/>
              <a:t>detect</a:t>
            </a:r>
            <a:r>
              <a:rPr lang="fr-CH" sz="2000" dirty="0"/>
              <a:t> infection?</a:t>
            </a:r>
          </a:p>
          <a:p>
            <a:pPr lvl="1"/>
            <a:r>
              <a:rPr lang="fr-FR" dirty="0"/>
              <a:t>direct recognition of </a:t>
            </a:r>
            <a:r>
              <a:rPr lang="en-GB" b="1" dirty="0"/>
              <a:t>pathogens</a:t>
            </a:r>
            <a:r>
              <a:rPr lang="fr-FR" dirty="0"/>
              <a:t> </a:t>
            </a:r>
            <a:br>
              <a:rPr lang="fr-FR" dirty="0"/>
            </a:br>
            <a:r>
              <a:rPr lang="fr-FR" dirty="0"/>
              <a:t>(Pattern recognition </a:t>
            </a:r>
            <a:r>
              <a:rPr lang="fr-FR" dirty="0" err="1"/>
              <a:t>receptors</a:t>
            </a:r>
            <a:r>
              <a:rPr lang="fr-FR" dirty="0"/>
              <a:t>/</a:t>
            </a:r>
            <a:r>
              <a:rPr lang="fr-FR" dirty="0" err="1"/>
              <a:t>PAMPs</a:t>
            </a:r>
            <a:r>
              <a:rPr lang="fr-FR" dirty="0"/>
              <a:t>, Charles </a:t>
            </a:r>
            <a:r>
              <a:rPr lang="fr-FR" dirty="0" err="1"/>
              <a:t>Janeway</a:t>
            </a:r>
            <a:r>
              <a:rPr lang="fr-FR" dirty="0"/>
              <a:t>, 1989)</a:t>
            </a:r>
          </a:p>
          <a:p>
            <a:pPr lvl="1"/>
            <a:r>
              <a:rPr lang="fr-FR" b="1" dirty="0"/>
              <a:t>Danger </a:t>
            </a:r>
            <a:r>
              <a:rPr lang="fr-FR" dirty="0" err="1"/>
              <a:t>signals</a:t>
            </a:r>
            <a:r>
              <a:rPr lang="fr-FR" dirty="0"/>
              <a:t> </a:t>
            </a:r>
            <a:r>
              <a:rPr lang="fr-FR" dirty="0" err="1"/>
              <a:t>from</a:t>
            </a:r>
            <a:r>
              <a:rPr lang="fr-FR" dirty="0"/>
              <a:t> </a:t>
            </a:r>
            <a:r>
              <a:rPr lang="fr-FR" dirty="0" err="1"/>
              <a:t>damaged</a:t>
            </a:r>
            <a:r>
              <a:rPr lang="fr-FR" dirty="0"/>
              <a:t> tissue (Polly </a:t>
            </a:r>
            <a:r>
              <a:rPr lang="fr-FR" dirty="0" err="1"/>
              <a:t>Matzinger</a:t>
            </a:r>
            <a:r>
              <a:rPr lang="fr-FR" dirty="0"/>
              <a:t> 1994)</a:t>
            </a:r>
          </a:p>
          <a:p>
            <a:pPr lvl="1"/>
            <a:r>
              <a:rPr lang="fr-FR" dirty="0"/>
              <a:t>recognition of </a:t>
            </a:r>
            <a:r>
              <a:rPr lang="fr-FR" b="1" dirty="0" err="1"/>
              <a:t>missing</a:t>
            </a:r>
            <a:r>
              <a:rPr lang="fr-FR" b="1" dirty="0"/>
              <a:t> or </a:t>
            </a:r>
            <a:r>
              <a:rPr lang="fr-FR" b="1" dirty="0" err="1"/>
              <a:t>altered</a:t>
            </a:r>
            <a:r>
              <a:rPr lang="fr-FR" b="1" dirty="0"/>
              <a:t> self </a:t>
            </a:r>
            <a:r>
              <a:rPr lang="fr-FR" dirty="0"/>
              <a:t>(NK, </a:t>
            </a:r>
            <a:r>
              <a:rPr lang="fr-FR" dirty="0" err="1"/>
              <a:t>complement</a:t>
            </a:r>
            <a:r>
              <a:rPr lang="fr-FR" dirty="0"/>
              <a:t>)</a:t>
            </a:r>
          </a:p>
          <a:p>
            <a:endParaRPr lang="en-GB" sz="3200" dirty="0"/>
          </a:p>
        </p:txBody>
      </p:sp>
      <p:pic>
        <p:nvPicPr>
          <p:cNvPr id="34" name="Image 4" descr="Dia_60b.jpg">
            <a:extLst>
              <a:ext uri="{FF2B5EF4-FFF2-40B4-BE49-F238E27FC236}">
                <a16:creationId xmlns:a16="http://schemas.microsoft.com/office/drawing/2014/main" id="{13A3CD7B-9FFA-4F56-8C3B-BC0B8665E3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5079" y="3519353"/>
            <a:ext cx="1851025" cy="2468563"/>
          </a:xfrm>
          <a:prstGeom prst="rect">
            <a:avLst/>
          </a:prstGeom>
          <a:noFill/>
          <a:ln w="12700">
            <a:noFill/>
            <a:miter lim="800000"/>
            <a:headEnd/>
            <a:tailEnd/>
          </a:ln>
          <a:extLst>
            <a:ext uri="{909E8E84-426E-40dd-AFC4-6F175D3DCCD1}">
              <a14:hiddenFill xmlns="" xmlns:a14="http://schemas.microsoft.com/office/drawing/2010/main">
                <a:solidFill>
                  <a:srgbClr val="FFFFFF"/>
                </a:solidFill>
              </a14:hiddenFill>
            </a:ext>
          </a:extLst>
        </p:spPr>
      </p:pic>
      <p:sp>
        <p:nvSpPr>
          <p:cNvPr id="36" name="Text Box 8">
            <a:extLst>
              <a:ext uri="{FF2B5EF4-FFF2-40B4-BE49-F238E27FC236}">
                <a16:creationId xmlns:a16="http://schemas.microsoft.com/office/drawing/2014/main" id="{D62A8ECD-407A-43C2-B492-4764A03DBCD4}"/>
              </a:ext>
            </a:extLst>
          </p:cNvPr>
          <p:cNvSpPr txBox="1">
            <a:spLocks noChangeArrowheads="1"/>
          </p:cNvSpPr>
          <p:nvPr/>
        </p:nvSpPr>
        <p:spPr bwMode="auto">
          <a:xfrm>
            <a:off x="1609994" y="4094433"/>
            <a:ext cx="470000" cy="2539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eaLnBrk="1" hangingPunct="1"/>
            <a:r>
              <a:rPr lang="fr-CH" sz="1000" b="1" dirty="0"/>
              <a:t>PRR</a:t>
            </a:r>
            <a:endParaRPr lang="fr-FR" sz="1000" b="1" dirty="0"/>
          </a:p>
        </p:txBody>
      </p:sp>
      <p:sp>
        <p:nvSpPr>
          <p:cNvPr id="37" name="Rectangle 9">
            <a:extLst>
              <a:ext uri="{FF2B5EF4-FFF2-40B4-BE49-F238E27FC236}">
                <a16:creationId xmlns:a16="http://schemas.microsoft.com/office/drawing/2014/main" id="{59497F09-FBA5-4A89-8D82-6E021F34B751}"/>
              </a:ext>
            </a:extLst>
          </p:cNvPr>
          <p:cNvSpPr>
            <a:spLocks noChangeArrowheads="1"/>
          </p:cNvSpPr>
          <p:nvPr/>
        </p:nvSpPr>
        <p:spPr bwMode="auto">
          <a:xfrm>
            <a:off x="819104" y="3066947"/>
            <a:ext cx="1845249"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r>
              <a:rPr lang="fr-FR" sz="1600" dirty="0"/>
              <a:t>"</a:t>
            </a:r>
            <a:r>
              <a:rPr lang="fr-FR" sz="1600" dirty="0" err="1"/>
              <a:t>microbial</a:t>
            </a:r>
            <a:r>
              <a:rPr lang="fr-FR" sz="1600" dirty="0"/>
              <a:t> non-self"</a:t>
            </a:r>
          </a:p>
        </p:txBody>
      </p:sp>
      <p:sp>
        <p:nvSpPr>
          <p:cNvPr id="41" name="Rectangle 12">
            <a:extLst>
              <a:ext uri="{FF2B5EF4-FFF2-40B4-BE49-F238E27FC236}">
                <a16:creationId xmlns:a16="http://schemas.microsoft.com/office/drawing/2014/main" id="{A5A178C0-D765-4862-9140-863605B475C3}"/>
              </a:ext>
            </a:extLst>
          </p:cNvPr>
          <p:cNvSpPr>
            <a:spLocks noChangeArrowheads="1"/>
          </p:cNvSpPr>
          <p:nvPr/>
        </p:nvSpPr>
        <p:spPr bwMode="auto">
          <a:xfrm>
            <a:off x="3706847" y="3066947"/>
            <a:ext cx="1322799"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r>
              <a:rPr lang="fr-FR" sz="1600" dirty="0"/>
              <a:t>"</a:t>
            </a:r>
            <a:r>
              <a:rPr lang="fr-FR" sz="1600" dirty="0" err="1"/>
              <a:t>missing</a:t>
            </a:r>
            <a:r>
              <a:rPr lang="fr-FR" sz="1600" dirty="0"/>
              <a:t>-self"</a:t>
            </a:r>
          </a:p>
        </p:txBody>
      </p:sp>
      <p:sp>
        <p:nvSpPr>
          <p:cNvPr id="42" name="Rectangle 14">
            <a:extLst>
              <a:ext uri="{FF2B5EF4-FFF2-40B4-BE49-F238E27FC236}">
                <a16:creationId xmlns:a16="http://schemas.microsoft.com/office/drawing/2014/main" id="{A9EE0998-2D8B-4755-92D1-5843C1237A35}"/>
              </a:ext>
            </a:extLst>
          </p:cNvPr>
          <p:cNvSpPr>
            <a:spLocks noChangeArrowheads="1"/>
          </p:cNvSpPr>
          <p:nvPr/>
        </p:nvSpPr>
        <p:spPr bwMode="auto">
          <a:xfrm>
            <a:off x="6667634" y="3066947"/>
            <a:ext cx="12954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r>
              <a:rPr lang="fr-FR" sz="1600" dirty="0"/>
              <a:t>"</a:t>
            </a:r>
            <a:r>
              <a:rPr lang="fr-FR" sz="1600" dirty="0" err="1"/>
              <a:t>altered</a:t>
            </a:r>
            <a:r>
              <a:rPr lang="fr-FR" sz="1600" dirty="0"/>
              <a:t>-self"</a:t>
            </a:r>
          </a:p>
        </p:txBody>
      </p:sp>
      <p:sp>
        <p:nvSpPr>
          <p:cNvPr id="44" name="Rectangle 16">
            <a:extLst>
              <a:ext uri="{FF2B5EF4-FFF2-40B4-BE49-F238E27FC236}">
                <a16:creationId xmlns:a16="http://schemas.microsoft.com/office/drawing/2014/main" id="{6296055F-71AC-469E-8109-F30D583FF58D}"/>
              </a:ext>
            </a:extLst>
          </p:cNvPr>
          <p:cNvSpPr>
            <a:spLocks noChangeArrowheads="1"/>
          </p:cNvSpPr>
          <p:nvPr/>
        </p:nvSpPr>
        <p:spPr bwMode="auto">
          <a:xfrm>
            <a:off x="5031763" y="6150337"/>
            <a:ext cx="166449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buFont typeface="Wingdings" charset="0"/>
              <a:buNone/>
            </a:pPr>
            <a:r>
              <a:rPr lang="fr-CH" sz="1600" dirty="0"/>
              <a:t>Natural killer </a:t>
            </a:r>
            <a:r>
              <a:rPr lang="fr-CH" sz="1600" dirty="0" err="1"/>
              <a:t>cells</a:t>
            </a:r>
            <a:endParaRPr lang="fr-CH" sz="1600" dirty="0"/>
          </a:p>
        </p:txBody>
      </p:sp>
      <p:sp>
        <p:nvSpPr>
          <p:cNvPr id="40" name="Rectangle 10">
            <a:extLst>
              <a:ext uri="{FF2B5EF4-FFF2-40B4-BE49-F238E27FC236}">
                <a16:creationId xmlns:a16="http://schemas.microsoft.com/office/drawing/2014/main" id="{0716FC8A-7BC1-4E10-A917-F699252C988B}"/>
              </a:ext>
            </a:extLst>
          </p:cNvPr>
          <p:cNvSpPr>
            <a:spLocks noChangeArrowheads="1"/>
          </p:cNvSpPr>
          <p:nvPr/>
        </p:nvSpPr>
        <p:spPr bwMode="auto">
          <a:xfrm>
            <a:off x="561149" y="6009584"/>
            <a:ext cx="2361159" cy="58477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buFont typeface="Wingdings" charset="0"/>
              <a:buNone/>
            </a:pPr>
            <a:r>
              <a:rPr lang="fr-CH" sz="1600" dirty="0"/>
              <a:t>Macrophages, </a:t>
            </a:r>
            <a:r>
              <a:rPr lang="fr-CH" sz="1600" dirty="0" err="1"/>
              <a:t>neutrophils</a:t>
            </a:r>
            <a:endParaRPr lang="fr-CH" sz="1600" dirty="0"/>
          </a:p>
          <a:p>
            <a:pPr algn="ctr" eaLnBrk="1" hangingPunct="1">
              <a:buFont typeface="Wingdings" charset="0"/>
              <a:buNone/>
            </a:pPr>
            <a:r>
              <a:rPr lang="fr-CH" sz="1600" dirty="0" err="1"/>
              <a:t>mast</a:t>
            </a:r>
            <a:r>
              <a:rPr lang="fr-CH" sz="1600" dirty="0"/>
              <a:t> </a:t>
            </a:r>
            <a:r>
              <a:rPr lang="fr-CH" sz="1600" dirty="0" err="1"/>
              <a:t>cells</a:t>
            </a:r>
            <a:r>
              <a:rPr lang="fr-CH" sz="1600" dirty="0"/>
              <a:t>, </a:t>
            </a:r>
            <a:r>
              <a:rPr lang="fr-CH" sz="1600" dirty="0" err="1"/>
              <a:t>epithelial</a:t>
            </a:r>
            <a:r>
              <a:rPr lang="fr-CH" sz="1600" dirty="0"/>
              <a:t> </a:t>
            </a:r>
            <a:r>
              <a:rPr lang="fr-CH" sz="1600" dirty="0" err="1"/>
              <a:t>cells</a:t>
            </a:r>
            <a:endParaRPr lang="fr-FR" sz="1600" dirty="0"/>
          </a:p>
        </p:txBody>
      </p:sp>
      <p:pic>
        <p:nvPicPr>
          <p:cNvPr id="65" name="Image 1" descr="Dia_60a.jpg">
            <a:extLst>
              <a:ext uri="{FF2B5EF4-FFF2-40B4-BE49-F238E27FC236}">
                <a16:creationId xmlns:a16="http://schemas.microsoft.com/office/drawing/2014/main" id="{69B5C4B0-2F8B-4DD0-9352-4A58110970B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28706" y="3519353"/>
            <a:ext cx="2573338" cy="2251075"/>
          </a:xfrm>
          <a:prstGeom prst="rect">
            <a:avLst/>
          </a:prstGeom>
          <a:noFill/>
          <a:ln w="12700">
            <a:noFill/>
            <a:miter lim="800000"/>
            <a:headEnd/>
            <a:tailEnd/>
          </a:ln>
          <a:extLst>
            <a:ext uri="{909E8E84-426E-40dd-AFC4-6F175D3DCCD1}">
              <a14:hiddenFill xmlns="" xmlns:a14="http://schemas.microsoft.com/office/drawing/2010/main">
                <a:solidFill>
                  <a:srgbClr val="FFFFFF"/>
                </a:solidFill>
              </a14:hiddenFill>
            </a:ext>
          </a:extLst>
        </p:spPr>
      </p:pic>
      <p:pic>
        <p:nvPicPr>
          <p:cNvPr id="66" name="Image 3" descr="Dia_60.jpg">
            <a:extLst>
              <a:ext uri="{FF2B5EF4-FFF2-40B4-BE49-F238E27FC236}">
                <a16:creationId xmlns:a16="http://schemas.microsoft.com/office/drawing/2014/main" id="{1B8D5BB3-0467-42CA-B74C-55167B5FD7A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955145" y="3554278"/>
            <a:ext cx="3035300" cy="2125663"/>
          </a:xfrm>
          <a:prstGeom prst="rect">
            <a:avLst/>
          </a:prstGeom>
          <a:noFill/>
          <a:ln w="12700">
            <a:noFill/>
            <a:miter lim="800000"/>
            <a:headEnd/>
            <a:tailEnd/>
          </a:ln>
          <a:extLst>
            <a:ext uri="{909E8E84-426E-40dd-AFC4-6F175D3DCCD1}">
              <a14:hiddenFill xmlns="" xmlns:a14="http://schemas.microsoft.com/office/drawing/2010/main">
                <a:solidFill>
                  <a:srgbClr val="FFFFFF"/>
                </a:solidFill>
              </a14:hiddenFill>
            </a:ext>
          </a:extLst>
        </p:spPr>
      </p:pic>
      <p:sp>
        <p:nvSpPr>
          <p:cNvPr id="67" name="Rectangle 9">
            <a:extLst>
              <a:ext uri="{FF2B5EF4-FFF2-40B4-BE49-F238E27FC236}">
                <a16:creationId xmlns:a16="http://schemas.microsoft.com/office/drawing/2014/main" id="{32D6CCB9-E363-4BBF-AC21-9027356A7ABA}"/>
              </a:ext>
            </a:extLst>
          </p:cNvPr>
          <p:cNvSpPr>
            <a:spLocks noChangeArrowheads="1"/>
          </p:cNvSpPr>
          <p:nvPr/>
        </p:nvSpPr>
        <p:spPr bwMode="auto">
          <a:xfrm>
            <a:off x="3700327" y="2665992"/>
            <a:ext cx="138961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r>
              <a:rPr lang="fr-FR" sz="1600" dirty="0"/>
              <a:t>Recognition of</a:t>
            </a:r>
          </a:p>
        </p:txBody>
      </p:sp>
      <p:sp>
        <p:nvSpPr>
          <p:cNvPr id="69" name="Rectangle 68">
            <a:extLst>
              <a:ext uri="{FF2B5EF4-FFF2-40B4-BE49-F238E27FC236}">
                <a16:creationId xmlns:a16="http://schemas.microsoft.com/office/drawing/2014/main" id="{A16C0F29-2B9B-42C0-B8F3-4F4D4A9DEFA4}"/>
              </a:ext>
            </a:extLst>
          </p:cNvPr>
          <p:cNvSpPr/>
          <p:nvPr/>
        </p:nvSpPr>
        <p:spPr>
          <a:xfrm>
            <a:off x="532277" y="3519353"/>
            <a:ext cx="2318274" cy="2494051"/>
          </a:xfrm>
          <a:prstGeom prst="rect">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a:extLst>
              <a:ext uri="{FF2B5EF4-FFF2-40B4-BE49-F238E27FC236}">
                <a16:creationId xmlns:a16="http://schemas.microsoft.com/office/drawing/2014/main" id="{4174D173-52D7-4FFA-A9E0-CC3A35C7F7E8}"/>
              </a:ext>
            </a:extLst>
          </p:cNvPr>
          <p:cNvSpPr/>
          <p:nvPr/>
        </p:nvSpPr>
        <p:spPr>
          <a:xfrm>
            <a:off x="2916884" y="3519353"/>
            <a:ext cx="2902728" cy="2494051"/>
          </a:xfrm>
          <a:prstGeom prst="rect">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a:extLst>
              <a:ext uri="{FF2B5EF4-FFF2-40B4-BE49-F238E27FC236}">
                <a16:creationId xmlns:a16="http://schemas.microsoft.com/office/drawing/2014/main" id="{9CE9948C-0CAC-4E13-95F7-E66777B59D8A}"/>
              </a:ext>
            </a:extLst>
          </p:cNvPr>
          <p:cNvSpPr/>
          <p:nvPr/>
        </p:nvSpPr>
        <p:spPr>
          <a:xfrm>
            <a:off x="5868029" y="3519353"/>
            <a:ext cx="2772276" cy="2494051"/>
          </a:xfrm>
          <a:prstGeom prst="rect">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77102609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C7A7EA-3664-4A3C-A186-26DE611124EB}"/>
              </a:ext>
            </a:extLst>
          </p:cNvPr>
          <p:cNvSpPr>
            <a:spLocks noGrp="1"/>
          </p:cNvSpPr>
          <p:nvPr>
            <p:ph type="title"/>
          </p:nvPr>
        </p:nvSpPr>
        <p:spPr/>
        <p:txBody>
          <a:bodyPr>
            <a:normAutofit/>
          </a:bodyPr>
          <a:lstStyle/>
          <a:p>
            <a:r>
              <a:rPr lang="en-GB" dirty="0"/>
              <a:t>Concept of Pattern recognition (</a:t>
            </a:r>
            <a:r>
              <a:rPr lang="en-GB" dirty="0" err="1"/>
              <a:t>Janeway</a:t>
            </a:r>
            <a:r>
              <a:rPr lang="en-GB" dirty="0"/>
              <a:t> 1989)</a:t>
            </a:r>
          </a:p>
        </p:txBody>
      </p:sp>
      <p:sp>
        <p:nvSpPr>
          <p:cNvPr id="3" name="Content Placeholder 2">
            <a:extLst>
              <a:ext uri="{FF2B5EF4-FFF2-40B4-BE49-F238E27FC236}">
                <a16:creationId xmlns:a16="http://schemas.microsoft.com/office/drawing/2014/main" id="{A50050D4-4F28-4AC3-8466-628341DBBF0B}"/>
              </a:ext>
            </a:extLst>
          </p:cNvPr>
          <p:cNvSpPr>
            <a:spLocks noGrp="1"/>
          </p:cNvSpPr>
          <p:nvPr>
            <p:ph idx="1"/>
          </p:nvPr>
        </p:nvSpPr>
        <p:spPr>
          <a:xfrm>
            <a:off x="498538" y="1074598"/>
            <a:ext cx="8146923" cy="5365216"/>
          </a:xfrm>
        </p:spPr>
        <p:txBody>
          <a:bodyPr>
            <a:normAutofit lnSpcReduction="10000"/>
          </a:bodyPr>
          <a:lstStyle/>
          <a:p>
            <a:pPr marL="0" indent="0">
              <a:buNone/>
            </a:pPr>
            <a:r>
              <a:rPr lang="en-GB" b="1" dirty="0"/>
              <a:t>Microbial non-self : PAMP (pathogen-associated molecular patterns)</a:t>
            </a:r>
          </a:p>
          <a:p>
            <a:pPr marL="0" indent="0">
              <a:buNone/>
            </a:pPr>
            <a:r>
              <a:rPr lang="en-GB" sz="2000" dirty="0"/>
              <a:t>Molecular structures that are</a:t>
            </a:r>
          </a:p>
          <a:p>
            <a:pPr lvl="1"/>
            <a:r>
              <a:rPr lang="en-GB" dirty="0"/>
              <a:t>unique to microbes and absent from mammalian cells</a:t>
            </a:r>
          </a:p>
          <a:p>
            <a:pPr lvl="1"/>
            <a:r>
              <a:rPr lang="en-GB" dirty="0"/>
              <a:t>essential for the metabolism, survival or pathogenicity of microbes, thus unlikely to mutate</a:t>
            </a:r>
          </a:p>
          <a:p>
            <a:pPr lvl="1"/>
            <a:r>
              <a:rPr lang="en-GB" dirty="0"/>
              <a:t>not unique to individual pathogens but shared by all the pathogens of a given class:</a:t>
            </a:r>
          </a:p>
          <a:p>
            <a:pPr lvl="2">
              <a:buFont typeface="Courier New" panose="02070309020205020404" pitchFamily="49" charset="0"/>
              <a:buChar char="o"/>
            </a:pPr>
            <a:r>
              <a:rPr lang="en-GB" dirty="0"/>
              <a:t> fungi </a:t>
            </a:r>
          </a:p>
          <a:p>
            <a:pPr lvl="2">
              <a:buFont typeface="Courier New" panose="02070309020205020404" pitchFamily="49" charset="0"/>
              <a:buChar char="o"/>
            </a:pPr>
            <a:r>
              <a:rPr lang="en-GB" dirty="0"/>
              <a:t> gram-positive bacteria </a:t>
            </a:r>
          </a:p>
          <a:p>
            <a:pPr lvl="2">
              <a:buFont typeface="Courier New" panose="02070309020205020404" pitchFamily="49" charset="0"/>
              <a:buChar char="o"/>
            </a:pPr>
            <a:r>
              <a:rPr lang="en-GB" dirty="0"/>
              <a:t> gram-negative bacteria </a:t>
            </a:r>
          </a:p>
          <a:p>
            <a:pPr lvl="2">
              <a:buFont typeface="Courier New" panose="02070309020205020404" pitchFamily="49" charset="0"/>
              <a:buChar char="o"/>
            </a:pPr>
            <a:r>
              <a:rPr lang="en-GB" dirty="0"/>
              <a:t> mycobacteria </a:t>
            </a:r>
          </a:p>
          <a:p>
            <a:pPr lvl="2">
              <a:buFont typeface="Courier New" panose="02070309020205020404" pitchFamily="49" charset="0"/>
              <a:buChar char="o"/>
            </a:pPr>
            <a:r>
              <a:rPr lang="en-GB" dirty="0"/>
              <a:t> viruses</a:t>
            </a:r>
          </a:p>
          <a:p>
            <a:pPr marL="914400" lvl="2" indent="0">
              <a:buNone/>
            </a:pPr>
            <a:endParaRPr lang="en-GB" dirty="0"/>
          </a:p>
          <a:p>
            <a:pPr marL="0" indent="0">
              <a:buNone/>
            </a:pPr>
            <a:r>
              <a:rPr lang="en-GB" b="1" dirty="0"/>
              <a:t>PRRs (Pattern Recognition Receptors)</a:t>
            </a:r>
          </a:p>
          <a:p>
            <a:pPr lvl="1"/>
            <a:r>
              <a:rPr lang="en-GB" u="sng" dirty="0"/>
              <a:t>germline-encoded</a:t>
            </a:r>
            <a:r>
              <a:rPr lang="en-GB" dirty="0"/>
              <a:t> receptors used to detect PAMPs</a:t>
            </a:r>
          </a:p>
          <a:p>
            <a:pPr lvl="1"/>
            <a:r>
              <a:rPr lang="en-GB" dirty="0"/>
              <a:t>recognize a class of microbes</a:t>
            </a:r>
          </a:p>
          <a:p>
            <a:endParaRPr lang="en-GB" dirty="0"/>
          </a:p>
          <a:p>
            <a:pPr marL="0" indent="0">
              <a:buNone/>
            </a:pPr>
            <a:endParaRPr lang="en-GB" dirty="0"/>
          </a:p>
        </p:txBody>
      </p:sp>
    </p:spTree>
    <p:extLst>
      <p:ext uri="{BB962C8B-B14F-4D97-AF65-F5344CB8AC3E}">
        <p14:creationId xmlns:p14="http://schemas.microsoft.com/office/powerpoint/2010/main" val="219503964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9162F1-5914-4A4A-8C93-377966A781F1}"/>
              </a:ext>
            </a:extLst>
          </p:cNvPr>
          <p:cNvSpPr>
            <a:spLocks noGrp="1"/>
          </p:cNvSpPr>
          <p:nvPr>
            <p:ph type="title"/>
          </p:nvPr>
        </p:nvSpPr>
        <p:spPr/>
        <p:txBody>
          <a:bodyPr>
            <a:normAutofit/>
          </a:bodyPr>
          <a:lstStyle/>
          <a:p>
            <a:r>
              <a:rPr lang="fr-FR" dirty="0">
                <a:ea typeface="ＭＳ Ｐゴシック" pitchFamily="-107" charset="-128"/>
              </a:rPr>
              <a:t>Major </a:t>
            </a:r>
            <a:r>
              <a:rPr lang="fr-FR" dirty="0" err="1">
                <a:ea typeface="ＭＳ Ｐゴシック" pitchFamily="-107" charset="-128"/>
              </a:rPr>
              <a:t>PAMPs</a:t>
            </a:r>
            <a:r>
              <a:rPr lang="fr-FR" dirty="0">
                <a:ea typeface="ＭＳ Ｐゴシック" pitchFamily="-107" charset="-128"/>
              </a:rPr>
              <a:t> </a:t>
            </a:r>
            <a:r>
              <a:rPr lang="fr-FR" dirty="0" err="1">
                <a:ea typeface="ＭＳ Ｐゴシック" pitchFamily="-107" charset="-128"/>
              </a:rPr>
              <a:t>include</a:t>
            </a:r>
            <a:endParaRPr lang="en-GB" dirty="0"/>
          </a:p>
        </p:txBody>
      </p:sp>
      <p:sp>
        <p:nvSpPr>
          <p:cNvPr id="3" name="Content Placeholder 2">
            <a:extLst>
              <a:ext uri="{FF2B5EF4-FFF2-40B4-BE49-F238E27FC236}">
                <a16:creationId xmlns:a16="http://schemas.microsoft.com/office/drawing/2014/main" id="{0EBD27B4-457A-49B1-8119-7C1859785A02}"/>
              </a:ext>
            </a:extLst>
          </p:cNvPr>
          <p:cNvSpPr>
            <a:spLocks noGrp="1"/>
          </p:cNvSpPr>
          <p:nvPr>
            <p:ph sz="half" idx="1"/>
          </p:nvPr>
        </p:nvSpPr>
        <p:spPr>
          <a:xfrm>
            <a:off x="146304" y="1060704"/>
            <a:ext cx="3283569" cy="5647426"/>
          </a:xfrm>
          <a:solidFill>
            <a:schemeClr val="bg1">
              <a:lumMod val="95000"/>
            </a:schemeClr>
          </a:solidFill>
        </p:spPr>
        <p:txBody>
          <a:bodyPr/>
          <a:lstStyle/>
          <a:p>
            <a:r>
              <a:rPr lang="fr-CH" sz="2000" b="1" dirty="0" err="1"/>
              <a:t>Nucleic</a:t>
            </a:r>
            <a:r>
              <a:rPr lang="fr-CH" sz="2000" b="1" dirty="0"/>
              <a:t> </a:t>
            </a:r>
            <a:r>
              <a:rPr lang="fr-CH" sz="2000" b="1" dirty="0" err="1"/>
              <a:t>acids</a:t>
            </a:r>
            <a:r>
              <a:rPr lang="fr-CH" sz="2000" b="1" dirty="0"/>
              <a:t> </a:t>
            </a:r>
            <a:r>
              <a:rPr lang="fr-CH" sz="2000" dirty="0"/>
              <a:t>unique to microbes</a:t>
            </a:r>
          </a:p>
          <a:p>
            <a:endParaRPr lang="en-GB" sz="2000" dirty="0"/>
          </a:p>
        </p:txBody>
      </p:sp>
      <p:sp>
        <p:nvSpPr>
          <p:cNvPr id="4" name="Content Placeholder 3">
            <a:extLst>
              <a:ext uri="{FF2B5EF4-FFF2-40B4-BE49-F238E27FC236}">
                <a16:creationId xmlns:a16="http://schemas.microsoft.com/office/drawing/2014/main" id="{56A4483B-BFE4-4C43-9240-4577775064E0}"/>
              </a:ext>
            </a:extLst>
          </p:cNvPr>
          <p:cNvSpPr>
            <a:spLocks noGrp="1"/>
          </p:cNvSpPr>
          <p:nvPr>
            <p:ph sz="half" idx="2"/>
          </p:nvPr>
        </p:nvSpPr>
        <p:spPr>
          <a:xfrm>
            <a:off x="3548956" y="1058155"/>
            <a:ext cx="5403770" cy="5647426"/>
          </a:xfrm>
          <a:solidFill>
            <a:schemeClr val="bg1">
              <a:lumMod val="95000"/>
            </a:schemeClr>
          </a:solidFill>
        </p:spPr>
        <p:txBody>
          <a:bodyPr>
            <a:normAutofit/>
          </a:bodyPr>
          <a:lstStyle/>
          <a:p>
            <a:r>
              <a:rPr lang="fr-CH" sz="2000" b="1" dirty="0" err="1"/>
              <a:t>Complex</a:t>
            </a:r>
            <a:r>
              <a:rPr lang="fr-CH" sz="2000" b="1" dirty="0"/>
              <a:t> </a:t>
            </a:r>
            <a:r>
              <a:rPr lang="fr-CH" sz="2000" b="1" dirty="0" err="1"/>
              <a:t>lipids</a:t>
            </a:r>
            <a:r>
              <a:rPr lang="fr-CH" sz="2000" b="1" dirty="0"/>
              <a:t> and carbohydrates </a:t>
            </a:r>
            <a:r>
              <a:rPr lang="fr-CH" sz="2000" dirty="0" err="1"/>
              <a:t>synthesized</a:t>
            </a:r>
            <a:r>
              <a:rPr lang="fr-CH" sz="2000" dirty="0"/>
              <a:t> by </a:t>
            </a:r>
            <a:r>
              <a:rPr lang="fr-CH" sz="2000" dirty="0" err="1"/>
              <a:t>bacteria</a:t>
            </a:r>
            <a:r>
              <a:rPr lang="fr-CH" sz="2000" dirty="0"/>
              <a:t> but not </a:t>
            </a:r>
            <a:r>
              <a:rPr lang="fr-CH" sz="2000" dirty="0" err="1"/>
              <a:t>mammalian</a:t>
            </a:r>
            <a:r>
              <a:rPr lang="fr-CH" sz="2000" dirty="0"/>
              <a:t> </a:t>
            </a:r>
            <a:r>
              <a:rPr lang="fr-CH" sz="2000" dirty="0" err="1"/>
              <a:t>cells</a:t>
            </a:r>
            <a:endParaRPr lang="fr-CH" sz="2000" dirty="0"/>
          </a:p>
          <a:p>
            <a:pPr marL="0" indent="0">
              <a:buNone/>
            </a:pPr>
            <a:endParaRPr lang="en-GB" sz="2000" dirty="0"/>
          </a:p>
        </p:txBody>
      </p:sp>
      <p:grpSp>
        <p:nvGrpSpPr>
          <p:cNvPr id="68" name="Group 9">
            <a:extLst>
              <a:ext uri="{FF2B5EF4-FFF2-40B4-BE49-F238E27FC236}">
                <a16:creationId xmlns:a16="http://schemas.microsoft.com/office/drawing/2014/main" id="{8F232D7A-B568-4E9D-8E7A-D49A2A19B07E}"/>
              </a:ext>
            </a:extLst>
          </p:cNvPr>
          <p:cNvGrpSpPr>
            <a:grpSpLocks/>
          </p:cNvGrpSpPr>
          <p:nvPr/>
        </p:nvGrpSpPr>
        <p:grpSpPr bwMode="auto">
          <a:xfrm>
            <a:off x="1244961" y="2121332"/>
            <a:ext cx="978700" cy="1012448"/>
            <a:chOff x="771" y="1274"/>
            <a:chExt cx="468" cy="546"/>
          </a:xfrm>
        </p:grpSpPr>
        <p:sp>
          <p:nvSpPr>
            <p:cNvPr id="77" name="AutoShape 10">
              <a:extLst>
                <a:ext uri="{FF2B5EF4-FFF2-40B4-BE49-F238E27FC236}">
                  <a16:creationId xmlns:a16="http://schemas.microsoft.com/office/drawing/2014/main" id="{8F35C177-45F8-448D-AF02-E5BFDB9D60E6}"/>
                </a:ext>
              </a:extLst>
            </p:cNvPr>
            <p:cNvSpPr>
              <a:spLocks noChangeArrowheads="1"/>
            </p:cNvSpPr>
            <p:nvPr/>
          </p:nvSpPr>
          <p:spPr bwMode="auto">
            <a:xfrm rot="5400000">
              <a:off x="877" y="1443"/>
              <a:ext cx="257" cy="207"/>
            </a:xfrm>
            <a:prstGeom prst="hexagon">
              <a:avLst>
                <a:gd name="adj" fmla="val 31039"/>
                <a:gd name="vf" fmla="val 115470"/>
              </a:avLst>
            </a:prstGeom>
            <a:solidFill>
              <a:srgbClr val="FFCC66"/>
            </a:solidFill>
            <a:ln w="9525">
              <a:solidFill>
                <a:srgbClr val="80808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8" name="Group 11">
              <a:extLst>
                <a:ext uri="{FF2B5EF4-FFF2-40B4-BE49-F238E27FC236}">
                  <a16:creationId xmlns:a16="http://schemas.microsoft.com/office/drawing/2014/main" id="{E5665B85-D213-4E8A-89C0-5112D8CCE1CA}"/>
                </a:ext>
              </a:extLst>
            </p:cNvPr>
            <p:cNvGrpSpPr>
              <a:grpSpLocks/>
            </p:cNvGrpSpPr>
            <p:nvPr/>
          </p:nvGrpSpPr>
          <p:grpSpPr bwMode="auto">
            <a:xfrm>
              <a:off x="979" y="1274"/>
              <a:ext cx="51" cy="144"/>
              <a:chOff x="3507" y="1422"/>
              <a:chExt cx="47" cy="135"/>
            </a:xfrm>
          </p:grpSpPr>
          <p:sp>
            <p:nvSpPr>
              <p:cNvPr id="96" name="Oval 12">
                <a:extLst>
                  <a:ext uri="{FF2B5EF4-FFF2-40B4-BE49-F238E27FC236}">
                    <a16:creationId xmlns:a16="http://schemas.microsoft.com/office/drawing/2014/main" id="{F1DAE509-ECDC-436F-921B-97BCBDB8B5A7}"/>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Line 13">
                <a:extLst>
                  <a:ext uri="{FF2B5EF4-FFF2-40B4-BE49-F238E27FC236}">
                    <a16:creationId xmlns:a16="http://schemas.microsoft.com/office/drawing/2014/main" id="{71B8AB73-240F-4763-92A4-EF6C70EEF8A3}"/>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9" name="Group 14">
              <a:extLst>
                <a:ext uri="{FF2B5EF4-FFF2-40B4-BE49-F238E27FC236}">
                  <a16:creationId xmlns:a16="http://schemas.microsoft.com/office/drawing/2014/main" id="{BFAE7F68-4B7F-4561-8FC8-5A62206C8BF3}"/>
                </a:ext>
              </a:extLst>
            </p:cNvPr>
            <p:cNvGrpSpPr>
              <a:grpSpLocks/>
            </p:cNvGrpSpPr>
            <p:nvPr/>
          </p:nvGrpSpPr>
          <p:grpSpPr bwMode="auto">
            <a:xfrm flipV="1">
              <a:off x="981" y="1676"/>
              <a:ext cx="50" cy="144"/>
              <a:chOff x="3507" y="1422"/>
              <a:chExt cx="47" cy="135"/>
            </a:xfrm>
          </p:grpSpPr>
          <p:sp>
            <p:nvSpPr>
              <p:cNvPr id="94" name="Oval 15">
                <a:extLst>
                  <a:ext uri="{FF2B5EF4-FFF2-40B4-BE49-F238E27FC236}">
                    <a16:creationId xmlns:a16="http://schemas.microsoft.com/office/drawing/2014/main" id="{02402873-E80C-46EC-B63F-5045393CEAE3}"/>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Line 16">
                <a:extLst>
                  <a:ext uri="{FF2B5EF4-FFF2-40B4-BE49-F238E27FC236}">
                    <a16:creationId xmlns:a16="http://schemas.microsoft.com/office/drawing/2014/main" id="{F93A2244-6DAA-44DB-9185-24944F6FBB26}"/>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0" name="Group 17">
              <a:extLst>
                <a:ext uri="{FF2B5EF4-FFF2-40B4-BE49-F238E27FC236}">
                  <a16:creationId xmlns:a16="http://schemas.microsoft.com/office/drawing/2014/main" id="{DAC88A6E-9FE1-4D39-A001-B3E6460F88BF}"/>
                </a:ext>
              </a:extLst>
            </p:cNvPr>
            <p:cNvGrpSpPr>
              <a:grpSpLocks/>
            </p:cNvGrpSpPr>
            <p:nvPr/>
          </p:nvGrpSpPr>
          <p:grpSpPr bwMode="auto">
            <a:xfrm rot="18644875" flipV="1">
              <a:off x="1139" y="1587"/>
              <a:ext cx="51" cy="146"/>
              <a:chOff x="3507" y="1422"/>
              <a:chExt cx="47" cy="135"/>
            </a:xfrm>
          </p:grpSpPr>
          <p:sp>
            <p:nvSpPr>
              <p:cNvPr id="92" name="Oval 18">
                <a:extLst>
                  <a:ext uri="{FF2B5EF4-FFF2-40B4-BE49-F238E27FC236}">
                    <a16:creationId xmlns:a16="http://schemas.microsoft.com/office/drawing/2014/main" id="{B3FEA76F-EA80-4E9C-BA85-0B9ECFD238EB}"/>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Line 19">
                <a:extLst>
                  <a:ext uri="{FF2B5EF4-FFF2-40B4-BE49-F238E27FC236}">
                    <a16:creationId xmlns:a16="http://schemas.microsoft.com/office/drawing/2014/main" id="{A2392882-1A79-4E50-8CBD-E866C8148135}"/>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1" name="Group 20">
              <a:extLst>
                <a:ext uri="{FF2B5EF4-FFF2-40B4-BE49-F238E27FC236}">
                  <a16:creationId xmlns:a16="http://schemas.microsoft.com/office/drawing/2014/main" id="{DED9D0A9-5924-4F7E-8175-600A69EE86F2}"/>
                </a:ext>
              </a:extLst>
            </p:cNvPr>
            <p:cNvGrpSpPr>
              <a:grpSpLocks/>
            </p:cNvGrpSpPr>
            <p:nvPr/>
          </p:nvGrpSpPr>
          <p:grpSpPr bwMode="auto">
            <a:xfrm rot="2955125">
              <a:off x="1142" y="1360"/>
              <a:ext cx="50" cy="145"/>
              <a:chOff x="3507" y="1422"/>
              <a:chExt cx="47" cy="135"/>
            </a:xfrm>
          </p:grpSpPr>
          <p:sp>
            <p:nvSpPr>
              <p:cNvPr id="90" name="Oval 21">
                <a:extLst>
                  <a:ext uri="{FF2B5EF4-FFF2-40B4-BE49-F238E27FC236}">
                    <a16:creationId xmlns:a16="http://schemas.microsoft.com/office/drawing/2014/main" id="{5782A872-8CA7-4282-A970-0A3312907196}"/>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Line 22">
                <a:extLst>
                  <a:ext uri="{FF2B5EF4-FFF2-40B4-BE49-F238E27FC236}">
                    <a16:creationId xmlns:a16="http://schemas.microsoft.com/office/drawing/2014/main" id="{0510782B-2505-4B56-944B-DF84865A1DFE}"/>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2" name="Group 23">
              <a:extLst>
                <a:ext uri="{FF2B5EF4-FFF2-40B4-BE49-F238E27FC236}">
                  <a16:creationId xmlns:a16="http://schemas.microsoft.com/office/drawing/2014/main" id="{8C35682C-850C-449D-A1E8-7510D75528B6}"/>
                </a:ext>
              </a:extLst>
            </p:cNvPr>
            <p:cNvGrpSpPr>
              <a:grpSpLocks/>
            </p:cNvGrpSpPr>
            <p:nvPr/>
          </p:nvGrpSpPr>
          <p:grpSpPr bwMode="auto">
            <a:xfrm rot="2955125" flipH="1" flipV="1">
              <a:off x="819" y="1587"/>
              <a:ext cx="50" cy="145"/>
              <a:chOff x="3507" y="1422"/>
              <a:chExt cx="47" cy="135"/>
            </a:xfrm>
          </p:grpSpPr>
          <p:sp>
            <p:nvSpPr>
              <p:cNvPr id="88" name="Oval 24">
                <a:extLst>
                  <a:ext uri="{FF2B5EF4-FFF2-40B4-BE49-F238E27FC236}">
                    <a16:creationId xmlns:a16="http://schemas.microsoft.com/office/drawing/2014/main" id="{06B40FA3-615D-4CDB-97D7-E17C3FFA3B42}"/>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Line 25">
                <a:extLst>
                  <a:ext uri="{FF2B5EF4-FFF2-40B4-BE49-F238E27FC236}">
                    <a16:creationId xmlns:a16="http://schemas.microsoft.com/office/drawing/2014/main" id="{1942170E-5714-41C2-AB59-BB565FEDA959}"/>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3" name="Group 26">
              <a:extLst>
                <a:ext uri="{FF2B5EF4-FFF2-40B4-BE49-F238E27FC236}">
                  <a16:creationId xmlns:a16="http://schemas.microsoft.com/office/drawing/2014/main" id="{DCDCAC4B-38B8-4085-9C9C-47683F6BD65E}"/>
                </a:ext>
              </a:extLst>
            </p:cNvPr>
            <p:cNvGrpSpPr>
              <a:grpSpLocks/>
            </p:cNvGrpSpPr>
            <p:nvPr/>
          </p:nvGrpSpPr>
          <p:grpSpPr bwMode="auto">
            <a:xfrm rot="18644875" flipH="1">
              <a:off x="820" y="1361"/>
              <a:ext cx="50" cy="145"/>
              <a:chOff x="3507" y="1422"/>
              <a:chExt cx="47" cy="135"/>
            </a:xfrm>
          </p:grpSpPr>
          <p:sp>
            <p:nvSpPr>
              <p:cNvPr id="86" name="Oval 27">
                <a:extLst>
                  <a:ext uri="{FF2B5EF4-FFF2-40B4-BE49-F238E27FC236}">
                    <a16:creationId xmlns:a16="http://schemas.microsoft.com/office/drawing/2014/main" id="{F61502DD-D188-428A-BD1B-C00FC6ED4D4F}"/>
                  </a:ext>
                </a:extLst>
              </p:cNvPr>
              <p:cNvSpPr>
                <a:spLocks noChangeArrowheads="1"/>
              </p:cNvSpPr>
              <p:nvPr/>
            </p:nvSpPr>
            <p:spPr bwMode="auto">
              <a:xfrm>
                <a:off x="3507" y="1422"/>
                <a:ext cx="47" cy="47"/>
              </a:xfrm>
              <a:prstGeom prst="ellipse">
                <a:avLst/>
              </a:prstGeom>
              <a:solidFill>
                <a:srgbClr val="CC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 name="Line 28">
                <a:extLst>
                  <a:ext uri="{FF2B5EF4-FFF2-40B4-BE49-F238E27FC236}">
                    <a16:creationId xmlns:a16="http://schemas.microsoft.com/office/drawing/2014/main" id="{41CF632A-D95E-42DA-BFD8-2BB1A1A51C77}"/>
                  </a:ext>
                </a:extLst>
              </p:cNvPr>
              <p:cNvSpPr>
                <a:spLocks noChangeShapeType="1"/>
              </p:cNvSpPr>
              <p:nvPr/>
            </p:nvSpPr>
            <p:spPr bwMode="auto">
              <a:xfrm flipV="1">
                <a:off x="3531" y="1473"/>
                <a:ext cx="0" cy="84"/>
              </a:xfrm>
              <a:prstGeom prst="line">
                <a:avLst/>
              </a:prstGeom>
              <a:noFill/>
              <a:ln w="9525">
                <a:solidFill>
                  <a:srgbClr val="6699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84" name="Freeform 29">
              <a:extLst>
                <a:ext uri="{FF2B5EF4-FFF2-40B4-BE49-F238E27FC236}">
                  <a16:creationId xmlns:a16="http://schemas.microsoft.com/office/drawing/2014/main" id="{8722871C-0449-43BB-8A56-8A3B17DB41DC}"/>
                </a:ext>
              </a:extLst>
            </p:cNvPr>
            <p:cNvSpPr>
              <a:spLocks/>
            </p:cNvSpPr>
            <p:nvPr/>
          </p:nvSpPr>
          <p:spPr bwMode="auto">
            <a:xfrm rot="5400000">
              <a:off x="911" y="1519"/>
              <a:ext cx="157" cy="54"/>
            </a:xfrm>
            <a:custGeom>
              <a:avLst/>
              <a:gdLst>
                <a:gd name="T0" fmla="*/ 0 w 729"/>
                <a:gd name="T1" fmla="*/ 0 h 131"/>
                <a:gd name="T2" fmla="*/ 0 w 729"/>
                <a:gd name="T3" fmla="*/ 0 h 131"/>
                <a:gd name="T4" fmla="*/ 0 w 729"/>
                <a:gd name="T5" fmla="*/ 0 h 131"/>
                <a:gd name="T6" fmla="*/ 0 w 729"/>
                <a:gd name="T7" fmla="*/ 0 h 131"/>
                <a:gd name="T8" fmla="*/ 0 w 729"/>
                <a:gd name="T9" fmla="*/ 0 h 131"/>
                <a:gd name="T10" fmla="*/ 0 w 729"/>
                <a:gd name="T11" fmla="*/ 0 h 131"/>
                <a:gd name="T12" fmla="*/ 0 w 729"/>
                <a:gd name="T13" fmla="*/ 0 h 131"/>
                <a:gd name="T14" fmla="*/ 0 w 729"/>
                <a:gd name="T15" fmla="*/ 0 h 131"/>
                <a:gd name="T16" fmla="*/ 0 w 729"/>
                <a:gd name="T17" fmla="*/ 0 h 131"/>
                <a:gd name="T18" fmla="*/ 0 w 729"/>
                <a:gd name="T19" fmla="*/ 0 h 131"/>
                <a:gd name="T20" fmla="*/ 0 w 729"/>
                <a:gd name="T21" fmla="*/ 0 h 131"/>
                <a:gd name="T22" fmla="*/ 0 w 729"/>
                <a:gd name="T23" fmla="*/ 0 h 131"/>
                <a:gd name="T24" fmla="*/ 0 w 729"/>
                <a:gd name="T25" fmla="*/ 0 h 131"/>
                <a:gd name="T26" fmla="*/ 0 w 729"/>
                <a:gd name="T27" fmla="*/ 0 h 131"/>
                <a:gd name="T28" fmla="*/ 0 w 729"/>
                <a:gd name="T29" fmla="*/ 0 h 131"/>
                <a:gd name="T30" fmla="*/ 0 w 729"/>
                <a:gd name="T31" fmla="*/ 0 h 131"/>
                <a:gd name="T32" fmla="*/ 0 w 729"/>
                <a:gd name="T33" fmla="*/ 0 h 131"/>
                <a:gd name="T34" fmla="*/ 0 w 729"/>
                <a:gd name="T35" fmla="*/ 0 h 131"/>
                <a:gd name="T36" fmla="*/ 0 w 729"/>
                <a:gd name="T37" fmla="*/ 0 h 131"/>
                <a:gd name="T38" fmla="*/ 0 w 729"/>
                <a:gd name="T39" fmla="*/ 0 h 131"/>
                <a:gd name="T40" fmla="*/ 0 w 729"/>
                <a:gd name="T41" fmla="*/ 0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9"/>
                <a:gd name="T64" fmla="*/ 0 h 131"/>
                <a:gd name="T65" fmla="*/ 729 w 72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9" h="131">
                  <a:moveTo>
                    <a:pt x="0" y="131"/>
                  </a:moveTo>
                  <a:cubicBezTo>
                    <a:pt x="15" y="114"/>
                    <a:pt x="30" y="97"/>
                    <a:pt x="45" y="77"/>
                  </a:cubicBezTo>
                  <a:cubicBezTo>
                    <a:pt x="60" y="57"/>
                    <a:pt x="76" y="11"/>
                    <a:pt x="90" y="11"/>
                  </a:cubicBezTo>
                  <a:cubicBezTo>
                    <a:pt x="104" y="11"/>
                    <a:pt x="118" y="55"/>
                    <a:pt x="132" y="74"/>
                  </a:cubicBezTo>
                  <a:cubicBezTo>
                    <a:pt x="146" y="93"/>
                    <a:pt x="162" y="124"/>
                    <a:pt x="177" y="125"/>
                  </a:cubicBezTo>
                  <a:cubicBezTo>
                    <a:pt x="192" y="126"/>
                    <a:pt x="211" y="99"/>
                    <a:pt x="225" y="83"/>
                  </a:cubicBezTo>
                  <a:cubicBezTo>
                    <a:pt x="239" y="67"/>
                    <a:pt x="253" y="41"/>
                    <a:pt x="264" y="29"/>
                  </a:cubicBezTo>
                  <a:cubicBezTo>
                    <a:pt x="275" y="17"/>
                    <a:pt x="285" y="5"/>
                    <a:pt x="294" y="11"/>
                  </a:cubicBezTo>
                  <a:cubicBezTo>
                    <a:pt x="303" y="17"/>
                    <a:pt x="312" y="49"/>
                    <a:pt x="321" y="65"/>
                  </a:cubicBezTo>
                  <a:cubicBezTo>
                    <a:pt x="330" y="81"/>
                    <a:pt x="340" y="100"/>
                    <a:pt x="348" y="110"/>
                  </a:cubicBezTo>
                  <a:cubicBezTo>
                    <a:pt x="356" y="120"/>
                    <a:pt x="363" y="130"/>
                    <a:pt x="372" y="125"/>
                  </a:cubicBezTo>
                  <a:cubicBezTo>
                    <a:pt x="381" y="120"/>
                    <a:pt x="393" y="97"/>
                    <a:pt x="405" y="80"/>
                  </a:cubicBezTo>
                  <a:cubicBezTo>
                    <a:pt x="417" y="63"/>
                    <a:pt x="433" y="34"/>
                    <a:pt x="444" y="23"/>
                  </a:cubicBezTo>
                  <a:cubicBezTo>
                    <a:pt x="455" y="12"/>
                    <a:pt x="461" y="0"/>
                    <a:pt x="474" y="11"/>
                  </a:cubicBezTo>
                  <a:cubicBezTo>
                    <a:pt x="487" y="22"/>
                    <a:pt x="507" y="67"/>
                    <a:pt x="519" y="86"/>
                  </a:cubicBezTo>
                  <a:cubicBezTo>
                    <a:pt x="531" y="105"/>
                    <a:pt x="533" y="126"/>
                    <a:pt x="546" y="128"/>
                  </a:cubicBezTo>
                  <a:cubicBezTo>
                    <a:pt x="559" y="130"/>
                    <a:pt x="582" y="119"/>
                    <a:pt x="597" y="101"/>
                  </a:cubicBezTo>
                  <a:cubicBezTo>
                    <a:pt x="612" y="83"/>
                    <a:pt x="626" y="38"/>
                    <a:pt x="636" y="23"/>
                  </a:cubicBezTo>
                  <a:cubicBezTo>
                    <a:pt x="646" y="8"/>
                    <a:pt x="647" y="3"/>
                    <a:pt x="660" y="11"/>
                  </a:cubicBezTo>
                  <a:cubicBezTo>
                    <a:pt x="673" y="19"/>
                    <a:pt x="702" y="53"/>
                    <a:pt x="714" y="71"/>
                  </a:cubicBezTo>
                  <a:cubicBezTo>
                    <a:pt x="726" y="89"/>
                    <a:pt x="724" y="110"/>
                    <a:pt x="729" y="119"/>
                  </a:cubicBezTo>
                </a:path>
              </a:pathLst>
            </a:custGeom>
            <a:noFill/>
            <a:ln w="9525">
              <a:solidFill>
                <a:srgbClr val="80808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 name="Freeform 30">
              <a:extLst>
                <a:ext uri="{FF2B5EF4-FFF2-40B4-BE49-F238E27FC236}">
                  <a16:creationId xmlns:a16="http://schemas.microsoft.com/office/drawing/2014/main" id="{CFFFE815-3918-4DC4-87CE-CA197E9B0B6F}"/>
                </a:ext>
              </a:extLst>
            </p:cNvPr>
            <p:cNvSpPr>
              <a:spLocks/>
            </p:cNvSpPr>
            <p:nvPr/>
          </p:nvSpPr>
          <p:spPr bwMode="auto">
            <a:xfrm rot="5400000">
              <a:off x="953" y="1516"/>
              <a:ext cx="157" cy="54"/>
            </a:xfrm>
            <a:custGeom>
              <a:avLst/>
              <a:gdLst>
                <a:gd name="T0" fmla="*/ 0 w 729"/>
                <a:gd name="T1" fmla="*/ 0 h 131"/>
                <a:gd name="T2" fmla="*/ 0 w 729"/>
                <a:gd name="T3" fmla="*/ 0 h 131"/>
                <a:gd name="T4" fmla="*/ 0 w 729"/>
                <a:gd name="T5" fmla="*/ 0 h 131"/>
                <a:gd name="T6" fmla="*/ 0 w 729"/>
                <a:gd name="T7" fmla="*/ 0 h 131"/>
                <a:gd name="T8" fmla="*/ 0 w 729"/>
                <a:gd name="T9" fmla="*/ 0 h 131"/>
                <a:gd name="T10" fmla="*/ 0 w 729"/>
                <a:gd name="T11" fmla="*/ 0 h 131"/>
                <a:gd name="T12" fmla="*/ 0 w 729"/>
                <a:gd name="T13" fmla="*/ 0 h 131"/>
                <a:gd name="T14" fmla="*/ 0 w 729"/>
                <a:gd name="T15" fmla="*/ 0 h 131"/>
                <a:gd name="T16" fmla="*/ 0 w 729"/>
                <a:gd name="T17" fmla="*/ 0 h 131"/>
                <a:gd name="T18" fmla="*/ 0 w 729"/>
                <a:gd name="T19" fmla="*/ 0 h 131"/>
                <a:gd name="T20" fmla="*/ 0 w 729"/>
                <a:gd name="T21" fmla="*/ 0 h 131"/>
                <a:gd name="T22" fmla="*/ 0 w 729"/>
                <a:gd name="T23" fmla="*/ 0 h 131"/>
                <a:gd name="T24" fmla="*/ 0 w 729"/>
                <a:gd name="T25" fmla="*/ 0 h 131"/>
                <a:gd name="T26" fmla="*/ 0 w 729"/>
                <a:gd name="T27" fmla="*/ 0 h 131"/>
                <a:gd name="T28" fmla="*/ 0 w 729"/>
                <a:gd name="T29" fmla="*/ 0 h 131"/>
                <a:gd name="T30" fmla="*/ 0 w 729"/>
                <a:gd name="T31" fmla="*/ 0 h 131"/>
                <a:gd name="T32" fmla="*/ 0 w 729"/>
                <a:gd name="T33" fmla="*/ 0 h 131"/>
                <a:gd name="T34" fmla="*/ 0 w 729"/>
                <a:gd name="T35" fmla="*/ 0 h 131"/>
                <a:gd name="T36" fmla="*/ 0 w 729"/>
                <a:gd name="T37" fmla="*/ 0 h 131"/>
                <a:gd name="T38" fmla="*/ 0 w 729"/>
                <a:gd name="T39" fmla="*/ 0 h 131"/>
                <a:gd name="T40" fmla="*/ 0 w 729"/>
                <a:gd name="T41" fmla="*/ 0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9"/>
                <a:gd name="T64" fmla="*/ 0 h 131"/>
                <a:gd name="T65" fmla="*/ 729 w 72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9" h="131">
                  <a:moveTo>
                    <a:pt x="0" y="131"/>
                  </a:moveTo>
                  <a:cubicBezTo>
                    <a:pt x="15" y="114"/>
                    <a:pt x="30" y="97"/>
                    <a:pt x="45" y="77"/>
                  </a:cubicBezTo>
                  <a:cubicBezTo>
                    <a:pt x="60" y="57"/>
                    <a:pt x="76" y="11"/>
                    <a:pt x="90" y="11"/>
                  </a:cubicBezTo>
                  <a:cubicBezTo>
                    <a:pt x="104" y="11"/>
                    <a:pt x="118" y="55"/>
                    <a:pt x="132" y="74"/>
                  </a:cubicBezTo>
                  <a:cubicBezTo>
                    <a:pt x="146" y="93"/>
                    <a:pt x="162" y="124"/>
                    <a:pt x="177" y="125"/>
                  </a:cubicBezTo>
                  <a:cubicBezTo>
                    <a:pt x="192" y="126"/>
                    <a:pt x="211" y="99"/>
                    <a:pt x="225" y="83"/>
                  </a:cubicBezTo>
                  <a:cubicBezTo>
                    <a:pt x="239" y="67"/>
                    <a:pt x="253" y="41"/>
                    <a:pt x="264" y="29"/>
                  </a:cubicBezTo>
                  <a:cubicBezTo>
                    <a:pt x="275" y="17"/>
                    <a:pt x="285" y="5"/>
                    <a:pt x="294" y="11"/>
                  </a:cubicBezTo>
                  <a:cubicBezTo>
                    <a:pt x="303" y="17"/>
                    <a:pt x="312" y="49"/>
                    <a:pt x="321" y="65"/>
                  </a:cubicBezTo>
                  <a:cubicBezTo>
                    <a:pt x="330" y="81"/>
                    <a:pt x="340" y="100"/>
                    <a:pt x="348" y="110"/>
                  </a:cubicBezTo>
                  <a:cubicBezTo>
                    <a:pt x="356" y="120"/>
                    <a:pt x="363" y="130"/>
                    <a:pt x="372" y="125"/>
                  </a:cubicBezTo>
                  <a:cubicBezTo>
                    <a:pt x="381" y="120"/>
                    <a:pt x="393" y="97"/>
                    <a:pt x="405" y="80"/>
                  </a:cubicBezTo>
                  <a:cubicBezTo>
                    <a:pt x="417" y="63"/>
                    <a:pt x="433" y="34"/>
                    <a:pt x="444" y="23"/>
                  </a:cubicBezTo>
                  <a:cubicBezTo>
                    <a:pt x="455" y="12"/>
                    <a:pt x="461" y="0"/>
                    <a:pt x="474" y="11"/>
                  </a:cubicBezTo>
                  <a:cubicBezTo>
                    <a:pt x="487" y="22"/>
                    <a:pt x="507" y="67"/>
                    <a:pt x="519" y="86"/>
                  </a:cubicBezTo>
                  <a:cubicBezTo>
                    <a:pt x="531" y="105"/>
                    <a:pt x="533" y="126"/>
                    <a:pt x="546" y="128"/>
                  </a:cubicBezTo>
                  <a:cubicBezTo>
                    <a:pt x="559" y="130"/>
                    <a:pt x="582" y="119"/>
                    <a:pt x="597" y="101"/>
                  </a:cubicBezTo>
                  <a:cubicBezTo>
                    <a:pt x="612" y="83"/>
                    <a:pt x="626" y="38"/>
                    <a:pt x="636" y="23"/>
                  </a:cubicBezTo>
                  <a:cubicBezTo>
                    <a:pt x="646" y="8"/>
                    <a:pt x="647" y="3"/>
                    <a:pt x="660" y="11"/>
                  </a:cubicBezTo>
                  <a:cubicBezTo>
                    <a:pt x="673" y="19"/>
                    <a:pt x="702" y="53"/>
                    <a:pt x="714" y="71"/>
                  </a:cubicBezTo>
                  <a:cubicBezTo>
                    <a:pt x="726" y="89"/>
                    <a:pt x="724" y="110"/>
                    <a:pt x="729" y="119"/>
                  </a:cubicBezTo>
                </a:path>
              </a:pathLst>
            </a:custGeom>
            <a:noFill/>
            <a:ln w="9525">
              <a:solidFill>
                <a:srgbClr val="80808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MS PGothic" charset="0"/>
              </a:endParaRPr>
            </a:p>
          </p:txBody>
        </p:sp>
      </p:grpSp>
      <p:grpSp>
        <p:nvGrpSpPr>
          <p:cNvPr id="69" name="Group 31">
            <a:extLst>
              <a:ext uri="{FF2B5EF4-FFF2-40B4-BE49-F238E27FC236}">
                <a16:creationId xmlns:a16="http://schemas.microsoft.com/office/drawing/2014/main" id="{395FEF4F-E5A5-424C-A77B-B8E92E8345D7}"/>
              </a:ext>
            </a:extLst>
          </p:cNvPr>
          <p:cNvGrpSpPr>
            <a:grpSpLocks/>
          </p:cNvGrpSpPr>
          <p:nvPr/>
        </p:nvGrpSpPr>
        <p:grpSpPr bwMode="auto">
          <a:xfrm rot="5400000">
            <a:off x="1529016" y="3399934"/>
            <a:ext cx="345758" cy="2109121"/>
            <a:chOff x="1742" y="1236"/>
            <a:chExt cx="180" cy="1098"/>
          </a:xfrm>
        </p:grpSpPr>
        <p:sp>
          <p:nvSpPr>
            <p:cNvPr id="72" name="AutoShape 32">
              <a:extLst>
                <a:ext uri="{FF2B5EF4-FFF2-40B4-BE49-F238E27FC236}">
                  <a16:creationId xmlns:a16="http://schemas.microsoft.com/office/drawing/2014/main" id="{C5114853-BEB5-4E26-AD6A-41F29A388A41}"/>
                </a:ext>
              </a:extLst>
            </p:cNvPr>
            <p:cNvSpPr>
              <a:spLocks noChangeArrowheads="1"/>
            </p:cNvSpPr>
            <p:nvPr/>
          </p:nvSpPr>
          <p:spPr bwMode="auto">
            <a:xfrm rot="-5400000">
              <a:off x="1568" y="1410"/>
              <a:ext cx="528" cy="180"/>
            </a:xfrm>
            <a:prstGeom prst="roundRect">
              <a:avLst>
                <a:gd name="adj" fmla="val 16667"/>
              </a:avLst>
            </a:prstGeom>
            <a:solidFill>
              <a:srgbClr val="99CCFF"/>
            </a:solidFill>
            <a:ln w="57150">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3" name="Group 33">
              <a:extLst>
                <a:ext uri="{FF2B5EF4-FFF2-40B4-BE49-F238E27FC236}">
                  <a16:creationId xmlns:a16="http://schemas.microsoft.com/office/drawing/2014/main" id="{650585FE-32FF-4120-9E8E-F88CF8327446}"/>
                </a:ext>
              </a:extLst>
            </p:cNvPr>
            <p:cNvGrpSpPr>
              <a:grpSpLocks/>
            </p:cNvGrpSpPr>
            <p:nvPr/>
          </p:nvGrpSpPr>
          <p:grpSpPr bwMode="auto">
            <a:xfrm rot="-4932005">
              <a:off x="1691" y="1421"/>
              <a:ext cx="280" cy="160"/>
              <a:chOff x="2932" y="3842"/>
              <a:chExt cx="1292" cy="257"/>
            </a:xfrm>
          </p:grpSpPr>
          <p:sp>
            <p:nvSpPr>
              <p:cNvPr id="75" name="Freeform 34">
                <a:extLst>
                  <a:ext uri="{FF2B5EF4-FFF2-40B4-BE49-F238E27FC236}">
                    <a16:creationId xmlns:a16="http://schemas.microsoft.com/office/drawing/2014/main" id="{1EDE9D51-7405-40A7-B790-CB66A86BAE82}"/>
                  </a:ext>
                </a:extLst>
              </p:cNvPr>
              <p:cNvSpPr>
                <a:spLocks/>
              </p:cNvSpPr>
              <p:nvPr/>
            </p:nvSpPr>
            <p:spPr bwMode="auto">
              <a:xfrm>
                <a:off x="2988" y="3842"/>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Freeform 35">
                <a:extLst>
                  <a:ext uri="{FF2B5EF4-FFF2-40B4-BE49-F238E27FC236}">
                    <a16:creationId xmlns:a16="http://schemas.microsoft.com/office/drawing/2014/main" id="{44D4A0BE-784C-4062-8410-827D4A0199AA}"/>
                  </a:ext>
                </a:extLst>
              </p:cNvPr>
              <p:cNvSpPr>
                <a:spLocks/>
              </p:cNvSpPr>
              <p:nvPr/>
            </p:nvSpPr>
            <p:spPr bwMode="auto">
              <a:xfrm>
                <a:off x="2932" y="3846"/>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4" name="Freeform 36">
              <a:extLst>
                <a:ext uri="{FF2B5EF4-FFF2-40B4-BE49-F238E27FC236}">
                  <a16:creationId xmlns:a16="http://schemas.microsoft.com/office/drawing/2014/main" id="{C81162EF-AAD9-41FB-8FCA-6F26C3A270A3}"/>
                </a:ext>
              </a:extLst>
            </p:cNvPr>
            <p:cNvSpPr>
              <a:spLocks/>
            </p:cNvSpPr>
            <p:nvPr/>
          </p:nvSpPr>
          <p:spPr bwMode="auto">
            <a:xfrm rot="16200000" flipH="1">
              <a:off x="1565" y="2018"/>
              <a:ext cx="574" cy="58"/>
            </a:xfrm>
            <a:custGeom>
              <a:avLst/>
              <a:gdLst>
                <a:gd name="T0" fmla="*/ 1 w 1056"/>
                <a:gd name="T1" fmla="*/ 1 h 92"/>
                <a:gd name="T2" fmla="*/ 1 w 1056"/>
                <a:gd name="T3" fmla="*/ 1 h 92"/>
                <a:gd name="T4" fmla="*/ 1 w 1056"/>
                <a:gd name="T5" fmla="*/ 1 h 92"/>
                <a:gd name="T6" fmla="*/ 1 w 1056"/>
                <a:gd name="T7" fmla="*/ 1 h 92"/>
                <a:gd name="T8" fmla="*/ 1 w 1056"/>
                <a:gd name="T9" fmla="*/ 1 h 92"/>
                <a:gd name="T10" fmla="*/ 1 w 1056"/>
                <a:gd name="T11" fmla="*/ 1 h 92"/>
                <a:gd name="T12" fmla="*/ 1 w 1056"/>
                <a:gd name="T13" fmla="*/ 1 h 92"/>
                <a:gd name="T14" fmla="*/ 1 w 1056"/>
                <a:gd name="T15" fmla="*/ 1 h 92"/>
                <a:gd name="T16" fmla="*/ 0 w 1056"/>
                <a:gd name="T17" fmla="*/ 1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6"/>
                <a:gd name="T28" fmla="*/ 0 h 92"/>
                <a:gd name="T29" fmla="*/ 1056 w 1056"/>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6" h="92">
                  <a:moveTo>
                    <a:pt x="1056" y="75"/>
                  </a:moveTo>
                  <a:cubicBezTo>
                    <a:pt x="998" y="77"/>
                    <a:pt x="941" y="80"/>
                    <a:pt x="900" y="81"/>
                  </a:cubicBezTo>
                  <a:cubicBezTo>
                    <a:pt x="859" y="82"/>
                    <a:pt x="849" y="92"/>
                    <a:pt x="810" y="81"/>
                  </a:cubicBezTo>
                  <a:cubicBezTo>
                    <a:pt x="771" y="70"/>
                    <a:pt x="719" y="19"/>
                    <a:pt x="666" y="15"/>
                  </a:cubicBezTo>
                  <a:cubicBezTo>
                    <a:pt x="613" y="11"/>
                    <a:pt x="543" y="48"/>
                    <a:pt x="492" y="57"/>
                  </a:cubicBezTo>
                  <a:cubicBezTo>
                    <a:pt x="441" y="66"/>
                    <a:pt x="406" y="77"/>
                    <a:pt x="360" y="69"/>
                  </a:cubicBezTo>
                  <a:cubicBezTo>
                    <a:pt x="314" y="61"/>
                    <a:pt x="256" y="18"/>
                    <a:pt x="216" y="9"/>
                  </a:cubicBezTo>
                  <a:cubicBezTo>
                    <a:pt x="176" y="0"/>
                    <a:pt x="156" y="12"/>
                    <a:pt x="120" y="15"/>
                  </a:cubicBezTo>
                  <a:cubicBezTo>
                    <a:pt x="84" y="18"/>
                    <a:pt x="21" y="25"/>
                    <a:pt x="0" y="27"/>
                  </a:cubicBezTo>
                </a:path>
              </a:pathLst>
            </a:custGeom>
            <a:noFill/>
            <a:ln w="3810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0" name="Rectangle 37">
            <a:extLst>
              <a:ext uri="{FF2B5EF4-FFF2-40B4-BE49-F238E27FC236}">
                <a16:creationId xmlns:a16="http://schemas.microsoft.com/office/drawing/2014/main" id="{D37A6CF4-C6C0-42CE-944B-554744495E3A}"/>
              </a:ext>
            </a:extLst>
          </p:cNvPr>
          <p:cNvSpPr>
            <a:spLocks noChangeArrowheads="1"/>
          </p:cNvSpPr>
          <p:nvPr/>
        </p:nvSpPr>
        <p:spPr bwMode="auto">
          <a:xfrm>
            <a:off x="336281" y="3279835"/>
            <a:ext cx="2781531" cy="338554"/>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a:ln>
                  <a:noFill/>
                </a:ln>
                <a:solidFill>
                  <a:srgbClr val="000000"/>
                </a:solidFill>
                <a:effectLst/>
                <a:uLnTx/>
                <a:uFillTx/>
                <a:latin typeface="+mj-lt"/>
                <a:ea typeface="MS PGothic" charset="0"/>
              </a:rPr>
              <a:t>double-</a:t>
            </a:r>
            <a:r>
              <a:rPr kumimoji="0" lang="fr-CH" sz="1600" b="0" i="0" u="none" strike="noStrike" kern="0" cap="none" spc="0" normalizeH="0" baseline="0" noProof="0" dirty="0" err="1">
                <a:ln>
                  <a:noFill/>
                </a:ln>
                <a:solidFill>
                  <a:srgbClr val="000000"/>
                </a:solidFill>
                <a:effectLst/>
                <a:uLnTx/>
                <a:uFillTx/>
                <a:latin typeface="+mj-lt"/>
                <a:ea typeface="MS PGothic" charset="0"/>
              </a:rPr>
              <a:t>stranded</a:t>
            </a:r>
            <a:r>
              <a:rPr kumimoji="0" lang="fr-CH" sz="1600" b="0" i="0" u="none" strike="noStrike" kern="0" cap="none" spc="0" normalizeH="0" baseline="0" noProof="0" dirty="0">
                <a:ln>
                  <a:noFill/>
                </a:ln>
                <a:solidFill>
                  <a:srgbClr val="000000"/>
                </a:solidFill>
                <a:effectLst/>
                <a:uLnTx/>
                <a:uFillTx/>
                <a:latin typeface="+mj-lt"/>
                <a:ea typeface="MS PGothic" charset="0"/>
              </a:rPr>
              <a:t> RNA in </a:t>
            </a:r>
            <a:r>
              <a:rPr kumimoji="0" lang="fr-CH" sz="1600" b="0" i="0" u="none" strike="noStrike" kern="0" cap="none" spc="0" normalizeH="0" baseline="0" noProof="0" dirty="0" err="1">
                <a:ln>
                  <a:noFill/>
                </a:ln>
                <a:solidFill>
                  <a:srgbClr val="000000"/>
                </a:solidFill>
                <a:effectLst/>
                <a:uLnTx/>
                <a:uFillTx/>
                <a:latin typeface="+mj-lt"/>
                <a:ea typeface="MS PGothic" charset="0"/>
              </a:rPr>
              <a:t>viruses</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sp>
        <p:nvSpPr>
          <p:cNvPr id="71" name="Rectangle 38">
            <a:extLst>
              <a:ext uri="{FF2B5EF4-FFF2-40B4-BE49-F238E27FC236}">
                <a16:creationId xmlns:a16="http://schemas.microsoft.com/office/drawing/2014/main" id="{44059EE4-07D1-42F4-9272-A250D80FB8DE}"/>
              </a:ext>
            </a:extLst>
          </p:cNvPr>
          <p:cNvSpPr>
            <a:spLocks noChangeArrowheads="1"/>
          </p:cNvSpPr>
          <p:nvPr/>
        </p:nvSpPr>
        <p:spPr bwMode="auto">
          <a:xfrm>
            <a:off x="336281" y="4761534"/>
            <a:ext cx="3153347" cy="58477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600" b="0" i="0" u="none" strike="noStrike" kern="0" cap="none" spc="0" normalizeH="0" baseline="0" noProof="0" dirty="0" err="1">
                <a:ln>
                  <a:noFill/>
                </a:ln>
                <a:solidFill>
                  <a:srgbClr val="000000"/>
                </a:solidFill>
                <a:effectLst/>
                <a:uLnTx/>
                <a:uFillTx/>
                <a:latin typeface="+mj-lt"/>
                <a:ea typeface="MS PGothic" charset="0"/>
              </a:rPr>
              <a:t>unmethylated</a:t>
            </a:r>
            <a:r>
              <a:rPr kumimoji="0" lang="fr-CH" sz="1600" b="0" i="0" u="none" strike="noStrike" kern="0" cap="none" spc="0" normalizeH="0" baseline="0" noProof="0" dirty="0">
                <a:ln>
                  <a:noFill/>
                </a:ln>
                <a:solidFill>
                  <a:srgbClr val="000000"/>
                </a:solidFill>
                <a:effectLst/>
                <a:uLnTx/>
                <a:uFillTx/>
                <a:latin typeface="+mj-lt"/>
                <a:ea typeface="MS PGothic" charset="0"/>
              </a:rPr>
              <a:t> CpG DNA </a:t>
            </a:r>
            <a:r>
              <a:rPr kumimoji="0" lang="fr-CH" sz="1600" b="0" i="0" u="none" strike="noStrike" kern="0" cap="none" spc="0" normalizeH="0" baseline="0" noProof="0" dirty="0" err="1">
                <a:ln>
                  <a:noFill/>
                </a:ln>
                <a:solidFill>
                  <a:srgbClr val="000000"/>
                </a:solidFill>
                <a:effectLst/>
                <a:uLnTx/>
                <a:uFillTx/>
                <a:latin typeface="+mj-lt"/>
                <a:ea typeface="MS PGothic" charset="0"/>
              </a:rPr>
              <a:t>sequences</a:t>
            </a:r>
            <a:r>
              <a:rPr kumimoji="0" lang="fr-CH" sz="1600" b="0" i="0" u="none" strike="noStrike" kern="0" cap="none" spc="0" normalizeH="0" baseline="0" noProof="0" dirty="0">
                <a:ln>
                  <a:noFill/>
                </a:ln>
                <a:solidFill>
                  <a:srgbClr val="000000"/>
                </a:solidFill>
                <a:effectLst/>
                <a:uLnTx/>
                <a:uFillTx/>
                <a:latin typeface="+mj-lt"/>
                <a:ea typeface="MS PGothic" charset="0"/>
              </a:rPr>
              <a:t> in </a:t>
            </a:r>
            <a:r>
              <a:rPr kumimoji="0" lang="fr-CH" sz="1600" b="0" i="0" u="none" strike="noStrike" kern="0" cap="none" spc="0" normalizeH="0" baseline="0" noProof="0" dirty="0" err="1">
                <a:ln>
                  <a:noFill/>
                </a:ln>
                <a:solidFill>
                  <a:srgbClr val="000000"/>
                </a:solidFill>
                <a:effectLst/>
                <a:uLnTx/>
                <a:uFillTx/>
                <a:latin typeface="+mj-lt"/>
                <a:ea typeface="MS PGothic" charset="0"/>
              </a:rPr>
              <a:t>bacteria</a:t>
            </a:r>
            <a:endParaRPr kumimoji="0" lang="fr-FR" sz="1600" b="0" i="0" u="none" strike="noStrike" kern="0" cap="none" spc="0" normalizeH="0" baseline="0" noProof="0" dirty="0">
              <a:ln>
                <a:noFill/>
              </a:ln>
              <a:solidFill>
                <a:srgbClr val="000000"/>
              </a:solidFill>
              <a:effectLst/>
              <a:uLnTx/>
              <a:uFillTx/>
              <a:latin typeface="+mj-lt"/>
              <a:ea typeface="MS PGothic" charset="0"/>
            </a:endParaRPr>
          </a:p>
        </p:txBody>
      </p:sp>
      <p:grpSp>
        <p:nvGrpSpPr>
          <p:cNvPr id="99" name="Group 39">
            <a:extLst>
              <a:ext uri="{FF2B5EF4-FFF2-40B4-BE49-F238E27FC236}">
                <a16:creationId xmlns:a16="http://schemas.microsoft.com/office/drawing/2014/main" id="{A218CD6C-2AC5-44B2-8EC1-85344DA0B9DA}"/>
              </a:ext>
            </a:extLst>
          </p:cNvPr>
          <p:cNvGrpSpPr>
            <a:grpSpLocks/>
          </p:cNvGrpSpPr>
          <p:nvPr/>
        </p:nvGrpSpPr>
        <p:grpSpPr bwMode="auto">
          <a:xfrm>
            <a:off x="7131723" y="2121332"/>
            <a:ext cx="1754188" cy="3079750"/>
            <a:chOff x="3327" y="2212"/>
            <a:chExt cx="1405" cy="2282"/>
          </a:xfrm>
        </p:grpSpPr>
        <p:sp>
          <p:nvSpPr>
            <p:cNvPr id="733" name="AutoShape 40">
              <a:extLst>
                <a:ext uri="{FF2B5EF4-FFF2-40B4-BE49-F238E27FC236}">
                  <a16:creationId xmlns:a16="http://schemas.microsoft.com/office/drawing/2014/main" id="{81BD8CAF-71C0-40F3-9782-4066F782BA1A}"/>
                </a:ext>
              </a:extLst>
            </p:cNvPr>
            <p:cNvSpPr>
              <a:spLocks noChangeArrowheads="1"/>
            </p:cNvSpPr>
            <p:nvPr/>
          </p:nvSpPr>
          <p:spPr bwMode="auto">
            <a:xfrm rot="-5400000">
              <a:off x="3537" y="2814"/>
              <a:ext cx="972" cy="288"/>
            </a:xfrm>
            <a:prstGeom prst="roundRect">
              <a:avLst>
                <a:gd name="adj" fmla="val 16667"/>
              </a:avLst>
            </a:prstGeom>
            <a:solidFill>
              <a:srgbClr val="99CCFF"/>
            </a:solidFill>
            <a:ln w="57150">
              <a:solidFill>
                <a:srgbClr val="FFFF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34" name="Group 41">
              <a:extLst>
                <a:ext uri="{FF2B5EF4-FFF2-40B4-BE49-F238E27FC236}">
                  <a16:creationId xmlns:a16="http://schemas.microsoft.com/office/drawing/2014/main" id="{59E8BB07-58C2-4570-9911-716A8D7AA9F1}"/>
                </a:ext>
              </a:extLst>
            </p:cNvPr>
            <p:cNvGrpSpPr>
              <a:grpSpLocks/>
            </p:cNvGrpSpPr>
            <p:nvPr/>
          </p:nvGrpSpPr>
          <p:grpSpPr bwMode="auto">
            <a:xfrm rot="-4932005">
              <a:off x="3754" y="2881"/>
              <a:ext cx="530" cy="203"/>
              <a:chOff x="2932" y="3842"/>
              <a:chExt cx="1292" cy="257"/>
            </a:xfrm>
          </p:grpSpPr>
          <p:sp>
            <p:nvSpPr>
              <p:cNvPr id="1058" name="Freeform 42">
                <a:extLst>
                  <a:ext uri="{FF2B5EF4-FFF2-40B4-BE49-F238E27FC236}">
                    <a16:creationId xmlns:a16="http://schemas.microsoft.com/office/drawing/2014/main" id="{228453C5-20B8-4380-91F2-63D8361D649D}"/>
                  </a:ext>
                </a:extLst>
              </p:cNvPr>
              <p:cNvSpPr>
                <a:spLocks/>
              </p:cNvSpPr>
              <p:nvPr/>
            </p:nvSpPr>
            <p:spPr bwMode="auto">
              <a:xfrm>
                <a:off x="2988" y="3842"/>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9" name="Freeform 43">
                <a:extLst>
                  <a:ext uri="{FF2B5EF4-FFF2-40B4-BE49-F238E27FC236}">
                    <a16:creationId xmlns:a16="http://schemas.microsoft.com/office/drawing/2014/main" id="{AE656FE1-5E68-4247-BB4A-1F8389B8E048}"/>
                  </a:ext>
                </a:extLst>
              </p:cNvPr>
              <p:cNvSpPr>
                <a:spLocks/>
              </p:cNvSpPr>
              <p:nvPr/>
            </p:nvSpPr>
            <p:spPr bwMode="auto">
              <a:xfrm>
                <a:off x="2932" y="3846"/>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5" name="Group 44">
              <a:extLst>
                <a:ext uri="{FF2B5EF4-FFF2-40B4-BE49-F238E27FC236}">
                  <a16:creationId xmlns:a16="http://schemas.microsoft.com/office/drawing/2014/main" id="{A4A7949F-7465-4130-9042-32F7DD775C60}"/>
                </a:ext>
              </a:extLst>
            </p:cNvPr>
            <p:cNvGrpSpPr>
              <a:grpSpLocks/>
            </p:cNvGrpSpPr>
            <p:nvPr/>
          </p:nvGrpSpPr>
          <p:grpSpPr bwMode="auto">
            <a:xfrm rot="-5400000">
              <a:off x="3558" y="3213"/>
              <a:ext cx="443" cy="40"/>
              <a:chOff x="2935" y="2772"/>
              <a:chExt cx="1749" cy="134"/>
            </a:xfrm>
          </p:grpSpPr>
          <p:grpSp>
            <p:nvGrpSpPr>
              <p:cNvPr id="1042" name="Group 45">
                <a:extLst>
                  <a:ext uri="{FF2B5EF4-FFF2-40B4-BE49-F238E27FC236}">
                    <a16:creationId xmlns:a16="http://schemas.microsoft.com/office/drawing/2014/main" id="{A14203F1-C3C5-4808-84A7-49798E505BDF}"/>
                  </a:ext>
                </a:extLst>
              </p:cNvPr>
              <p:cNvGrpSpPr>
                <a:grpSpLocks/>
              </p:cNvGrpSpPr>
              <p:nvPr/>
            </p:nvGrpSpPr>
            <p:grpSpPr bwMode="auto">
              <a:xfrm>
                <a:off x="2935" y="2772"/>
                <a:ext cx="875" cy="134"/>
                <a:chOff x="2845" y="3061"/>
                <a:chExt cx="875" cy="134"/>
              </a:xfrm>
            </p:grpSpPr>
            <p:grpSp>
              <p:nvGrpSpPr>
                <p:cNvPr id="1051" name="Group 46">
                  <a:extLst>
                    <a:ext uri="{FF2B5EF4-FFF2-40B4-BE49-F238E27FC236}">
                      <a16:creationId xmlns:a16="http://schemas.microsoft.com/office/drawing/2014/main" id="{9AB85EA5-9017-4174-AD67-E13F1B273F05}"/>
                    </a:ext>
                  </a:extLst>
                </p:cNvPr>
                <p:cNvGrpSpPr>
                  <a:grpSpLocks/>
                </p:cNvGrpSpPr>
                <p:nvPr/>
              </p:nvGrpSpPr>
              <p:grpSpPr bwMode="auto">
                <a:xfrm>
                  <a:off x="2845" y="3061"/>
                  <a:ext cx="875" cy="130"/>
                  <a:chOff x="2707" y="2809"/>
                  <a:chExt cx="875" cy="130"/>
                </a:xfrm>
              </p:grpSpPr>
              <p:sp>
                <p:nvSpPr>
                  <p:cNvPr id="1054" name="AutoShape 47">
                    <a:extLst>
                      <a:ext uri="{FF2B5EF4-FFF2-40B4-BE49-F238E27FC236}">
                        <a16:creationId xmlns:a16="http://schemas.microsoft.com/office/drawing/2014/main" id="{B6B04200-A38C-459E-8DE0-E1D851285BCD}"/>
                      </a:ext>
                    </a:extLst>
                  </p:cNvPr>
                  <p:cNvSpPr>
                    <a:spLocks noChangeArrowheads="1"/>
                  </p:cNvSpPr>
                  <p:nvPr/>
                </p:nvSpPr>
                <p:spPr bwMode="auto">
                  <a:xfrm>
                    <a:off x="2783" y="2651"/>
                    <a:ext cx="223" cy="106"/>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55" name="AutoShape 48">
                    <a:extLst>
                      <a:ext uri="{FF2B5EF4-FFF2-40B4-BE49-F238E27FC236}">
                        <a16:creationId xmlns:a16="http://schemas.microsoft.com/office/drawing/2014/main" id="{DE76827D-91FF-409F-AB35-862B0C35D5F4}"/>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6" name="AutoShape 49">
                    <a:extLst>
                      <a:ext uri="{FF2B5EF4-FFF2-40B4-BE49-F238E27FC236}">
                        <a16:creationId xmlns:a16="http://schemas.microsoft.com/office/drawing/2014/main" id="{0F287AB5-A816-4E13-ADA4-F33356163362}"/>
                      </a:ext>
                    </a:extLst>
                  </p:cNvPr>
                  <p:cNvSpPr>
                    <a:spLocks noChangeArrowheads="1"/>
                  </p:cNvSpPr>
                  <p:nvPr/>
                </p:nvSpPr>
                <p:spPr bwMode="auto">
                  <a:xfrm>
                    <a:off x="3396" y="2676"/>
                    <a:ext cx="218" cy="124"/>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57" name="AutoShape 50">
                    <a:extLst>
                      <a:ext uri="{FF2B5EF4-FFF2-40B4-BE49-F238E27FC236}">
                        <a16:creationId xmlns:a16="http://schemas.microsoft.com/office/drawing/2014/main" id="{FE4B7231-BBD5-41A1-A176-9CB8269C5402}"/>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52" name="AutoShape 51">
                  <a:extLst>
                    <a:ext uri="{FF2B5EF4-FFF2-40B4-BE49-F238E27FC236}">
                      <a16:creationId xmlns:a16="http://schemas.microsoft.com/office/drawing/2014/main" id="{25F0320B-35D4-45E8-8F5F-FA316A2E4036}"/>
                    </a:ext>
                  </a:extLst>
                </p:cNvPr>
                <p:cNvSpPr>
                  <a:spLocks noChangeArrowheads="1"/>
                </p:cNvSpPr>
                <p:nvPr/>
              </p:nvSpPr>
              <p:spPr bwMode="auto">
                <a:xfrm>
                  <a:off x="2846" y="2975"/>
                  <a:ext cx="218" cy="124"/>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53" name="AutoShape 52">
                  <a:extLst>
                    <a:ext uri="{FF2B5EF4-FFF2-40B4-BE49-F238E27FC236}">
                      <a16:creationId xmlns:a16="http://schemas.microsoft.com/office/drawing/2014/main" id="{ED7213CC-F88C-4513-93E4-0F6E40E47337}"/>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43" name="Group 53">
                <a:extLst>
                  <a:ext uri="{FF2B5EF4-FFF2-40B4-BE49-F238E27FC236}">
                    <a16:creationId xmlns:a16="http://schemas.microsoft.com/office/drawing/2014/main" id="{B4C9E8C6-646F-4C4E-A18F-4E1249ADB3AD}"/>
                  </a:ext>
                </a:extLst>
              </p:cNvPr>
              <p:cNvGrpSpPr>
                <a:grpSpLocks/>
              </p:cNvGrpSpPr>
              <p:nvPr/>
            </p:nvGrpSpPr>
            <p:grpSpPr bwMode="auto">
              <a:xfrm>
                <a:off x="3809" y="2772"/>
                <a:ext cx="875" cy="134"/>
                <a:chOff x="2845" y="3061"/>
                <a:chExt cx="875" cy="134"/>
              </a:xfrm>
            </p:grpSpPr>
            <p:grpSp>
              <p:nvGrpSpPr>
                <p:cNvPr id="1044" name="Group 54">
                  <a:extLst>
                    <a:ext uri="{FF2B5EF4-FFF2-40B4-BE49-F238E27FC236}">
                      <a16:creationId xmlns:a16="http://schemas.microsoft.com/office/drawing/2014/main" id="{012D2779-DDB2-449E-A52E-C37B4CBCBCB2}"/>
                    </a:ext>
                  </a:extLst>
                </p:cNvPr>
                <p:cNvGrpSpPr>
                  <a:grpSpLocks/>
                </p:cNvGrpSpPr>
                <p:nvPr/>
              </p:nvGrpSpPr>
              <p:grpSpPr bwMode="auto">
                <a:xfrm>
                  <a:off x="2845" y="3061"/>
                  <a:ext cx="875" cy="130"/>
                  <a:chOff x="2707" y="2809"/>
                  <a:chExt cx="875" cy="130"/>
                </a:xfrm>
              </p:grpSpPr>
              <p:sp>
                <p:nvSpPr>
                  <p:cNvPr id="1047" name="AutoShape 55">
                    <a:extLst>
                      <a:ext uri="{FF2B5EF4-FFF2-40B4-BE49-F238E27FC236}">
                        <a16:creationId xmlns:a16="http://schemas.microsoft.com/office/drawing/2014/main" id="{6C41A12A-2F07-4087-84E9-BC18036163D5}"/>
                      </a:ext>
                    </a:extLst>
                  </p:cNvPr>
                  <p:cNvSpPr>
                    <a:spLocks noChangeArrowheads="1"/>
                  </p:cNvSpPr>
                  <p:nvPr/>
                </p:nvSpPr>
                <p:spPr bwMode="auto">
                  <a:xfrm>
                    <a:off x="2865" y="2736"/>
                    <a:ext cx="218" cy="11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48" name="AutoShape 56">
                    <a:extLst>
                      <a:ext uri="{FF2B5EF4-FFF2-40B4-BE49-F238E27FC236}">
                        <a16:creationId xmlns:a16="http://schemas.microsoft.com/office/drawing/2014/main" id="{3A210AC0-21F8-4DC4-8707-6C08E0C0A5DA}"/>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9" name="AutoShape 57">
                    <a:extLst>
                      <a:ext uri="{FF2B5EF4-FFF2-40B4-BE49-F238E27FC236}">
                        <a16:creationId xmlns:a16="http://schemas.microsoft.com/office/drawing/2014/main" id="{60705CA5-5D3C-4E48-8064-0A0D4B2ADC4C}"/>
                      </a:ext>
                    </a:extLst>
                  </p:cNvPr>
                  <p:cNvSpPr>
                    <a:spLocks noChangeArrowheads="1"/>
                  </p:cNvSpPr>
                  <p:nvPr/>
                </p:nvSpPr>
                <p:spPr bwMode="auto">
                  <a:xfrm>
                    <a:off x="3344" y="2825"/>
                    <a:ext cx="269"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50" name="AutoShape 58">
                    <a:extLst>
                      <a:ext uri="{FF2B5EF4-FFF2-40B4-BE49-F238E27FC236}">
                        <a16:creationId xmlns:a16="http://schemas.microsoft.com/office/drawing/2014/main" id="{A58B7AD2-F88D-4A67-A501-2B5412A0EEF8}"/>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45" name="AutoShape 59">
                  <a:extLst>
                    <a:ext uri="{FF2B5EF4-FFF2-40B4-BE49-F238E27FC236}">
                      <a16:creationId xmlns:a16="http://schemas.microsoft.com/office/drawing/2014/main" id="{8D64979E-B033-483A-B812-C6E40196D8BF}"/>
                    </a:ext>
                  </a:extLst>
                </p:cNvPr>
                <p:cNvSpPr>
                  <a:spLocks noChangeArrowheads="1"/>
                </p:cNvSpPr>
                <p:nvPr/>
              </p:nvSpPr>
              <p:spPr bwMode="auto">
                <a:xfrm>
                  <a:off x="2924" y="3065"/>
                  <a:ext cx="218" cy="128"/>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46" name="AutoShape 60">
                  <a:extLst>
                    <a:ext uri="{FF2B5EF4-FFF2-40B4-BE49-F238E27FC236}">
                      <a16:creationId xmlns:a16="http://schemas.microsoft.com/office/drawing/2014/main" id="{38C26DE9-EC84-45CA-902D-999701876774}"/>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36" name="Line 61">
              <a:extLst>
                <a:ext uri="{FF2B5EF4-FFF2-40B4-BE49-F238E27FC236}">
                  <a16:creationId xmlns:a16="http://schemas.microsoft.com/office/drawing/2014/main" id="{AC31DEA4-8092-4DF0-9C75-99A0CBEE98AA}"/>
                </a:ext>
              </a:extLst>
            </p:cNvPr>
            <p:cNvSpPr>
              <a:spLocks noChangeShapeType="1"/>
            </p:cNvSpPr>
            <p:nvPr/>
          </p:nvSpPr>
          <p:spPr bwMode="auto">
            <a:xfrm rot="-5400000">
              <a:off x="3750" y="3347"/>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7" name="Line 62">
              <a:extLst>
                <a:ext uri="{FF2B5EF4-FFF2-40B4-BE49-F238E27FC236}">
                  <a16:creationId xmlns:a16="http://schemas.microsoft.com/office/drawing/2014/main" id="{85CF2AAE-B573-445D-B66C-3FD4E6C0250C}"/>
                </a:ext>
              </a:extLst>
            </p:cNvPr>
            <p:cNvSpPr>
              <a:spLocks noChangeShapeType="1"/>
            </p:cNvSpPr>
            <p:nvPr/>
          </p:nvSpPr>
          <p:spPr bwMode="auto">
            <a:xfrm rot="-5400000">
              <a:off x="3753" y="3125"/>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8" name="Line 63">
              <a:extLst>
                <a:ext uri="{FF2B5EF4-FFF2-40B4-BE49-F238E27FC236}">
                  <a16:creationId xmlns:a16="http://schemas.microsoft.com/office/drawing/2014/main" id="{D1F34DBA-E169-4F53-A8BA-B84D24D1DED8}"/>
                </a:ext>
              </a:extLst>
            </p:cNvPr>
            <p:cNvSpPr>
              <a:spLocks noChangeShapeType="1"/>
            </p:cNvSpPr>
            <p:nvPr/>
          </p:nvSpPr>
          <p:spPr bwMode="auto">
            <a:xfrm rot="-5400000">
              <a:off x="3748" y="3236"/>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9" name="Line 64">
              <a:extLst>
                <a:ext uri="{FF2B5EF4-FFF2-40B4-BE49-F238E27FC236}">
                  <a16:creationId xmlns:a16="http://schemas.microsoft.com/office/drawing/2014/main" id="{C9A804DF-F530-4237-8201-04EE06893C7D}"/>
                </a:ext>
              </a:extLst>
            </p:cNvPr>
            <p:cNvSpPr>
              <a:spLocks noChangeShapeType="1"/>
            </p:cNvSpPr>
            <p:nvPr/>
          </p:nvSpPr>
          <p:spPr bwMode="auto">
            <a:xfrm rot="-5400000">
              <a:off x="3751" y="3014"/>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40" name="Group 65">
              <a:extLst>
                <a:ext uri="{FF2B5EF4-FFF2-40B4-BE49-F238E27FC236}">
                  <a16:creationId xmlns:a16="http://schemas.microsoft.com/office/drawing/2014/main" id="{480FC0AE-4A25-4639-A76A-A535D72B1F20}"/>
                </a:ext>
              </a:extLst>
            </p:cNvPr>
            <p:cNvGrpSpPr>
              <a:grpSpLocks/>
            </p:cNvGrpSpPr>
            <p:nvPr/>
          </p:nvGrpSpPr>
          <p:grpSpPr bwMode="auto">
            <a:xfrm rot="-5400000">
              <a:off x="3558" y="2767"/>
              <a:ext cx="443" cy="40"/>
              <a:chOff x="2935" y="2772"/>
              <a:chExt cx="1749" cy="134"/>
            </a:xfrm>
          </p:grpSpPr>
          <p:grpSp>
            <p:nvGrpSpPr>
              <p:cNvPr id="1026" name="Group 66">
                <a:extLst>
                  <a:ext uri="{FF2B5EF4-FFF2-40B4-BE49-F238E27FC236}">
                    <a16:creationId xmlns:a16="http://schemas.microsoft.com/office/drawing/2014/main" id="{9C38C4D6-EE28-4EB2-9936-6E33EECD7A63}"/>
                  </a:ext>
                </a:extLst>
              </p:cNvPr>
              <p:cNvGrpSpPr>
                <a:grpSpLocks/>
              </p:cNvGrpSpPr>
              <p:nvPr/>
            </p:nvGrpSpPr>
            <p:grpSpPr bwMode="auto">
              <a:xfrm>
                <a:off x="2935" y="2772"/>
                <a:ext cx="875" cy="134"/>
                <a:chOff x="2845" y="3061"/>
                <a:chExt cx="875" cy="134"/>
              </a:xfrm>
            </p:grpSpPr>
            <p:grpSp>
              <p:nvGrpSpPr>
                <p:cNvPr id="1035" name="Group 67">
                  <a:extLst>
                    <a:ext uri="{FF2B5EF4-FFF2-40B4-BE49-F238E27FC236}">
                      <a16:creationId xmlns:a16="http://schemas.microsoft.com/office/drawing/2014/main" id="{9068A1EC-BD5C-46E1-90F9-E6EC321C14AD}"/>
                    </a:ext>
                  </a:extLst>
                </p:cNvPr>
                <p:cNvGrpSpPr>
                  <a:grpSpLocks/>
                </p:cNvGrpSpPr>
                <p:nvPr/>
              </p:nvGrpSpPr>
              <p:grpSpPr bwMode="auto">
                <a:xfrm>
                  <a:off x="2845" y="3061"/>
                  <a:ext cx="875" cy="130"/>
                  <a:chOff x="2707" y="2809"/>
                  <a:chExt cx="875" cy="130"/>
                </a:xfrm>
              </p:grpSpPr>
              <p:sp>
                <p:nvSpPr>
                  <p:cNvPr id="1038" name="AutoShape 68">
                    <a:extLst>
                      <a:ext uri="{FF2B5EF4-FFF2-40B4-BE49-F238E27FC236}">
                        <a16:creationId xmlns:a16="http://schemas.microsoft.com/office/drawing/2014/main" id="{D538F4A7-7FE1-42E0-A950-2657977E53D8}"/>
                      </a:ext>
                    </a:extLst>
                  </p:cNvPr>
                  <p:cNvSpPr>
                    <a:spLocks noChangeArrowheads="1"/>
                  </p:cNvSpPr>
                  <p:nvPr/>
                </p:nvSpPr>
                <p:spPr bwMode="auto">
                  <a:xfrm>
                    <a:off x="2787" y="2651"/>
                    <a:ext cx="218" cy="106"/>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39" name="AutoShape 69">
                    <a:extLst>
                      <a:ext uri="{FF2B5EF4-FFF2-40B4-BE49-F238E27FC236}">
                        <a16:creationId xmlns:a16="http://schemas.microsoft.com/office/drawing/2014/main" id="{3726142C-6982-4AF0-B5C3-C6016AE2C4D7}"/>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0" name="AutoShape 70">
                    <a:extLst>
                      <a:ext uri="{FF2B5EF4-FFF2-40B4-BE49-F238E27FC236}">
                        <a16:creationId xmlns:a16="http://schemas.microsoft.com/office/drawing/2014/main" id="{70A0ADD7-F6B6-4E49-9B9D-0E90EDB46F0F}"/>
                      </a:ext>
                    </a:extLst>
                  </p:cNvPr>
                  <p:cNvSpPr>
                    <a:spLocks noChangeArrowheads="1"/>
                  </p:cNvSpPr>
                  <p:nvPr/>
                </p:nvSpPr>
                <p:spPr bwMode="auto">
                  <a:xfrm>
                    <a:off x="3288" y="2676"/>
                    <a:ext cx="269" cy="124"/>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41" name="AutoShape 71">
                    <a:extLst>
                      <a:ext uri="{FF2B5EF4-FFF2-40B4-BE49-F238E27FC236}">
                        <a16:creationId xmlns:a16="http://schemas.microsoft.com/office/drawing/2014/main" id="{2DEFBDA4-28F2-4530-9780-355DDE874607}"/>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36" name="AutoShape 72">
                  <a:extLst>
                    <a:ext uri="{FF2B5EF4-FFF2-40B4-BE49-F238E27FC236}">
                      <a16:creationId xmlns:a16="http://schemas.microsoft.com/office/drawing/2014/main" id="{447A1AC2-1AC7-4AA3-A440-6A04AD7A3C39}"/>
                    </a:ext>
                  </a:extLst>
                </p:cNvPr>
                <p:cNvSpPr>
                  <a:spLocks noChangeArrowheads="1"/>
                </p:cNvSpPr>
                <p:nvPr/>
              </p:nvSpPr>
              <p:spPr bwMode="auto">
                <a:xfrm>
                  <a:off x="2846" y="2975"/>
                  <a:ext cx="218" cy="124"/>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37" name="AutoShape 73">
                  <a:extLst>
                    <a:ext uri="{FF2B5EF4-FFF2-40B4-BE49-F238E27FC236}">
                      <a16:creationId xmlns:a16="http://schemas.microsoft.com/office/drawing/2014/main" id="{4B592B5A-E287-4180-B481-37FE8BFDC59C}"/>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27" name="Group 74">
                <a:extLst>
                  <a:ext uri="{FF2B5EF4-FFF2-40B4-BE49-F238E27FC236}">
                    <a16:creationId xmlns:a16="http://schemas.microsoft.com/office/drawing/2014/main" id="{BD98EEA5-DF26-40EF-934F-46D596CD06E4}"/>
                  </a:ext>
                </a:extLst>
              </p:cNvPr>
              <p:cNvGrpSpPr>
                <a:grpSpLocks/>
              </p:cNvGrpSpPr>
              <p:nvPr/>
            </p:nvGrpSpPr>
            <p:grpSpPr bwMode="auto">
              <a:xfrm>
                <a:off x="3809" y="2772"/>
                <a:ext cx="875" cy="134"/>
                <a:chOff x="2845" y="3061"/>
                <a:chExt cx="875" cy="134"/>
              </a:xfrm>
            </p:grpSpPr>
            <p:grpSp>
              <p:nvGrpSpPr>
                <p:cNvPr id="1028" name="Group 75">
                  <a:extLst>
                    <a:ext uri="{FF2B5EF4-FFF2-40B4-BE49-F238E27FC236}">
                      <a16:creationId xmlns:a16="http://schemas.microsoft.com/office/drawing/2014/main" id="{6A6C5204-E1A3-4187-ABED-83BBF25F82F7}"/>
                    </a:ext>
                  </a:extLst>
                </p:cNvPr>
                <p:cNvGrpSpPr>
                  <a:grpSpLocks/>
                </p:cNvGrpSpPr>
                <p:nvPr/>
              </p:nvGrpSpPr>
              <p:grpSpPr bwMode="auto">
                <a:xfrm>
                  <a:off x="2845" y="3061"/>
                  <a:ext cx="875" cy="130"/>
                  <a:chOff x="2707" y="2809"/>
                  <a:chExt cx="875" cy="130"/>
                </a:xfrm>
              </p:grpSpPr>
              <p:sp>
                <p:nvSpPr>
                  <p:cNvPr id="1031" name="AutoShape 76">
                    <a:extLst>
                      <a:ext uri="{FF2B5EF4-FFF2-40B4-BE49-F238E27FC236}">
                        <a16:creationId xmlns:a16="http://schemas.microsoft.com/office/drawing/2014/main" id="{93B2B9B6-629F-493F-8520-2392DF56BA1C}"/>
                      </a:ext>
                    </a:extLst>
                  </p:cNvPr>
                  <p:cNvSpPr>
                    <a:spLocks noChangeArrowheads="1"/>
                  </p:cNvSpPr>
                  <p:nvPr/>
                </p:nvSpPr>
                <p:spPr bwMode="auto">
                  <a:xfrm>
                    <a:off x="2865" y="2736"/>
                    <a:ext cx="218" cy="11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32" name="AutoShape 77">
                    <a:extLst>
                      <a:ext uri="{FF2B5EF4-FFF2-40B4-BE49-F238E27FC236}">
                        <a16:creationId xmlns:a16="http://schemas.microsoft.com/office/drawing/2014/main" id="{6BC9C3D7-C027-4407-985A-F88AE0031578}"/>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3" name="AutoShape 78">
                    <a:extLst>
                      <a:ext uri="{FF2B5EF4-FFF2-40B4-BE49-F238E27FC236}">
                        <a16:creationId xmlns:a16="http://schemas.microsoft.com/office/drawing/2014/main" id="{A4E93083-EECB-4A91-B288-399B884A237D}"/>
                      </a:ext>
                    </a:extLst>
                  </p:cNvPr>
                  <p:cNvSpPr>
                    <a:spLocks noChangeArrowheads="1"/>
                  </p:cNvSpPr>
                  <p:nvPr/>
                </p:nvSpPr>
                <p:spPr bwMode="auto">
                  <a:xfrm>
                    <a:off x="3357" y="2825"/>
                    <a:ext cx="241"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34" name="AutoShape 79">
                    <a:extLst>
                      <a:ext uri="{FF2B5EF4-FFF2-40B4-BE49-F238E27FC236}">
                        <a16:creationId xmlns:a16="http://schemas.microsoft.com/office/drawing/2014/main" id="{ED444A4B-CB8B-43BC-8507-8BE32C036FD3}"/>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29" name="AutoShape 80">
                  <a:extLst>
                    <a:ext uri="{FF2B5EF4-FFF2-40B4-BE49-F238E27FC236}">
                      <a16:creationId xmlns:a16="http://schemas.microsoft.com/office/drawing/2014/main" id="{D3ABAFC0-5F05-4BD0-8F28-D0DA83AF4082}"/>
                    </a:ext>
                  </a:extLst>
                </p:cNvPr>
                <p:cNvSpPr>
                  <a:spLocks noChangeArrowheads="1"/>
                </p:cNvSpPr>
                <p:nvPr/>
              </p:nvSpPr>
              <p:spPr bwMode="auto">
                <a:xfrm>
                  <a:off x="2924" y="3065"/>
                  <a:ext cx="218" cy="128"/>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30" name="AutoShape 81">
                  <a:extLst>
                    <a:ext uri="{FF2B5EF4-FFF2-40B4-BE49-F238E27FC236}">
                      <a16:creationId xmlns:a16="http://schemas.microsoft.com/office/drawing/2014/main" id="{6D985062-04AA-4346-B7D1-7C0EB0DC8776}"/>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41" name="Line 82">
              <a:extLst>
                <a:ext uri="{FF2B5EF4-FFF2-40B4-BE49-F238E27FC236}">
                  <a16:creationId xmlns:a16="http://schemas.microsoft.com/office/drawing/2014/main" id="{C4D15E90-0108-4A53-83E0-0A20CA752A39}"/>
                </a:ext>
              </a:extLst>
            </p:cNvPr>
            <p:cNvSpPr>
              <a:spLocks noChangeShapeType="1"/>
            </p:cNvSpPr>
            <p:nvPr/>
          </p:nvSpPr>
          <p:spPr bwMode="auto">
            <a:xfrm rot="-5400000">
              <a:off x="3750" y="2901"/>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2" name="Line 83">
              <a:extLst>
                <a:ext uri="{FF2B5EF4-FFF2-40B4-BE49-F238E27FC236}">
                  <a16:creationId xmlns:a16="http://schemas.microsoft.com/office/drawing/2014/main" id="{53C9FA1E-00A0-4AA6-B3CA-2F0BF462FFF1}"/>
                </a:ext>
              </a:extLst>
            </p:cNvPr>
            <p:cNvSpPr>
              <a:spLocks noChangeShapeType="1"/>
            </p:cNvSpPr>
            <p:nvPr/>
          </p:nvSpPr>
          <p:spPr bwMode="auto">
            <a:xfrm rot="-5400000">
              <a:off x="3750" y="2679"/>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3" name="Line 84">
              <a:extLst>
                <a:ext uri="{FF2B5EF4-FFF2-40B4-BE49-F238E27FC236}">
                  <a16:creationId xmlns:a16="http://schemas.microsoft.com/office/drawing/2014/main" id="{282FA2D7-9D85-4899-A36A-5040A9FEF742}"/>
                </a:ext>
              </a:extLst>
            </p:cNvPr>
            <p:cNvSpPr>
              <a:spLocks noChangeShapeType="1"/>
            </p:cNvSpPr>
            <p:nvPr/>
          </p:nvSpPr>
          <p:spPr bwMode="auto">
            <a:xfrm rot="-5400000">
              <a:off x="3748" y="2790"/>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4" name="Line 85">
              <a:extLst>
                <a:ext uri="{FF2B5EF4-FFF2-40B4-BE49-F238E27FC236}">
                  <a16:creationId xmlns:a16="http://schemas.microsoft.com/office/drawing/2014/main" id="{67503DAC-916D-4D62-9C40-ED6CA405BE35}"/>
                </a:ext>
              </a:extLst>
            </p:cNvPr>
            <p:cNvSpPr>
              <a:spLocks noChangeShapeType="1"/>
            </p:cNvSpPr>
            <p:nvPr/>
          </p:nvSpPr>
          <p:spPr bwMode="auto">
            <a:xfrm rot="-5400000">
              <a:off x="3748" y="2568"/>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5" name="AutoShape 86">
              <a:extLst>
                <a:ext uri="{FF2B5EF4-FFF2-40B4-BE49-F238E27FC236}">
                  <a16:creationId xmlns:a16="http://schemas.microsoft.com/office/drawing/2014/main" id="{9D9150FA-0BD6-4B02-B91C-E451CE7441CF}"/>
                </a:ext>
              </a:extLst>
            </p:cNvPr>
            <p:cNvSpPr>
              <a:spLocks noChangeArrowheads="1"/>
            </p:cNvSpPr>
            <p:nvPr/>
          </p:nvSpPr>
          <p:spPr bwMode="auto">
            <a:xfrm rot="-5400000">
              <a:off x="3753" y="2511"/>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46" name="AutoShape 87">
              <a:extLst>
                <a:ext uri="{FF2B5EF4-FFF2-40B4-BE49-F238E27FC236}">
                  <a16:creationId xmlns:a16="http://schemas.microsoft.com/office/drawing/2014/main" id="{A6C8A083-1CA0-44C6-8928-B8144FADAE81}"/>
                </a:ext>
              </a:extLst>
            </p:cNvPr>
            <p:cNvSpPr>
              <a:spLocks noChangeArrowheads="1"/>
            </p:cNvSpPr>
            <p:nvPr/>
          </p:nvSpPr>
          <p:spPr bwMode="auto">
            <a:xfrm rot="-5400000">
              <a:off x="3752" y="245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7" name="AutoShape 88">
              <a:extLst>
                <a:ext uri="{FF2B5EF4-FFF2-40B4-BE49-F238E27FC236}">
                  <a16:creationId xmlns:a16="http://schemas.microsoft.com/office/drawing/2014/main" id="{77A3F0F3-1A81-49BF-A9E6-6AF55AF80FB1}"/>
                </a:ext>
              </a:extLst>
            </p:cNvPr>
            <p:cNvSpPr>
              <a:spLocks noChangeArrowheads="1"/>
            </p:cNvSpPr>
            <p:nvPr/>
          </p:nvSpPr>
          <p:spPr bwMode="auto">
            <a:xfrm rot="-5400000">
              <a:off x="3753" y="251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48" name="AutoShape 89">
              <a:extLst>
                <a:ext uri="{FF2B5EF4-FFF2-40B4-BE49-F238E27FC236}">
                  <a16:creationId xmlns:a16="http://schemas.microsoft.com/office/drawing/2014/main" id="{FF244503-5688-4499-8C1F-06A7B29D4C5E}"/>
                </a:ext>
              </a:extLst>
            </p:cNvPr>
            <p:cNvSpPr>
              <a:spLocks noChangeArrowheads="1"/>
            </p:cNvSpPr>
            <p:nvPr/>
          </p:nvSpPr>
          <p:spPr bwMode="auto">
            <a:xfrm rot="-5400000">
              <a:off x="3753" y="245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9" name="Line 90">
              <a:extLst>
                <a:ext uri="{FF2B5EF4-FFF2-40B4-BE49-F238E27FC236}">
                  <a16:creationId xmlns:a16="http://schemas.microsoft.com/office/drawing/2014/main" id="{AAFC4942-F530-4956-90C7-A0EB18C70985}"/>
                </a:ext>
              </a:extLst>
            </p:cNvPr>
            <p:cNvSpPr>
              <a:spLocks noChangeShapeType="1"/>
            </p:cNvSpPr>
            <p:nvPr/>
          </p:nvSpPr>
          <p:spPr bwMode="auto">
            <a:xfrm rot="-5400000">
              <a:off x="3750" y="2453"/>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0" name="AutoShape 91">
              <a:extLst>
                <a:ext uri="{FF2B5EF4-FFF2-40B4-BE49-F238E27FC236}">
                  <a16:creationId xmlns:a16="http://schemas.microsoft.com/office/drawing/2014/main" id="{018D06F5-B521-40AB-A7DF-0C3FF25FC514}"/>
                </a:ext>
              </a:extLst>
            </p:cNvPr>
            <p:cNvSpPr>
              <a:spLocks noChangeArrowheads="1"/>
            </p:cNvSpPr>
            <p:nvPr/>
          </p:nvSpPr>
          <p:spPr bwMode="auto">
            <a:xfrm>
              <a:off x="3844" y="2351"/>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51" name="AutoShape 92">
              <a:extLst>
                <a:ext uri="{FF2B5EF4-FFF2-40B4-BE49-F238E27FC236}">
                  <a16:creationId xmlns:a16="http://schemas.microsoft.com/office/drawing/2014/main" id="{96049380-8920-4DD7-A940-4D3536CB774D}"/>
                </a:ext>
              </a:extLst>
            </p:cNvPr>
            <p:cNvSpPr>
              <a:spLocks noChangeArrowheads="1"/>
            </p:cNvSpPr>
            <p:nvPr/>
          </p:nvSpPr>
          <p:spPr bwMode="auto">
            <a:xfrm>
              <a:off x="3900" y="235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2" name="AutoShape 93">
              <a:extLst>
                <a:ext uri="{FF2B5EF4-FFF2-40B4-BE49-F238E27FC236}">
                  <a16:creationId xmlns:a16="http://schemas.microsoft.com/office/drawing/2014/main" id="{5E0E6E5A-4579-4053-80E0-9C6F1FDB517F}"/>
                </a:ext>
              </a:extLst>
            </p:cNvPr>
            <p:cNvSpPr>
              <a:spLocks noChangeArrowheads="1"/>
            </p:cNvSpPr>
            <p:nvPr/>
          </p:nvSpPr>
          <p:spPr bwMode="auto">
            <a:xfrm>
              <a:off x="3954" y="2351"/>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53" name="AutoShape 94">
              <a:extLst>
                <a:ext uri="{FF2B5EF4-FFF2-40B4-BE49-F238E27FC236}">
                  <a16:creationId xmlns:a16="http://schemas.microsoft.com/office/drawing/2014/main" id="{65648F12-787E-45F8-9DE4-99AD1A37E5A0}"/>
                </a:ext>
              </a:extLst>
            </p:cNvPr>
            <p:cNvSpPr>
              <a:spLocks noChangeArrowheads="1"/>
            </p:cNvSpPr>
            <p:nvPr/>
          </p:nvSpPr>
          <p:spPr bwMode="auto">
            <a:xfrm>
              <a:off x="4010" y="235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4" name="AutoShape 95">
              <a:extLst>
                <a:ext uri="{FF2B5EF4-FFF2-40B4-BE49-F238E27FC236}">
                  <a16:creationId xmlns:a16="http://schemas.microsoft.com/office/drawing/2014/main" id="{3FEBB5E5-318E-4D52-AAE0-D558806B9228}"/>
                </a:ext>
              </a:extLst>
            </p:cNvPr>
            <p:cNvSpPr>
              <a:spLocks noChangeArrowheads="1"/>
            </p:cNvSpPr>
            <p:nvPr/>
          </p:nvSpPr>
          <p:spPr bwMode="auto">
            <a:xfrm>
              <a:off x="4064" y="2351"/>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55" name="AutoShape 96">
              <a:extLst>
                <a:ext uri="{FF2B5EF4-FFF2-40B4-BE49-F238E27FC236}">
                  <a16:creationId xmlns:a16="http://schemas.microsoft.com/office/drawing/2014/main" id="{814E9601-D329-4C26-BD30-A17FA80C2417}"/>
                </a:ext>
              </a:extLst>
            </p:cNvPr>
            <p:cNvSpPr>
              <a:spLocks noChangeArrowheads="1"/>
            </p:cNvSpPr>
            <p:nvPr/>
          </p:nvSpPr>
          <p:spPr bwMode="auto">
            <a:xfrm>
              <a:off x="4121" y="235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6" name="AutoShape 97">
              <a:extLst>
                <a:ext uri="{FF2B5EF4-FFF2-40B4-BE49-F238E27FC236}">
                  <a16:creationId xmlns:a16="http://schemas.microsoft.com/office/drawing/2014/main" id="{49475033-B15C-4533-BE97-61C73FF57FEA}"/>
                </a:ext>
              </a:extLst>
            </p:cNvPr>
            <p:cNvSpPr>
              <a:spLocks noChangeArrowheads="1"/>
            </p:cNvSpPr>
            <p:nvPr/>
          </p:nvSpPr>
          <p:spPr bwMode="auto">
            <a:xfrm>
              <a:off x="3954" y="2352"/>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57" name="AutoShape 98">
              <a:extLst>
                <a:ext uri="{FF2B5EF4-FFF2-40B4-BE49-F238E27FC236}">
                  <a16:creationId xmlns:a16="http://schemas.microsoft.com/office/drawing/2014/main" id="{67A9E1EB-194D-46F2-BEFB-85251FAE0F95}"/>
                </a:ext>
              </a:extLst>
            </p:cNvPr>
            <p:cNvSpPr>
              <a:spLocks noChangeArrowheads="1"/>
            </p:cNvSpPr>
            <p:nvPr/>
          </p:nvSpPr>
          <p:spPr bwMode="auto">
            <a:xfrm>
              <a:off x="4010" y="235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58" name="Group 99">
              <a:extLst>
                <a:ext uri="{FF2B5EF4-FFF2-40B4-BE49-F238E27FC236}">
                  <a16:creationId xmlns:a16="http://schemas.microsoft.com/office/drawing/2014/main" id="{4B146ACC-8BB9-4292-8D1F-442ADD676033}"/>
                </a:ext>
              </a:extLst>
            </p:cNvPr>
            <p:cNvGrpSpPr>
              <a:grpSpLocks/>
            </p:cNvGrpSpPr>
            <p:nvPr/>
          </p:nvGrpSpPr>
          <p:grpSpPr bwMode="auto">
            <a:xfrm rot="-5400000">
              <a:off x="4046" y="3204"/>
              <a:ext cx="443" cy="40"/>
              <a:chOff x="2935" y="2772"/>
              <a:chExt cx="1749" cy="134"/>
            </a:xfrm>
          </p:grpSpPr>
          <p:grpSp>
            <p:nvGrpSpPr>
              <p:cNvPr id="1010" name="Group 100">
                <a:extLst>
                  <a:ext uri="{FF2B5EF4-FFF2-40B4-BE49-F238E27FC236}">
                    <a16:creationId xmlns:a16="http://schemas.microsoft.com/office/drawing/2014/main" id="{6052FA88-4CE6-4CC2-9FBA-8B42D71CEBDA}"/>
                  </a:ext>
                </a:extLst>
              </p:cNvPr>
              <p:cNvGrpSpPr>
                <a:grpSpLocks/>
              </p:cNvGrpSpPr>
              <p:nvPr/>
            </p:nvGrpSpPr>
            <p:grpSpPr bwMode="auto">
              <a:xfrm>
                <a:off x="2935" y="2772"/>
                <a:ext cx="875" cy="134"/>
                <a:chOff x="2845" y="3061"/>
                <a:chExt cx="875" cy="134"/>
              </a:xfrm>
            </p:grpSpPr>
            <p:grpSp>
              <p:nvGrpSpPr>
                <p:cNvPr id="1019" name="Group 101">
                  <a:extLst>
                    <a:ext uri="{FF2B5EF4-FFF2-40B4-BE49-F238E27FC236}">
                      <a16:creationId xmlns:a16="http://schemas.microsoft.com/office/drawing/2014/main" id="{8638E725-E579-4701-A8FD-C166B13E2EC8}"/>
                    </a:ext>
                  </a:extLst>
                </p:cNvPr>
                <p:cNvGrpSpPr>
                  <a:grpSpLocks/>
                </p:cNvGrpSpPr>
                <p:nvPr/>
              </p:nvGrpSpPr>
              <p:grpSpPr bwMode="auto">
                <a:xfrm>
                  <a:off x="2845" y="3061"/>
                  <a:ext cx="875" cy="130"/>
                  <a:chOff x="2707" y="2809"/>
                  <a:chExt cx="875" cy="130"/>
                </a:xfrm>
              </p:grpSpPr>
              <p:sp>
                <p:nvSpPr>
                  <p:cNvPr id="1022" name="AutoShape 102">
                    <a:extLst>
                      <a:ext uri="{FF2B5EF4-FFF2-40B4-BE49-F238E27FC236}">
                        <a16:creationId xmlns:a16="http://schemas.microsoft.com/office/drawing/2014/main" id="{6D3569E9-807F-483C-BC56-6A17C4A8F161}"/>
                      </a:ext>
                    </a:extLst>
                  </p:cNvPr>
                  <p:cNvSpPr>
                    <a:spLocks noChangeArrowheads="1"/>
                  </p:cNvSpPr>
                  <p:nvPr/>
                </p:nvSpPr>
                <p:spPr bwMode="auto">
                  <a:xfrm>
                    <a:off x="2859" y="2660"/>
                    <a:ext cx="186" cy="14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23" name="AutoShape 103">
                    <a:extLst>
                      <a:ext uri="{FF2B5EF4-FFF2-40B4-BE49-F238E27FC236}">
                        <a16:creationId xmlns:a16="http://schemas.microsoft.com/office/drawing/2014/main" id="{55FE8803-F498-4696-AFFB-DDE3D4637D03}"/>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4" name="AutoShape 104">
                    <a:extLst>
                      <a:ext uri="{FF2B5EF4-FFF2-40B4-BE49-F238E27FC236}">
                        <a16:creationId xmlns:a16="http://schemas.microsoft.com/office/drawing/2014/main" id="{F4FC2184-8D83-4425-A8E4-6A806FFB943D}"/>
                      </a:ext>
                    </a:extLst>
                  </p:cNvPr>
                  <p:cNvSpPr>
                    <a:spLocks noChangeArrowheads="1"/>
                  </p:cNvSpPr>
                  <p:nvPr/>
                </p:nvSpPr>
                <p:spPr bwMode="auto">
                  <a:xfrm>
                    <a:off x="3244" y="2686"/>
                    <a:ext cx="209" cy="15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25" name="AutoShape 105">
                    <a:extLst>
                      <a:ext uri="{FF2B5EF4-FFF2-40B4-BE49-F238E27FC236}">
                        <a16:creationId xmlns:a16="http://schemas.microsoft.com/office/drawing/2014/main" id="{1596600A-4A75-4BBF-AA0F-7CF90C25EC02}"/>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20" name="AutoShape 106">
                  <a:extLst>
                    <a:ext uri="{FF2B5EF4-FFF2-40B4-BE49-F238E27FC236}">
                      <a16:creationId xmlns:a16="http://schemas.microsoft.com/office/drawing/2014/main" id="{74DCF30E-011B-406A-9FE0-5579CA1B2D86}"/>
                    </a:ext>
                  </a:extLst>
                </p:cNvPr>
                <p:cNvSpPr>
                  <a:spLocks noChangeArrowheads="1"/>
                </p:cNvSpPr>
                <p:nvPr/>
              </p:nvSpPr>
              <p:spPr bwMode="auto">
                <a:xfrm>
                  <a:off x="2997" y="2916"/>
                  <a:ext cx="186" cy="14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21" name="AutoShape 107">
                  <a:extLst>
                    <a:ext uri="{FF2B5EF4-FFF2-40B4-BE49-F238E27FC236}">
                      <a16:creationId xmlns:a16="http://schemas.microsoft.com/office/drawing/2014/main" id="{25DF18E1-5CE1-45D7-93DE-66688EE1664E}"/>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11" name="Group 108">
                <a:extLst>
                  <a:ext uri="{FF2B5EF4-FFF2-40B4-BE49-F238E27FC236}">
                    <a16:creationId xmlns:a16="http://schemas.microsoft.com/office/drawing/2014/main" id="{DD153A00-C91D-45CF-9D79-BB9A29FA017A}"/>
                  </a:ext>
                </a:extLst>
              </p:cNvPr>
              <p:cNvGrpSpPr>
                <a:grpSpLocks/>
              </p:cNvGrpSpPr>
              <p:nvPr/>
            </p:nvGrpSpPr>
            <p:grpSpPr bwMode="auto">
              <a:xfrm>
                <a:off x="3809" y="2772"/>
                <a:ext cx="875" cy="134"/>
                <a:chOff x="2845" y="3061"/>
                <a:chExt cx="875" cy="134"/>
              </a:xfrm>
            </p:grpSpPr>
            <p:grpSp>
              <p:nvGrpSpPr>
                <p:cNvPr id="1012" name="Group 109">
                  <a:extLst>
                    <a:ext uri="{FF2B5EF4-FFF2-40B4-BE49-F238E27FC236}">
                      <a16:creationId xmlns:a16="http://schemas.microsoft.com/office/drawing/2014/main" id="{A2E89C8A-7CC1-43C6-8196-E71220D8630C}"/>
                    </a:ext>
                  </a:extLst>
                </p:cNvPr>
                <p:cNvGrpSpPr>
                  <a:grpSpLocks/>
                </p:cNvGrpSpPr>
                <p:nvPr/>
              </p:nvGrpSpPr>
              <p:grpSpPr bwMode="auto">
                <a:xfrm>
                  <a:off x="2845" y="3061"/>
                  <a:ext cx="875" cy="130"/>
                  <a:chOff x="2707" y="2809"/>
                  <a:chExt cx="875" cy="130"/>
                </a:xfrm>
              </p:grpSpPr>
              <p:sp>
                <p:nvSpPr>
                  <p:cNvPr id="1015" name="AutoShape 110">
                    <a:extLst>
                      <a:ext uri="{FF2B5EF4-FFF2-40B4-BE49-F238E27FC236}">
                        <a16:creationId xmlns:a16="http://schemas.microsoft.com/office/drawing/2014/main" id="{C4D5DAA2-F784-42C1-ACC5-9FAB92860CB0}"/>
                      </a:ext>
                    </a:extLst>
                  </p:cNvPr>
                  <p:cNvSpPr>
                    <a:spLocks noChangeArrowheads="1"/>
                  </p:cNvSpPr>
                  <p:nvPr/>
                </p:nvSpPr>
                <p:spPr bwMode="auto">
                  <a:xfrm>
                    <a:off x="2886" y="2737"/>
                    <a:ext cx="209"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16" name="AutoShape 111">
                    <a:extLst>
                      <a:ext uri="{FF2B5EF4-FFF2-40B4-BE49-F238E27FC236}">
                        <a16:creationId xmlns:a16="http://schemas.microsoft.com/office/drawing/2014/main" id="{B5415D65-F303-4AEB-9BEF-EFFF025205B6}"/>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7" name="AutoShape 112">
                    <a:extLst>
                      <a:ext uri="{FF2B5EF4-FFF2-40B4-BE49-F238E27FC236}">
                        <a16:creationId xmlns:a16="http://schemas.microsoft.com/office/drawing/2014/main" id="{21030957-6F09-4FC1-8093-0E8460CB8758}"/>
                      </a:ext>
                    </a:extLst>
                  </p:cNvPr>
                  <p:cNvSpPr>
                    <a:spLocks noChangeArrowheads="1"/>
                  </p:cNvSpPr>
                  <p:nvPr/>
                </p:nvSpPr>
                <p:spPr bwMode="auto">
                  <a:xfrm>
                    <a:off x="3303" y="2809"/>
                    <a:ext cx="214" cy="132"/>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18" name="AutoShape 113">
                    <a:extLst>
                      <a:ext uri="{FF2B5EF4-FFF2-40B4-BE49-F238E27FC236}">
                        <a16:creationId xmlns:a16="http://schemas.microsoft.com/office/drawing/2014/main" id="{CF5468BC-61C5-44F3-A81E-5080C21A8D15}"/>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13" name="AutoShape 114">
                  <a:extLst>
                    <a:ext uri="{FF2B5EF4-FFF2-40B4-BE49-F238E27FC236}">
                      <a16:creationId xmlns:a16="http://schemas.microsoft.com/office/drawing/2014/main" id="{841DC82B-B6AD-4201-ABF2-718EB602FB26}"/>
                    </a:ext>
                  </a:extLst>
                </p:cNvPr>
                <p:cNvSpPr>
                  <a:spLocks noChangeArrowheads="1"/>
                </p:cNvSpPr>
                <p:nvPr/>
              </p:nvSpPr>
              <p:spPr bwMode="auto">
                <a:xfrm>
                  <a:off x="3024" y="2993"/>
                  <a:ext cx="209"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14" name="AutoShape 115">
                  <a:extLst>
                    <a:ext uri="{FF2B5EF4-FFF2-40B4-BE49-F238E27FC236}">
                      <a16:creationId xmlns:a16="http://schemas.microsoft.com/office/drawing/2014/main" id="{FDB97F0A-0DD5-468A-9603-DBA1E3D2605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759" name="Group 116">
              <a:extLst>
                <a:ext uri="{FF2B5EF4-FFF2-40B4-BE49-F238E27FC236}">
                  <a16:creationId xmlns:a16="http://schemas.microsoft.com/office/drawing/2014/main" id="{B83A0997-675B-4822-99B0-835F5E14089B}"/>
                </a:ext>
              </a:extLst>
            </p:cNvPr>
            <p:cNvGrpSpPr>
              <a:grpSpLocks/>
            </p:cNvGrpSpPr>
            <p:nvPr/>
          </p:nvGrpSpPr>
          <p:grpSpPr bwMode="auto">
            <a:xfrm rot="-5400000">
              <a:off x="4046" y="2760"/>
              <a:ext cx="443" cy="40"/>
              <a:chOff x="2935" y="2772"/>
              <a:chExt cx="1749" cy="134"/>
            </a:xfrm>
          </p:grpSpPr>
          <p:grpSp>
            <p:nvGrpSpPr>
              <p:cNvPr id="994" name="Group 117">
                <a:extLst>
                  <a:ext uri="{FF2B5EF4-FFF2-40B4-BE49-F238E27FC236}">
                    <a16:creationId xmlns:a16="http://schemas.microsoft.com/office/drawing/2014/main" id="{CE51E713-E372-4B7A-BA02-C4BA46B91DDA}"/>
                  </a:ext>
                </a:extLst>
              </p:cNvPr>
              <p:cNvGrpSpPr>
                <a:grpSpLocks/>
              </p:cNvGrpSpPr>
              <p:nvPr/>
            </p:nvGrpSpPr>
            <p:grpSpPr bwMode="auto">
              <a:xfrm>
                <a:off x="2935" y="2772"/>
                <a:ext cx="875" cy="134"/>
                <a:chOff x="2845" y="3061"/>
                <a:chExt cx="875" cy="134"/>
              </a:xfrm>
            </p:grpSpPr>
            <p:grpSp>
              <p:nvGrpSpPr>
                <p:cNvPr id="1003" name="Group 118">
                  <a:extLst>
                    <a:ext uri="{FF2B5EF4-FFF2-40B4-BE49-F238E27FC236}">
                      <a16:creationId xmlns:a16="http://schemas.microsoft.com/office/drawing/2014/main" id="{2E8F99FF-BAF2-4DF2-97AE-D022DEBF81B0}"/>
                    </a:ext>
                  </a:extLst>
                </p:cNvPr>
                <p:cNvGrpSpPr>
                  <a:grpSpLocks/>
                </p:cNvGrpSpPr>
                <p:nvPr/>
              </p:nvGrpSpPr>
              <p:grpSpPr bwMode="auto">
                <a:xfrm>
                  <a:off x="2845" y="3061"/>
                  <a:ext cx="875" cy="130"/>
                  <a:chOff x="2707" y="2809"/>
                  <a:chExt cx="875" cy="130"/>
                </a:xfrm>
              </p:grpSpPr>
              <p:sp>
                <p:nvSpPr>
                  <p:cNvPr id="1006" name="AutoShape 119">
                    <a:extLst>
                      <a:ext uri="{FF2B5EF4-FFF2-40B4-BE49-F238E27FC236}">
                        <a16:creationId xmlns:a16="http://schemas.microsoft.com/office/drawing/2014/main" id="{46BC0BD8-3217-46D3-B05B-A1C4381D392F}"/>
                      </a:ext>
                    </a:extLst>
                  </p:cNvPr>
                  <p:cNvSpPr>
                    <a:spLocks noChangeArrowheads="1"/>
                  </p:cNvSpPr>
                  <p:nvPr/>
                </p:nvSpPr>
                <p:spPr bwMode="auto">
                  <a:xfrm>
                    <a:off x="2708" y="2660"/>
                    <a:ext cx="218" cy="14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07" name="AutoShape 120">
                    <a:extLst>
                      <a:ext uri="{FF2B5EF4-FFF2-40B4-BE49-F238E27FC236}">
                        <a16:creationId xmlns:a16="http://schemas.microsoft.com/office/drawing/2014/main" id="{D3DC745F-980D-406D-80B5-628B52F49407}"/>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8" name="AutoShape 121">
                    <a:extLst>
                      <a:ext uri="{FF2B5EF4-FFF2-40B4-BE49-F238E27FC236}">
                        <a16:creationId xmlns:a16="http://schemas.microsoft.com/office/drawing/2014/main" id="{C51BF49D-35C7-4ACC-98B2-0A59DD39656A}"/>
                      </a:ext>
                    </a:extLst>
                  </p:cNvPr>
                  <p:cNvSpPr>
                    <a:spLocks noChangeArrowheads="1"/>
                  </p:cNvSpPr>
                  <p:nvPr/>
                </p:nvSpPr>
                <p:spPr bwMode="auto">
                  <a:xfrm>
                    <a:off x="3158" y="2686"/>
                    <a:ext cx="241" cy="15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09" name="AutoShape 122">
                    <a:extLst>
                      <a:ext uri="{FF2B5EF4-FFF2-40B4-BE49-F238E27FC236}">
                        <a16:creationId xmlns:a16="http://schemas.microsoft.com/office/drawing/2014/main" id="{47822E28-873C-476B-B7E8-3B51CC1A377F}"/>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04" name="AutoShape 123">
                  <a:extLst>
                    <a:ext uri="{FF2B5EF4-FFF2-40B4-BE49-F238E27FC236}">
                      <a16:creationId xmlns:a16="http://schemas.microsoft.com/office/drawing/2014/main" id="{0463B6A2-ABFD-49A5-9E0D-63B6F0F89CA4}"/>
                    </a:ext>
                  </a:extLst>
                </p:cNvPr>
                <p:cNvSpPr>
                  <a:spLocks noChangeArrowheads="1"/>
                </p:cNvSpPr>
                <p:nvPr/>
              </p:nvSpPr>
              <p:spPr bwMode="auto">
                <a:xfrm>
                  <a:off x="2846" y="2916"/>
                  <a:ext cx="218" cy="14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05" name="AutoShape 124">
                  <a:extLst>
                    <a:ext uri="{FF2B5EF4-FFF2-40B4-BE49-F238E27FC236}">
                      <a16:creationId xmlns:a16="http://schemas.microsoft.com/office/drawing/2014/main" id="{EB84BBAE-AB0F-4F53-9B22-14602713A15D}"/>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95" name="Group 125">
                <a:extLst>
                  <a:ext uri="{FF2B5EF4-FFF2-40B4-BE49-F238E27FC236}">
                    <a16:creationId xmlns:a16="http://schemas.microsoft.com/office/drawing/2014/main" id="{1E72C8B9-5319-40FC-A1CB-67E8EC4641A5}"/>
                  </a:ext>
                </a:extLst>
              </p:cNvPr>
              <p:cNvGrpSpPr>
                <a:grpSpLocks/>
              </p:cNvGrpSpPr>
              <p:nvPr/>
            </p:nvGrpSpPr>
            <p:grpSpPr bwMode="auto">
              <a:xfrm>
                <a:off x="3809" y="2772"/>
                <a:ext cx="875" cy="134"/>
                <a:chOff x="2845" y="3061"/>
                <a:chExt cx="875" cy="134"/>
              </a:xfrm>
            </p:grpSpPr>
            <p:grpSp>
              <p:nvGrpSpPr>
                <p:cNvPr id="996" name="Group 126">
                  <a:extLst>
                    <a:ext uri="{FF2B5EF4-FFF2-40B4-BE49-F238E27FC236}">
                      <a16:creationId xmlns:a16="http://schemas.microsoft.com/office/drawing/2014/main" id="{61A69D45-1ABF-41C3-A653-2872DCFEAE4B}"/>
                    </a:ext>
                  </a:extLst>
                </p:cNvPr>
                <p:cNvGrpSpPr>
                  <a:grpSpLocks/>
                </p:cNvGrpSpPr>
                <p:nvPr/>
              </p:nvGrpSpPr>
              <p:grpSpPr bwMode="auto">
                <a:xfrm>
                  <a:off x="2845" y="3061"/>
                  <a:ext cx="875" cy="130"/>
                  <a:chOff x="2707" y="2809"/>
                  <a:chExt cx="875" cy="130"/>
                </a:xfrm>
              </p:grpSpPr>
              <p:sp>
                <p:nvSpPr>
                  <p:cNvPr id="999" name="AutoShape 127">
                    <a:extLst>
                      <a:ext uri="{FF2B5EF4-FFF2-40B4-BE49-F238E27FC236}">
                        <a16:creationId xmlns:a16="http://schemas.microsoft.com/office/drawing/2014/main" id="{83411A2F-4343-4744-B31A-07869F1F342A}"/>
                      </a:ext>
                    </a:extLst>
                  </p:cNvPr>
                  <p:cNvSpPr>
                    <a:spLocks noChangeArrowheads="1"/>
                  </p:cNvSpPr>
                  <p:nvPr/>
                </p:nvSpPr>
                <p:spPr bwMode="auto">
                  <a:xfrm>
                    <a:off x="2786" y="2737"/>
                    <a:ext cx="218"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00" name="AutoShape 128">
                    <a:extLst>
                      <a:ext uri="{FF2B5EF4-FFF2-40B4-BE49-F238E27FC236}">
                        <a16:creationId xmlns:a16="http://schemas.microsoft.com/office/drawing/2014/main" id="{3692E203-D1C2-4491-849C-BF088CEBE4CF}"/>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1" name="AutoShape 129">
                    <a:extLst>
                      <a:ext uri="{FF2B5EF4-FFF2-40B4-BE49-F238E27FC236}">
                        <a16:creationId xmlns:a16="http://schemas.microsoft.com/office/drawing/2014/main" id="{5BF828F8-16A5-40B5-96EF-C6F1690B6C09}"/>
                      </a:ext>
                    </a:extLst>
                  </p:cNvPr>
                  <p:cNvSpPr>
                    <a:spLocks noChangeArrowheads="1"/>
                  </p:cNvSpPr>
                  <p:nvPr/>
                </p:nvSpPr>
                <p:spPr bwMode="auto">
                  <a:xfrm>
                    <a:off x="3283" y="2809"/>
                    <a:ext cx="241" cy="132"/>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002" name="AutoShape 130">
                    <a:extLst>
                      <a:ext uri="{FF2B5EF4-FFF2-40B4-BE49-F238E27FC236}">
                        <a16:creationId xmlns:a16="http://schemas.microsoft.com/office/drawing/2014/main" id="{44EECC12-F1B9-4E15-8F67-8627CBAD122A}"/>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97" name="AutoShape 131">
                  <a:extLst>
                    <a:ext uri="{FF2B5EF4-FFF2-40B4-BE49-F238E27FC236}">
                      <a16:creationId xmlns:a16="http://schemas.microsoft.com/office/drawing/2014/main" id="{BFD9C1DC-6D03-4559-A849-80EB9D8A1F5F}"/>
                    </a:ext>
                  </a:extLst>
                </p:cNvPr>
                <p:cNvSpPr>
                  <a:spLocks noChangeArrowheads="1"/>
                </p:cNvSpPr>
                <p:nvPr/>
              </p:nvSpPr>
              <p:spPr bwMode="auto">
                <a:xfrm>
                  <a:off x="2924" y="2993"/>
                  <a:ext cx="218"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98" name="AutoShape 132">
                  <a:extLst>
                    <a:ext uri="{FF2B5EF4-FFF2-40B4-BE49-F238E27FC236}">
                      <a16:creationId xmlns:a16="http://schemas.microsoft.com/office/drawing/2014/main" id="{A66F3078-4CEC-4CF4-9267-B53CDB425BF2}"/>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60" name="AutoShape 133">
              <a:extLst>
                <a:ext uri="{FF2B5EF4-FFF2-40B4-BE49-F238E27FC236}">
                  <a16:creationId xmlns:a16="http://schemas.microsoft.com/office/drawing/2014/main" id="{17343B0F-90F2-4AA4-A0D0-B7621DE2716A}"/>
                </a:ext>
              </a:extLst>
            </p:cNvPr>
            <p:cNvSpPr>
              <a:spLocks noChangeArrowheads="1"/>
            </p:cNvSpPr>
            <p:nvPr/>
          </p:nvSpPr>
          <p:spPr bwMode="auto">
            <a:xfrm rot="-5400000">
              <a:off x="4240" y="2514"/>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61" name="AutoShape 134">
              <a:extLst>
                <a:ext uri="{FF2B5EF4-FFF2-40B4-BE49-F238E27FC236}">
                  <a16:creationId xmlns:a16="http://schemas.microsoft.com/office/drawing/2014/main" id="{230CEE02-062F-4A36-9AE1-6CBF8FC179F4}"/>
                </a:ext>
              </a:extLst>
            </p:cNvPr>
            <p:cNvSpPr>
              <a:spLocks noChangeArrowheads="1"/>
            </p:cNvSpPr>
            <p:nvPr/>
          </p:nvSpPr>
          <p:spPr bwMode="auto">
            <a:xfrm rot="-5400000">
              <a:off x="4240"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2" name="AutoShape 135">
              <a:extLst>
                <a:ext uri="{FF2B5EF4-FFF2-40B4-BE49-F238E27FC236}">
                  <a16:creationId xmlns:a16="http://schemas.microsoft.com/office/drawing/2014/main" id="{49F815DC-E076-4E6B-8A9F-82ABD3398B97}"/>
                </a:ext>
              </a:extLst>
            </p:cNvPr>
            <p:cNvSpPr>
              <a:spLocks noChangeArrowheads="1"/>
            </p:cNvSpPr>
            <p:nvPr/>
          </p:nvSpPr>
          <p:spPr bwMode="auto">
            <a:xfrm rot="-5400000">
              <a:off x="4241" y="2514"/>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63" name="AutoShape 136">
              <a:extLst>
                <a:ext uri="{FF2B5EF4-FFF2-40B4-BE49-F238E27FC236}">
                  <a16:creationId xmlns:a16="http://schemas.microsoft.com/office/drawing/2014/main" id="{36EAF114-3C43-410C-8617-74D5F8AFDC9C}"/>
                </a:ext>
              </a:extLst>
            </p:cNvPr>
            <p:cNvSpPr>
              <a:spLocks noChangeArrowheads="1"/>
            </p:cNvSpPr>
            <p:nvPr/>
          </p:nvSpPr>
          <p:spPr bwMode="auto">
            <a:xfrm rot="-5400000">
              <a:off x="4241"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4" name="AutoShape 137">
              <a:extLst>
                <a:ext uri="{FF2B5EF4-FFF2-40B4-BE49-F238E27FC236}">
                  <a16:creationId xmlns:a16="http://schemas.microsoft.com/office/drawing/2014/main" id="{6EBB5C9A-DE78-4AD9-B7C2-39326B532F4F}"/>
                </a:ext>
              </a:extLst>
            </p:cNvPr>
            <p:cNvSpPr>
              <a:spLocks noChangeArrowheads="1"/>
            </p:cNvSpPr>
            <p:nvPr/>
          </p:nvSpPr>
          <p:spPr bwMode="auto">
            <a:xfrm rot="-2251569">
              <a:off x="3805" y="237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5" name="AutoShape 138">
              <a:extLst>
                <a:ext uri="{FF2B5EF4-FFF2-40B4-BE49-F238E27FC236}">
                  <a16:creationId xmlns:a16="http://schemas.microsoft.com/office/drawing/2014/main" id="{08427DBA-84F3-431C-A01E-7F4C6C2D884F}"/>
                </a:ext>
              </a:extLst>
            </p:cNvPr>
            <p:cNvSpPr>
              <a:spLocks noChangeArrowheads="1"/>
            </p:cNvSpPr>
            <p:nvPr/>
          </p:nvSpPr>
          <p:spPr bwMode="auto">
            <a:xfrm rot="-5400000">
              <a:off x="4241" y="345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6" name="AutoShape 139">
              <a:extLst>
                <a:ext uri="{FF2B5EF4-FFF2-40B4-BE49-F238E27FC236}">
                  <a16:creationId xmlns:a16="http://schemas.microsoft.com/office/drawing/2014/main" id="{F107F176-410A-4BD9-B17D-021608535A83}"/>
                </a:ext>
              </a:extLst>
            </p:cNvPr>
            <p:cNvSpPr>
              <a:spLocks noChangeArrowheads="1"/>
            </p:cNvSpPr>
            <p:nvPr/>
          </p:nvSpPr>
          <p:spPr bwMode="auto">
            <a:xfrm rot="-3018572">
              <a:off x="3763" y="2408"/>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67" name="AutoShape 140">
              <a:extLst>
                <a:ext uri="{FF2B5EF4-FFF2-40B4-BE49-F238E27FC236}">
                  <a16:creationId xmlns:a16="http://schemas.microsoft.com/office/drawing/2014/main" id="{77C3EF68-8B52-4092-BD76-D32AE7B7E818}"/>
                </a:ext>
              </a:extLst>
            </p:cNvPr>
            <p:cNvSpPr>
              <a:spLocks noChangeArrowheads="1"/>
            </p:cNvSpPr>
            <p:nvPr/>
          </p:nvSpPr>
          <p:spPr bwMode="auto">
            <a:xfrm rot="936237">
              <a:off x="3772" y="3509"/>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68" name="AutoShape 141">
              <a:extLst>
                <a:ext uri="{FF2B5EF4-FFF2-40B4-BE49-F238E27FC236}">
                  <a16:creationId xmlns:a16="http://schemas.microsoft.com/office/drawing/2014/main" id="{4F2DB96F-0B8D-4B02-A0EA-A752248A182F}"/>
                </a:ext>
              </a:extLst>
            </p:cNvPr>
            <p:cNvSpPr>
              <a:spLocks noChangeArrowheads="1"/>
            </p:cNvSpPr>
            <p:nvPr/>
          </p:nvSpPr>
          <p:spPr bwMode="auto">
            <a:xfrm rot="5160385">
              <a:off x="3750" y="346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69" name="Group 142">
              <a:extLst>
                <a:ext uri="{FF2B5EF4-FFF2-40B4-BE49-F238E27FC236}">
                  <a16:creationId xmlns:a16="http://schemas.microsoft.com/office/drawing/2014/main" id="{2A72B85B-676B-4028-8A65-E6A2DE49CA60}"/>
                </a:ext>
              </a:extLst>
            </p:cNvPr>
            <p:cNvGrpSpPr>
              <a:grpSpLocks/>
            </p:cNvGrpSpPr>
            <p:nvPr/>
          </p:nvGrpSpPr>
          <p:grpSpPr bwMode="auto">
            <a:xfrm rot="-5400000">
              <a:off x="4184" y="2348"/>
              <a:ext cx="100" cy="105"/>
              <a:chOff x="2319" y="4016"/>
              <a:chExt cx="100" cy="105"/>
            </a:xfrm>
          </p:grpSpPr>
          <p:sp>
            <p:nvSpPr>
              <p:cNvPr id="991" name="AutoShape 143">
                <a:extLst>
                  <a:ext uri="{FF2B5EF4-FFF2-40B4-BE49-F238E27FC236}">
                    <a16:creationId xmlns:a16="http://schemas.microsoft.com/office/drawing/2014/main" id="{D420F674-4A9A-4A8E-AD67-5630B693580D}"/>
                  </a:ext>
                </a:extLst>
              </p:cNvPr>
              <p:cNvSpPr>
                <a:spLocks noChangeArrowheads="1"/>
              </p:cNvSpPr>
              <p:nvPr/>
            </p:nvSpPr>
            <p:spPr bwMode="auto">
              <a:xfrm rot="7618713">
                <a:off x="2362" y="406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2" name="AutoShape 144">
                <a:extLst>
                  <a:ext uri="{FF2B5EF4-FFF2-40B4-BE49-F238E27FC236}">
                    <a16:creationId xmlns:a16="http://schemas.microsoft.com/office/drawing/2014/main" id="{B5012183-EE35-4721-B837-5E236E85467A}"/>
                  </a:ext>
                </a:extLst>
              </p:cNvPr>
              <p:cNvSpPr>
                <a:spLocks noChangeArrowheads="1"/>
              </p:cNvSpPr>
              <p:nvPr/>
            </p:nvSpPr>
            <p:spPr bwMode="auto">
              <a:xfrm rot="5400000">
                <a:off x="2375" y="3995"/>
                <a:ext cx="55" cy="40"/>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93" name="AutoShape 145">
                <a:extLst>
                  <a:ext uri="{FF2B5EF4-FFF2-40B4-BE49-F238E27FC236}">
                    <a16:creationId xmlns:a16="http://schemas.microsoft.com/office/drawing/2014/main" id="{AB32A49D-C983-47C0-AA50-98EEA6E2DE85}"/>
                  </a:ext>
                </a:extLst>
              </p:cNvPr>
              <p:cNvSpPr>
                <a:spLocks noChangeArrowheads="1"/>
              </p:cNvSpPr>
              <p:nvPr/>
            </p:nvSpPr>
            <p:spPr bwMode="auto">
              <a:xfrm rot="9786153">
                <a:off x="2319" y="4082"/>
                <a:ext cx="55"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sp>
          <p:nvSpPr>
            <p:cNvPr id="770" name="AutoShape 146">
              <a:extLst>
                <a:ext uri="{FF2B5EF4-FFF2-40B4-BE49-F238E27FC236}">
                  <a16:creationId xmlns:a16="http://schemas.microsoft.com/office/drawing/2014/main" id="{CB5CD34E-70D8-484E-88B3-A73BE997B968}"/>
                </a:ext>
              </a:extLst>
            </p:cNvPr>
            <p:cNvSpPr>
              <a:spLocks noChangeArrowheads="1"/>
            </p:cNvSpPr>
            <p:nvPr/>
          </p:nvSpPr>
          <p:spPr bwMode="auto">
            <a:xfrm rot="10034268" flipH="1">
              <a:off x="4166"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1" name="AutoShape 147">
              <a:extLst>
                <a:ext uri="{FF2B5EF4-FFF2-40B4-BE49-F238E27FC236}">
                  <a16:creationId xmlns:a16="http://schemas.microsoft.com/office/drawing/2014/main" id="{C337F92B-5913-4A13-8660-DB41C9ECDBFA}"/>
                </a:ext>
              </a:extLst>
            </p:cNvPr>
            <p:cNvSpPr>
              <a:spLocks noChangeArrowheads="1"/>
            </p:cNvSpPr>
            <p:nvPr/>
          </p:nvSpPr>
          <p:spPr bwMode="auto">
            <a:xfrm rot="8684917" flipH="1">
              <a:off x="4218" y="3492"/>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72" name="AutoShape 148">
              <a:extLst>
                <a:ext uri="{FF2B5EF4-FFF2-40B4-BE49-F238E27FC236}">
                  <a16:creationId xmlns:a16="http://schemas.microsoft.com/office/drawing/2014/main" id="{A15FEFFB-7B0E-45B6-B7D2-78E77D745121}"/>
                </a:ext>
              </a:extLst>
            </p:cNvPr>
            <p:cNvSpPr>
              <a:spLocks noChangeArrowheads="1"/>
            </p:cNvSpPr>
            <p:nvPr/>
          </p:nvSpPr>
          <p:spPr bwMode="auto">
            <a:xfrm>
              <a:off x="4106" y="3520"/>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73" name="AutoShape 149">
              <a:extLst>
                <a:ext uri="{FF2B5EF4-FFF2-40B4-BE49-F238E27FC236}">
                  <a16:creationId xmlns:a16="http://schemas.microsoft.com/office/drawing/2014/main" id="{CC9A0118-ABC2-4303-90C4-C2183B3C5494}"/>
                </a:ext>
              </a:extLst>
            </p:cNvPr>
            <p:cNvSpPr>
              <a:spLocks noChangeArrowheads="1"/>
            </p:cNvSpPr>
            <p:nvPr/>
          </p:nvSpPr>
          <p:spPr bwMode="auto">
            <a:xfrm>
              <a:off x="3881" y="3520"/>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74" name="AutoShape 150">
              <a:extLst>
                <a:ext uri="{FF2B5EF4-FFF2-40B4-BE49-F238E27FC236}">
                  <a16:creationId xmlns:a16="http://schemas.microsoft.com/office/drawing/2014/main" id="{143CE696-5649-465D-865B-69C1EF93FB53}"/>
                </a:ext>
              </a:extLst>
            </p:cNvPr>
            <p:cNvSpPr>
              <a:spLocks noChangeArrowheads="1"/>
            </p:cNvSpPr>
            <p:nvPr/>
          </p:nvSpPr>
          <p:spPr bwMode="auto">
            <a:xfrm>
              <a:off x="3938" y="352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5" name="AutoShape 151">
              <a:extLst>
                <a:ext uri="{FF2B5EF4-FFF2-40B4-BE49-F238E27FC236}">
                  <a16:creationId xmlns:a16="http://schemas.microsoft.com/office/drawing/2014/main" id="{B20D7B16-E02C-45D8-9096-F139451C92E8}"/>
                </a:ext>
              </a:extLst>
            </p:cNvPr>
            <p:cNvSpPr>
              <a:spLocks noChangeArrowheads="1"/>
            </p:cNvSpPr>
            <p:nvPr/>
          </p:nvSpPr>
          <p:spPr bwMode="auto">
            <a:xfrm>
              <a:off x="3992" y="3520"/>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76" name="AutoShape 152">
              <a:extLst>
                <a:ext uri="{FF2B5EF4-FFF2-40B4-BE49-F238E27FC236}">
                  <a16:creationId xmlns:a16="http://schemas.microsoft.com/office/drawing/2014/main" id="{BA368AAC-EB05-4F81-9A6B-80D232F8B8E5}"/>
                </a:ext>
              </a:extLst>
            </p:cNvPr>
            <p:cNvSpPr>
              <a:spLocks noChangeArrowheads="1"/>
            </p:cNvSpPr>
            <p:nvPr/>
          </p:nvSpPr>
          <p:spPr bwMode="auto">
            <a:xfrm>
              <a:off x="4048" y="352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7" name="AutoShape 153">
              <a:extLst>
                <a:ext uri="{FF2B5EF4-FFF2-40B4-BE49-F238E27FC236}">
                  <a16:creationId xmlns:a16="http://schemas.microsoft.com/office/drawing/2014/main" id="{CCD49D3F-637D-413C-8AEE-4DB95A2708BB}"/>
                </a:ext>
              </a:extLst>
            </p:cNvPr>
            <p:cNvSpPr>
              <a:spLocks noChangeArrowheads="1"/>
            </p:cNvSpPr>
            <p:nvPr/>
          </p:nvSpPr>
          <p:spPr bwMode="auto">
            <a:xfrm>
              <a:off x="3992" y="3521"/>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78" name="AutoShape 154">
              <a:extLst>
                <a:ext uri="{FF2B5EF4-FFF2-40B4-BE49-F238E27FC236}">
                  <a16:creationId xmlns:a16="http://schemas.microsoft.com/office/drawing/2014/main" id="{E7B1507A-8EA6-431D-9F2B-5989AF6F5359}"/>
                </a:ext>
              </a:extLst>
            </p:cNvPr>
            <p:cNvSpPr>
              <a:spLocks noChangeArrowheads="1"/>
            </p:cNvSpPr>
            <p:nvPr/>
          </p:nvSpPr>
          <p:spPr bwMode="auto">
            <a:xfrm>
              <a:off x="4048" y="352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9" name="Line 155">
              <a:extLst>
                <a:ext uri="{FF2B5EF4-FFF2-40B4-BE49-F238E27FC236}">
                  <a16:creationId xmlns:a16="http://schemas.microsoft.com/office/drawing/2014/main" id="{8178C090-D917-40BC-A3C2-5E274767B9B9}"/>
                </a:ext>
              </a:extLst>
            </p:cNvPr>
            <p:cNvSpPr>
              <a:spLocks noChangeShapeType="1"/>
            </p:cNvSpPr>
            <p:nvPr/>
          </p:nvSpPr>
          <p:spPr bwMode="auto">
            <a:xfrm>
              <a:off x="4089" y="3556"/>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0" name="Line 156">
              <a:extLst>
                <a:ext uri="{FF2B5EF4-FFF2-40B4-BE49-F238E27FC236}">
                  <a16:creationId xmlns:a16="http://schemas.microsoft.com/office/drawing/2014/main" id="{733D3C01-D262-43E2-8953-C495BC6F8B9B}"/>
                </a:ext>
              </a:extLst>
            </p:cNvPr>
            <p:cNvSpPr>
              <a:spLocks noChangeShapeType="1"/>
            </p:cNvSpPr>
            <p:nvPr/>
          </p:nvSpPr>
          <p:spPr bwMode="auto">
            <a:xfrm>
              <a:off x="3978" y="3554"/>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1" name="Line 157">
              <a:extLst>
                <a:ext uri="{FF2B5EF4-FFF2-40B4-BE49-F238E27FC236}">
                  <a16:creationId xmlns:a16="http://schemas.microsoft.com/office/drawing/2014/main" id="{2E357D13-4031-494D-B3AC-63E8FA956643}"/>
                </a:ext>
              </a:extLst>
            </p:cNvPr>
            <p:cNvSpPr>
              <a:spLocks noChangeShapeType="1"/>
            </p:cNvSpPr>
            <p:nvPr/>
          </p:nvSpPr>
          <p:spPr bwMode="auto">
            <a:xfrm>
              <a:off x="3866" y="3552"/>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2" name="AutoShape 158">
              <a:extLst>
                <a:ext uri="{FF2B5EF4-FFF2-40B4-BE49-F238E27FC236}">
                  <a16:creationId xmlns:a16="http://schemas.microsoft.com/office/drawing/2014/main" id="{F5DCD976-9440-4646-97CA-1CF31639C448}"/>
                </a:ext>
              </a:extLst>
            </p:cNvPr>
            <p:cNvSpPr>
              <a:spLocks noChangeArrowheads="1"/>
            </p:cNvSpPr>
            <p:nvPr/>
          </p:nvSpPr>
          <p:spPr bwMode="auto">
            <a:xfrm rot="264048">
              <a:off x="3826" y="351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83" name="Group 159">
              <a:extLst>
                <a:ext uri="{FF2B5EF4-FFF2-40B4-BE49-F238E27FC236}">
                  <a16:creationId xmlns:a16="http://schemas.microsoft.com/office/drawing/2014/main" id="{92CDEBE8-44B1-43A3-837E-CF0C9D6F64B2}"/>
                </a:ext>
              </a:extLst>
            </p:cNvPr>
            <p:cNvGrpSpPr>
              <a:grpSpLocks/>
            </p:cNvGrpSpPr>
            <p:nvPr/>
          </p:nvGrpSpPr>
          <p:grpSpPr bwMode="auto">
            <a:xfrm rot="-5400000">
              <a:off x="3496" y="3214"/>
              <a:ext cx="443" cy="40"/>
              <a:chOff x="2935" y="2772"/>
              <a:chExt cx="1749" cy="134"/>
            </a:xfrm>
          </p:grpSpPr>
          <p:grpSp>
            <p:nvGrpSpPr>
              <p:cNvPr id="975" name="Group 160">
                <a:extLst>
                  <a:ext uri="{FF2B5EF4-FFF2-40B4-BE49-F238E27FC236}">
                    <a16:creationId xmlns:a16="http://schemas.microsoft.com/office/drawing/2014/main" id="{0BB81572-7C7D-4602-B755-6EFDD1ABB627}"/>
                  </a:ext>
                </a:extLst>
              </p:cNvPr>
              <p:cNvGrpSpPr>
                <a:grpSpLocks/>
              </p:cNvGrpSpPr>
              <p:nvPr/>
            </p:nvGrpSpPr>
            <p:grpSpPr bwMode="auto">
              <a:xfrm>
                <a:off x="2935" y="2772"/>
                <a:ext cx="875" cy="134"/>
                <a:chOff x="2845" y="3061"/>
                <a:chExt cx="875" cy="134"/>
              </a:xfrm>
            </p:grpSpPr>
            <p:grpSp>
              <p:nvGrpSpPr>
                <p:cNvPr id="984" name="Group 161">
                  <a:extLst>
                    <a:ext uri="{FF2B5EF4-FFF2-40B4-BE49-F238E27FC236}">
                      <a16:creationId xmlns:a16="http://schemas.microsoft.com/office/drawing/2014/main" id="{D068944E-5651-48EA-A6C6-CDE96D58DEE2}"/>
                    </a:ext>
                  </a:extLst>
                </p:cNvPr>
                <p:cNvGrpSpPr>
                  <a:grpSpLocks/>
                </p:cNvGrpSpPr>
                <p:nvPr/>
              </p:nvGrpSpPr>
              <p:grpSpPr bwMode="auto">
                <a:xfrm>
                  <a:off x="2845" y="3061"/>
                  <a:ext cx="875" cy="130"/>
                  <a:chOff x="2707" y="2809"/>
                  <a:chExt cx="875" cy="130"/>
                </a:xfrm>
              </p:grpSpPr>
              <p:sp>
                <p:nvSpPr>
                  <p:cNvPr id="987" name="AutoShape 162">
                    <a:extLst>
                      <a:ext uri="{FF2B5EF4-FFF2-40B4-BE49-F238E27FC236}">
                        <a16:creationId xmlns:a16="http://schemas.microsoft.com/office/drawing/2014/main" id="{26BD9A34-F6CC-4569-91F8-BD4E08B11960}"/>
                      </a:ext>
                    </a:extLst>
                  </p:cNvPr>
                  <p:cNvSpPr>
                    <a:spLocks noChangeArrowheads="1"/>
                  </p:cNvSpPr>
                  <p:nvPr/>
                </p:nvSpPr>
                <p:spPr bwMode="auto">
                  <a:xfrm>
                    <a:off x="2787" y="2680"/>
                    <a:ext cx="218" cy="7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88" name="AutoShape 163">
                    <a:extLst>
                      <a:ext uri="{FF2B5EF4-FFF2-40B4-BE49-F238E27FC236}">
                        <a16:creationId xmlns:a16="http://schemas.microsoft.com/office/drawing/2014/main" id="{812E930D-73E5-4677-AA68-82CEF4CE1A3F}"/>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9" name="AutoShape 164">
                    <a:extLst>
                      <a:ext uri="{FF2B5EF4-FFF2-40B4-BE49-F238E27FC236}">
                        <a16:creationId xmlns:a16="http://schemas.microsoft.com/office/drawing/2014/main" id="{435858C5-35F1-4C84-B9CB-77F26CC5D88B}"/>
                      </a:ext>
                    </a:extLst>
                  </p:cNvPr>
                  <p:cNvSpPr>
                    <a:spLocks noChangeArrowheads="1"/>
                  </p:cNvSpPr>
                  <p:nvPr/>
                </p:nvSpPr>
                <p:spPr bwMode="auto">
                  <a:xfrm>
                    <a:off x="3297" y="2688"/>
                    <a:ext cx="265" cy="7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90" name="AutoShape 165">
                    <a:extLst>
                      <a:ext uri="{FF2B5EF4-FFF2-40B4-BE49-F238E27FC236}">
                        <a16:creationId xmlns:a16="http://schemas.microsoft.com/office/drawing/2014/main" id="{EC88C626-DD35-4E93-A1A3-082175D2FEE4}"/>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85" name="AutoShape 166">
                  <a:extLst>
                    <a:ext uri="{FF2B5EF4-FFF2-40B4-BE49-F238E27FC236}">
                      <a16:creationId xmlns:a16="http://schemas.microsoft.com/office/drawing/2014/main" id="{155326AF-1999-4BA8-9554-AE14AA888083}"/>
                    </a:ext>
                  </a:extLst>
                </p:cNvPr>
                <p:cNvSpPr>
                  <a:spLocks noChangeArrowheads="1"/>
                </p:cNvSpPr>
                <p:nvPr/>
              </p:nvSpPr>
              <p:spPr bwMode="auto">
                <a:xfrm>
                  <a:off x="2846" y="3008"/>
                  <a:ext cx="218"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86" name="AutoShape 167">
                  <a:extLst>
                    <a:ext uri="{FF2B5EF4-FFF2-40B4-BE49-F238E27FC236}">
                      <a16:creationId xmlns:a16="http://schemas.microsoft.com/office/drawing/2014/main" id="{2E4AC91E-CCBD-4DFB-B9E5-08E3635CB200}"/>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76" name="Group 168">
                <a:extLst>
                  <a:ext uri="{FF2B5EF4-FFF2-40B4-BE49-F238E27FC236}">
                    <a16:creationId xmlns:a16="http://schemas.microsoft.com/office/drawing/2014/main" id="{F04BE97E-FCC1-4EEF-BC85-C27E1018686E}"/>
                  </a:ext>
                </a:extLst>
              </p:cNvPr>
              <p:cNvGrpSpPr>
                <a:grpSpLocks/>
              </p:cNvGrpSpPr>
              <p:nvPr/>
            </p:nvGrpSpPr>
            <p:grpSpPr bwMode="auto">
              <a:xfrm>
                <a:off x="3809" y="2772"/>
                <a:ext cx="875" cy="134"/>
                <a:chOff x="2845" y="3061"/>
                <a:chExt cx="875" cy="134"/>
              </a:xfrm>
            </p:grpSpPr>
            <p:grpSp>
              <p:nvGrpSpPr>
                <p:cNvPr id="977" name="Group 169">
                  <a:extLst>
                    <a:ext uri="{FF2B5EF4-FFF2-40B4-BE49-F238E27FC236}">
                      <a16:creationId xmlns:a16="http://schemas.microsoft.com/office/drawing/2014/main" id="{08F5D8EA-A96A-45AD-A89F-86254A577408}"/>
                    </a:ext>
                  </a:extLst>
                </p:cNvPr>
                <p:cNvGrpSpPr>
                  <a:grpSpLocks/>
                </p:cNvGrpSpPr>
                <p:nvPr/>
              </p:nvGrpSpPr>
              <p:grpSpPr bwMode="auto">
                <a:xfrm>
                  <a:off x="2845" y="3061"/>
                  <a:ext cx="875" cy="130"/>
                  <a:chOff x="2707" y="2809"/>
                  <a:chExt cx="875" cy="130"/>
                </a:xfrm>
              </p:grpSpPr>
              <p:sp>
                <p:nvSpPr>
                  <p:cNvPr id="980" name="AutoShape 170">
                    <a:extLst>
                      <a:ext uri="{FF2B5EF4-FFF2-40B4-BE49-F238E27FC236}">
                        <a16:creationId xmlns:a16="http://schemas.microsoft.com/office/drawing/2014/main" id="{CC69200F-04B8-4B02-8111-3C48F70E88A8}"/>
                      </a:ext>
                    </a:extLst>
                  </p:cNvPr>
                  <p:cNvSpPr>
                    <a:spLocks noChangeArrowheads="1"/>
                  </p:cNvSpPr>
                  <p:nvPr/>
                </p:nvSpPr>
                <p:spPr bwMode="auto">
                  <a:xfrm>
                    <a:off x="2865" y="2752"/>
                    <a:ext cx="218"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81" name="AutoShape 171">
                    <a:extLst>
                      <a:ext uri="{FF2B5EF4-FFF2-40B4-BE49-F238E27FC236}">
                        <a16:creationId xmlns:a16="http://schemas.microsoft.com/office/drawing/2014/main" id="{9A559B54-357B-4FAF-82A4-6FE17FC7E961}"/>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2" name="AutoShape 172">
                    <a:extLst>
                      <a:ext uri="{FF2B5EF4-FFF2-40B4-BE49-F238E27FC236}">
                        <a16:creationId xmlns:a16="http://schemas.microsoft.com/office/drawing/2014/main" id="{B0CBA5C5-A38A-4BD8-A4B0-94B853956E77}"/>
                      </a:ext>
                    </a:extLst>
                  </p:cNvPr>
                  <p:cNvSpPr>
                    <a:spLocks noChangeArrowheads="1"/>
                  </p:cNvSpPr>
                  <p:nvPr/>
                </p:nvSpPr>
                <p:spPr bwMode="auto">
                  <a:xfrm>
                    <a:off x="3357" y="2812"/>
                    <a:ext cx="241" cy="4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83" name="AutoShape 173">
                    <a:extLst>
                      <a:ext uri="{FF2B5EF4-FFF2-40B4-BE49-F238E27FC236}">
                        <a16:creationId xmlns:a16="http://schemas.microsoft.com/office/drawing/2014/main" id="{0E1562E0-A1ED-467F-B027-79EAF5198D57}"/>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78" name="AutoShape 174">
                  <a:extLst>
                    <a:ext uri="{FF2B5EF4-FFF2-40B4-BE49-F238E27FC236}">
                      <a16:creationId xmlns:a16="http://schemas.microsoft.com/office/drawing/2014/main" id="{2968AAD4-466D-4AAF-9066-85FCC69820F1}"/>
                    </a:ext>
                  </a:extLst>
                </p:cNvPr>
                <p:cNvSpPr>
                  <a:spLocks noChangeArrowheads="1"/>
                </p:cNvSpPr>
                <p:nvPr/>
              </p:nvSpPr>
              <p:spPr bwMode="auto">
                <a:xfrm>
                  <a:off x="2924" y="3072"/>
                  <a:ext cx="218" cy="5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79" name="AutoShape 175">
                  <a:extLst>
                    <a:ext uri="{FF2B5EF4-FFF2-40B4-BE49-F238E27FC236}">
                      <a16:creationId xmlns:a16="http://schemas.microsoft.com/office/drawing/2014/main" id="{49DFB616-2DB9-4109-ABA4-3F7F9642EDF9}"/>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784" name="Group 176">
              <a:extLst>
                <a:ext uri="{FF2B5EF4-FFF2-40B4-BE49-F238E27FC236}">
                  <a16:creationId xmlns:a16="http://schemas.microsoft.com/office/drawing/2014/main" id="{402AFC84-6EBD-414F-A473-D027D67C75BF}"/>
                </a:ext>
              </a:extLst>
            </p:cNvPr>
            <p:cNvGrpSpPr>
              <a:grpSpLocks/>
            </p:cNvGrpSpPr>
            <p:nvPr/>
          </p:nvGrpSpPr>
          <p:grpSpPr bwMode="auto">
            <a:xfrm rot="-5400000">
              <a:off x="3496" y="2768"/>
              <a:ext cx="443" cy="40"/>
              <a:chOff x="2935" y="2772"/>
              <a:chExt cx="1749" cy="134"/>
            </a:xfrm>
          </p:grpSpPr>
          <p:grpSp>
            <p:nvGrpSpPr>
              <p:cNvPr id="959" name="Group 177">
                <a:extLst>
                  <a:ext uri="{FF2B5EF4-FFF2-40B4-BE49-F238E27FC236}">
                    <a16:creationId xmlns:a16="http://schemas.microsoft.com/office/drawing/2014/main" id="{E459721A-2AE9-49FC-8D04-4D3C84204511}"/>
                  </a:ext>
                </a:extLst>
              </p:cNvPr>
              <p:cNvGrpSpPr>
                <a:grpSpLocks/>
              </p:cNvGrpSpPr>
              <p:nvPr/>
            </p:nvGrpSpPr>
            <p:grpSpPr bwMode="auto">
              <a:xfrm>
                <a:off x="2935" y="2772"/>
                <a:ext cx="875" cy="134"/>
                <a:chOff x="2845" y="3061"/>
                <a:chExt cx="875" cy="134"/>
              </a:xfrm>
            </p:grpSpPr>
            <p:grpSp>
              <p:nvGrpSpPr>
                <p:cNvPr id="968" name="Group 178">
                  <a:extLst>
                    <a:ext uri="{FF2B5EF4-FFF2-40B4-BE49-F238E27FC236}">
                      <a16:creationId xmlns:a16="http://schemas.microsoft.com/office/drawing/2014/main" id="{A2D96AAE-C37E-41FF-9FAE-C65A3AB0522B}"/>
                    </a:ext>
                  </a:extLst>
                </p:cNvPr>
                <p:cNvGrpSpPr>
                  <a:grpSpLocks/>
                </p:cNvGrpSpPr>
                <p:nvPr/>
              </p:nvGrpSpPr>
              <p:grpSpPr bwMode="auto">
                <a:xfrm>
                  <a:off x="2845" y="3061"/>
                  <a:ext cx="875" cy="130"/>
                  <a:chOff x="2707" y="2809"/>
                  <a:chExt cx="875" cy="130"/>
                </a:xfrm>
              </p:grpSpPr>
              <p:sp>
                <p:nvSpPr>
                  <p:cNvPr id="971" name="AutoShape 179">
                    <a:extLst>
                      <a:ext uri="{FF2B5EF4-FFF2-40B4-BE49-F238E27FC236}">
                        <a16:creationId xmlns:a16="http://schemas.microsoft.com/office/drawing/2014/main" id="{BAB70198-C9BC-4745-B40B-CECEFF4499CA}"/>
                      </a:ext>
                    </a:extLst>
                  </p:cNvPr>
                  <p:cNvSpPr>
                    <a:spLocks noChangeArrowheads="1"/>
                  </p:cNvSpPr>
                  <p:nvPr/>
                </p:nvSpPr>
                <p:spPr bwMode="auto">
                  <a:xfrm>
                    <a:off x="2786" y="2680"/>
                    <a:ext cx="218" cy="7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72" name="AutoShape 180">
                    <a:extLst>
                      <a:ext uri="{FF2B5EF4-FFF2-40B4-BE49-F238E27FC236}">
                        <a16:creationId xmlns:a16="http://schemas.microsoft.com/office/drawing/2014/main" id="{3D7F7306-D28B-46DA-864A-6A93DB0898EF}"/>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3" name="AutoShape 181">
                    <a:extLst>
                      <a:ext uri="{FF2B5EF4-FFF2-40B4-BE49-F238E27FC236}">
                        <a16:creationId xmlns:a16="http://schemas.microsoft.com/office/drawing/2014/main" id="{A27FA6D2-19DD-4AB0-8344-6381A14C6D71}"/>
                      </a:ext>
                    </a:extLst>
                  </p:cNvPr>
                  <p:cNvSpPr>
                    <a:spLocks noChangeArrowheads="1"/>
                  </p:cNvSpPr>
                  <p:nvPr/>
                </p:nvSpPr>
                <p:spPr bwMode="auto">
                  <a:xfrm>
                    <a:off x="3283" y="2688"/>
                    <a:ext cx="241" cy="7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74" name="AutoShape 182">
                    <a:extLst>
                      <a:ext uri="{FF2B5EF4-FFF2-40B4-BE49-F238E27FC236}">
                        <a16:creationId xmlns:a16="http://schemas.microsoft.com/office/drawing/2014/main" id="{4612BD73-5F03-4B4E-8BDA-BD62694B8906}"/>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69" name="AutoShape 183">
                  <a:extLst>
                    <a:ext uri="{FF2B5EF4-FFF2-40B4-BE49-F238E27FC236}">
                      <a16:creationId xmlns:a16="http://schemas.microsoft.com/office/drawing/2014/main" id="{5ED3772E-F9B0-461B-8FF0-9E30BD809424}"/>
                    </a:ext>
                  </a:extLst>
                </p:cNvPr>
                <p:cNvSpPr>
                  <a:spLocks noChangeArrowheads="1"/>
                </p:cNvSpPr>
                <p:nvPr/>
              </p:nvSpPr>
              <p:spPr bwMode="auto">
                <a:xfrm>
                  <a:off x="2845" y="3008"/>
                  <a:ext cx="218"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70" name="AutoShape 184">
                  <a:extLst>
                    <a:ext uri="{FF2B5EF4-FFF2-40B4-BE49-F238E27FC236}">
                      <a16:creationId xmlns:a16="http://schemas.microsoft.com/office/drawing/2014/main" id="{40DE5509-417E-4253-8636-E31C782B6217}"/>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60" name="Group 185">
                <a:extLst>
                  <a:ext uri="{FF2B5EF4-FFF2-40B4-BE49-F238E27FC236}">
                    <a16:creationId xmlns:a16="http://schemas.microsoft.com/office/drawing/2014/main" id="{1E7812E1-CA5D-4C8E-B4C4-5965E1FA4615}"/>
                  </a:ext>
                </a:extLst>
              </p:cNvPr>
              <p:cNvGrpSpPr>
                <a:grpSpLocks/>
              </p:cNvGrpSpPr>
              <p:nvPr/>
            </p:nvGrpSpPr>
            <p:grpSpPr bwMode="auto">
              <a:xfrm>
                <a:off x="3809" y="2772"/>
                <a:ext cx="875" cy="134"/>
                <a:chOff x="2845" y="3061"/>
                <a:chExt cx="875" cy="134"/>
              </a:xfrm>
            </p:grpSpPr>
            <p:grpSp>
              <p:nvGrpSpPr>
                <p:cNvPr id="961" name="Group 186">
                  <a:extLst>
                    <a:ext uri="{FF2B5EF4-FFF2-40B4-BE49-F238E27FC236}">
                      <a16:creationId xmlns:a16="http://schemas.microsoft.com/office/drawing/2014/main" id="{99E9002C-D2EC-4929-BC66-4FF50CFBC537}"/>
                    </a:ext>
                  </a:extLst>
                </p:cNvPr>
                <p:cNvGrpSpPr>
                  <a:grpSpLocks/>
                </p:cNvGrpSpPr>
                <p:nvPr/>
              </p:nvGrpSpPr>
              <p:grpSpPr bwMode="auto">
                <a:xfrm>
                  <a:off x="2845" y="3061"/>
                  <a:ext cx="875" cy="130"/>
                  <a:chOff x="2707" y="2809"/>
                  <a:chExt cx="875" cy="130"/>
                </a:xfrm>
              </p:grpSpPr>
              <p:sp>
                <p:nvSpPr>
                  <p:cNvPr id="964" name="AutoShape 187">
                    <a:extLst>
                      <a:ext uri="{FF2B5EF4-FFF2-40B4-BE49-F238E27FC236}">
                        <a16:creationId xmlns:a16="http://schemas.microsoft.com/office/drawing/2014/main" id="{7F683AB2-5077-4909-93CD-E698FF558B40}"/>
                      </a:ext>
                    </a:extLst>
                  </p:cNvPr>
                  <p:cNvSpPr>
                    <a:spLocks noChangeArrowheads="1"/>
                  </p:cNvSpPr>
                  <p:nvPr/>
                </p:nvSpPr>
                <p:spPr bwMode="auto">
                  <a:xfrm>
                    <a:off x="2864" y="2752"/>
                    <a:ext cx="218" cy="6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65" name="AutoShape 188">
                    <a:extLst>
                      <a:ext uri="{FF2B5EF4-FFF2-40B4-BE49-F238E27FC236}">
                        <a16:creationId xmlns:a16="http://schemas.microsoft.com/office/drawing/2014/main" id="{1DD09E01-C867-4195-ABEC-8E7C78AFC356}"/>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6" name="AutoShape 189">
                    <a:extLst>
                      <a:ext uri="{FF2B5EF4-FFF2-40B4-BE49-F238E27FC236}">
                        <a16:creationId xmlns:a16="http://schemas.microsoft.com/office/drawing/2014/main" id="{564B44D9-4125-4125-B9FC-1DD5191C5466}"/>
                      </a:ext>
                    </a:extLst>
                  </p:cNvPr>
                  <p:cNvSpPr>
                    <a:spLocks noChangeArrowheads="1"/>
                  </p:cNvSpPr>
                  <p:nvPr/>
                </p:nvSpPr>
                <p:spPr bwMode="auto">
                  <a:xfrm>
                    <a:off x="3379" y="2820"/>
                    <a:ext cx="218" cy="4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67" name="AutoShape 190">
                    <a:extLst>
                      <a:ext uri="{FF2B5EF4-FFF2-40B4-BE49-F238E27FC236}">
                        <a16:creationId xmlns:a16="http://schemas.microsoft.com/office/drawing/2014/main" id="{704F4BEA-7B24-4121-9A97-163F07A9574D}"/>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62" name="AutoShape 191">
                  <a:extLst>
                    <a:ext uri="{FF2B5EF4-FFF2-40B4-BE49-F238E27FC236}">
                      <a16:creationId xmlns:a16="http://schemas.microsoft.com/office/drawing/2014/main" id="{16A02528-C2E7-4489-9F9A-C95A3D5D71BD}"/>
                    </a:ext>
                  </a:extLst>
                </p:cNvPr>
                <p:cNvSpPr>
                  <a:spLocks noChangeArrowheads="1"/>
                </p:cNvSpPr>
                <p:nvPr/>
              </p:nvSpPr>
              <p:spPr bwMode="auto">
                <a:xfrm>
                  <a:off x="2923" y="3072"/>
                  <a:ext cx="218" cy="51"/>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63" name="AutoShape 192">
                  <a:extLst>
                    <a:ext uri="{FF2B5EF4-FFF2-40B4-BE49-F238E27FC236}">
                      <a16:creationId xmlns:a16="http://schemas.microsoft.com/office/drawing/2014/main" id="{AF20E4F5-25F2-4397-ADF6-E18CCA7D5242}"/>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85" name="AutoShape 193">
              <a:extLst>
                <a:ext uri="{FF2B5EF4-FFF2-40B4-BE49-F238E27FC236}">
                  <a16:creationId xmlns:a16="http://schemas.microsoft.com/office/drawing/2014/main" id="{F3616261-3370-40F3-AC8A-2D1D34B5DEEB}"/>
                </a:ext>
              </a:extLst>
            </p:cNvPr>
            <p:cNvSpPr>
              <a:spLocks noChangeArrowheads="1"/>
            </p:cNvSpPr>
            <p:nvPr/>
          </p:nvSpPr>
          <p:spPr bwMode="auto">
            <a:xfrm rot="-5400000">
              <a:off x="3690" y="2515"/>
              <a:ext cx="55"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86" name="AutoShape 194">
              <a:extLst>
                <a:ext uri="{FF2B5EF4-FFF2-40B4-BE49-F238E27FC236}">
                  <a16:creationId xmlns:a16="http://schemas.microsoft.com/office/drawing/2014/main" id="{702B197B-A7EA-4500-965A-522DF6FAF5AB}"/>
                </a:ext>
              </a:extLst>
            </p:cNvPr>
            <p:cNvSpPr>
              <a:spLocks noChangeArrowheads="1"/>
            </p:cNvSpPr>
            <p:nvPr/>
          </p:nvSpPr>
          <p:spPr bwMode="auto">
            <a:xfrm rot="-5400000">
              <a:off x="3690"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7" name="AutoShape 195">
              <a:extLst>
                <a:ext uri="{FF2B5EF4-FFF2-40B4-BE49-F238E27FC236}">
                  <a16:creationId xmlns:a16="http://schemas.microsoft.com/office/drawing/2014/main" id="{162705E2-1B14-4A4F-BBA1-938A85D990AB}"/>
                </a:ext>
              </a:extLst>
            </p:cNvPr>
            <p:cNvSpPr>
              <a:spLocks noChangeArrowheads="1"/>
            </p:cNvSpPr>
            <p:nvPr/>
          </p:nvSpPr>
          <p:spPr bwMode="auto">
            <a:xfrm rot="-5400000">
              <a:off x="3691" y="2515"/>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88" name="AutoShape 196">
              <a:extLst>
                <a:ext uri="{FF2B5EF4-FFF2-40B4-BE49-F238E27FC236}">
                  <a16:creationId xmlns:a16="http://schemas.microsoft.com/office/drawing/2014/main" id="{F4A71889-06BE-44EF-B0EF-FBC4BC07A541}"/>
                </a:ext>
              </a:extLst>
            </p:cNvPr>
            <p:cNvSpPr>
              <a:spLocks noChangeArrowheads="1"/>
            </p:cNvSpPr>
            <p:nvPr/>
          </p:nvSpPr>
          <p:spPr bwMode="auto">
            <a:xfrm rot="-5400000">
              <a:off x="3691"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89" name="Group 197">
              <a:extLst>
                <a:ext uri="{FF2B5EF4-FFF2-40B4-BE49-F238E27FC236}">
                  <a16:creationId xmlns:a16="http://schemas.microsoft.com/office/drawing/2014/main" id="{7A3E29E5-AAB9-470E-9C08-76FF900F8DA9}"/>
                </a:ext>
              </a:extLst>
            </p:cNvPr>
            <p:cNvGrpSpPr>
              <a:grpSpLocks/>
            </p:cNvGrpSpPr>
            <p:nvPr/>
          </p:nvGrpSpPr>
          <p:grpSpPr bwMode="auto">
            <a:xfrm rot="-5400000">
              <a:off x="4107" y="3204"/>
              <a:ext cx="443" cy="40"/>
              <a:chOff x="2935" y="2772"/>
              <a:chExt cx="1749" cy="134"/>
            </a:xfrm>
          </p:grpSpPr>
          <p:grpSp>
            <p:nvGrpSpPr>
              <p:cNvPr id="943" name="Group 198">
                <a:extLst>
                  <a:ext uri="{FF2B5EF4-FFF2-40B4-BE49-F238E27FC236}">
                    <a16:creationId xmlns:a16="http://schemas.microsoft.com/office/drawing/2014/main" id="{028DADE7-396C-47C6-93E2-0A3110E36007}"/>
                  </a:ext>
                </a:extLst>
              </p:cNvPr>
              <p:cNvGrpSpPr>
                <a:grpSpLocks/>
              </p:cNvGrpSpPr>
              <p:nvPr/>
            </p:nvGrpSpPr>
            <p:grpSpPr bwMode="auto">
              <a:xfrm>
                <a:off x="2935" y="2772"/>
                <a:ext cx="875" cy="134"/>
                <a:chOff x="2845" y="3061"/>
                <a:chExt cx="875" cy="134"/>
              </a:xfrm>
            </p:grpSpPr>
            <p:grpSp>
              <p:nvGrpSpPr>
                <p:cNvPr id="952" name="Group 199">
                  <a:extLst>
                    <a:ext uri="{FF2B5EF4-FFF2-40B4-BE49-F238E27FC236}">
                      <a16:creationId xmlns:a16="http://schemas.microsoft.com/office/drawing/2014/main" id="{C2922005-8558-4A9A-9394-D84B35B8B917}"/>
                    </a:ext>
                  </a:extLst>
                </p:cNvPr>
                <p:cNvGrpSpPr>
                  <a:grpSpLocks/>
                </p:cNvGrpSpPr>
                <p:nvPr/>
              </p:nvGrpSpPr>
              <p:grpSpPr bwMode="auto">
                <a:xfrm>
                  <a:off x="2845" y="3061"/>
                  <a:ext cx="875" cy="130"/>
                  <a:chOff x="2707" y="2809"/>
                  <a:chExt cx="875" cy="130"/>
                </a:xfrm>
              </p:grpSpPr>
              <p:sp>
                <p:nvSpPr>
                  <p:cNvPr id="955" name="AutoShape 200">
                    <a:extLst>
                      <a:ext uri="{FF2B5EF4-FFF2-40B4-BE49-F238E27FC236}">
                        <a16:creationId xmlns:a16="http://schemas.microsoft.com/office/drawing/2014/main" id="{5D4A5AF6-B302-4B89-9760-11778444CF4B}"/>
                      </a:ext>
                    </a:extLst>
                  </p:cNvPr>
                  <p:cNvSpPr>
                    <a:spLocks noChangeArrowheads="1"/>
                  </p:cNvSpPr>
                  <p:nvPr/>
                </p:nvSpPr>
                <p:spPr bwMode="auto">
                  <a:xfrm>
                    <a:off x="2859" y="2664"/>
                    <a:ext cx="186" cy="136"/>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56" name="AutoShape 201">
                    <a:extLst>
                      <a:ext uri="{FF2B5EF4-FFF2-40B4-BE49-F238E27FC236}">
                        <a16:creationId xmlns:a16="http://schemas.microsoft.com/office/drawing/2014/main" id="{97A29117-1F74-422A-9468-4CBECEC18B36}"/>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7" name="AutoShape 202">
                    <a:extLst>
                      <a:ext uri="{FF2B5EF4-FFF2-40B4-BE49-F238E27FC236}">
                        <a16:creationId xmlns:a16="http://schemas.microsoft.com/office/drawing/2014/main" id="{B1AF2CEE-7723-4F7C-B1A6-40BFEE8250C3}"/>
                      </a:ext>
                    </a:extLst>
                  </p:cNvPr>
                  <p:cNvSpPr>
                    <a:spLocks noChangeArrowheads="1"/>
                  </p:cNvSpPr>
                  <p:nvPr/>
                </p:nvSpPr>
                <p:spPr bwMode="auto">
                  <a:xfrm>
                    <a:off x="3244" y="2686"/>
                    <a:ext cx="209" cy="15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58" name="AutoShape 203">
                    <a:extLst>
                      <a:ext uri="{FF2B5EF4-FFF2-40B4-BE49-F238E27FC236}">
                        <a16:creationId xmlns:a16="http://schemas.microsoft.com/office/drawing/2014/main" id="{30522868-A4CA-4CC6-86C1-6857FDB2EE00}"/>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53" name="AutoShape 204">
                  <a:extLst>
                    <a:ext uri="{FF2B5EF4-FFF2-40B4-BE49-F238E27FC236}">
                      <a16:creationId xmlns:a16="http://schemas.microsoft.com/office/drawing/2014/main" id="{EC9BE5F4-FFBF-4408-9B7A-16AB43F62EE3}"/>
                    </a:ext>
                  </a:extLst>
                </p:cNvPr>
                <p:cNvSpPr>
                  <a:spLocks noChangeArrowheads="1"/>
                </p:cNvSpPr>
                <p:nvPr/>
              </p:nvSpPr>
              <p:spPr bwMode="auto">
                <a:xfrm>
                  <a:off x="2997" y="2916"/>
                  <a:ext cx="186" cy="158"/>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54" name="AutoShape 205">
                  <a:extLst>
                    <a:ext uri="{FF2B5EF4-FFF2-40B4-BE49-F238E27FC236}">
                      <a16:creationId xmlns:a16="http://schemas.microsoft.com/office/drawing/2014/main" id="{4849ACA7-875C-4CCA-9FF3-CF9B5E166DE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44" name="Group 206">
                <a:extLst>
                  <a:ext uri="{FF2B5EF4-FFF2-40B4-BE49-F238E27FC236}">
                    <a16:creationId xmlns:a16="http://schemas.microsoft.com/office/drawing/2014/main" id="{B5892E37-D448-459F-B868-18701CFF397A}"/>
                  </a:ext>
                </a:extLst>
              </p:cNvPr>
              <p:cNvGrpSpPr>
                <a:grpSpLocks/>
              </p:cNvGrpSpPr>
              <p:nvPr/>
            </p:nvGrpSpPr>
            <p:grpSpPr bwMode="auto">
              <a:xfrm>
                <a:off x="3809" y="2772"/>
                <a:ext cx="875" cy="134"/>
                <a:chOff x="2845" y="3061"/>
                <a:chExt cx="875" cy="134"/>
              </a:xfrm>
            </p:grpSpPr>
            <p:grpSp>
              <p:nvGrpSpPr>
                <p:cNvPr id="945" name="Group 207">
                  <a:extLst>
                    <a:ext uri="{FF2B5EF4-FFF2-40B4-BE49-F238E27FC236}">
                      <a16:creationId xmlns:a16="http://schemas.microsoft.com/office/drawing/2014/main" id="{A34FDD65-C606-4DC2-AD5D-53C0CFA2E004}"/>
                    </a:ext>
                  </a:extLst>
                </p:cNvPr>
                <p:cNvGrpSpPr>
                  <a:grpSpLocks/>
                </p:cNvGrpSpPr>
                <p:nvPr/>
              </p:nvGrpSpPr>
              <p:grpSpPr bwMode="auto">
                <a:xfrm>
                  <a:off x="2845" y="3061"/>
                  <a:ext cx="875" cy="130"/>
                  <a:chOff x="2707" y="2809"/>
                  <a:chExt cx="875" cy="130"/>
                </a:xfrm>
              </p:grpSpPr>
              <p:sp>
                <p:nvSpPr>
                  <p:cNvPr id="948" name="AutoShape 208">
                    <a:extLst>
                      <a:ext uri="{FF2B5EF4-FFF2-40B4-BE49-F238E27FC236}">
                        <a16:creationId xmlns:a16="http://schemas.microsoft.com/office/drawing/2014/main" id="{8F5592CF-932A-4710-B9A6-2FE160FD2FC1}"/>
                      </a:ext>
                    </a:extLst>
                  </p:cNvPr>
                  <p:cNvSpPr>
                    <a:spLocks noChangeArrowheads="1"/>
                  </p:cNvSpPr>
                  <p:nvPr/>
                </p:nvSpPr>
                <p:spPr bwMode="auto">
                  <a:xfrm>
                    <a:off x="2886" y="2737"/>
                    <a:ext cx="209"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49" name="AutoShape 209">
                    <a:extLst>
                      <a:ext uri="{FF2B5EF4-FFF2-40B4-BE49-F238E27FC236}">
                        <a16:creationId xmlns:a16="http://schemas.microsoft.com/office/drawing/2014/main" id="{853A8115-F8F2-4FC6-9B3C-03E8330EFFAC}"/>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0" name="AutoShape 210">
                    <a:extLst>
                      <a:ext uri="{FF2B5EF4-FFF2-40B4-BE49-F238E27FC236}">
                        <a16:creationId xmlns:a16="http://schemas.microsoft.com/office/drawing/2014/main" id="{A5AD85B0-8051-4CC2-B693-24D47340ADD9}"/>
                      </a:ext>
                    </a:extLst>
                  </p:cNvPr>
                  <p:cNvSpPr>
                    <a:spLocks noChangeArrowheads="1"/>
                  </p:cNvSpPr>
                  <p:nvPr/>
                </p:nvSpPr>
                <p:spPr bwMode="auto">
                  <a:xfrm>
                    <a:off x="3303" y="2809"/>
                    <a:ext cx="214" cy="132"/>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51" name="AutoShape 211">
                    <a:extLst>
                      <a:ext uri="{FF2B5EF4-FFF2-40B4-BE49-F238E27FC236}">
                        <a16:creationId xmlns:a16="http://schemas.microsoft.com/office/drawing/2014/main" id="{A987B72A-B1AB-4AB8-B0AC-EF6D5818FCD3}"/>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46" name="AutoShape 212">
                  <a:extLst>
                    <a:ext uri="{FF2B5EF4-FFF2-40B4-BE49-F238E27FC236}">
                      <a16:creationId xmlns:a16="http://schemas.microsoft.com/office/drawing/2014/main" id="{EF933304-5F44-4FEE-8AA4-A05E16BDF835}"/>
                    </a:ext>
                  </a:extLst>
                </p:cNvPr>
                <p:cNvSpPr>
                  <a:spLocks noChangeArrowheads="1"/>
                </p:cNvSpPr>
                <p:nvPr/>
              </p:nvSpPr>
              <p:spPr bwMode="auto">
                <a:xfrm>
                  <a:off x="3024" y="2993"/>
                  <a:ext cx="209"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47" name="AutoShape 213">
                  <a:extLst>
                    <a:ext uri="{FF2B5EF4-FFF2-40B4-BE49-F238E27FC236}">
                      <a16:creationId xmlns:a16="http://schemas.microsoft.com/office/drawing/2014/main" id="{9FC1AC10-808C-45FE-9FDE-0E0D790D9B1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90" name="Line 214">
              <a:extLst>
                <a:ext uri="{FF2B5EF4-FFF2-40B4-BE49-F238E27FC236}">
                  <a16:creationId xmlns:a16="http://schemas.microsoft.com/office/drawing/2014/main" id="{6A630EA2-DC27-40F3-BEF2-EC60201E8F7F}"/>
                </a:ext>
              </a:extLst>
            </p:cNvPr>
            <p:cNvSpPr>
              <a:spLocks noChangeShapeType="1"/>
            </p:cNvSpPr>
            <p:nvPr/>
          </p:nvSpPr>
          <p:spPr bwMode="auto">
            <a:xfrm rot="-5400000">
              <a:off x="4299" y="3338"/>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1" name="Line 215">
              <a:extLst>
                <a:ext uri="{FF2B5EF4-FFF2-40B4-BE49-F238E27FC236}">
                  <a16:creationId xmlns:a16="http://schemas.microsoft.com/office/drawing/2014/main" id="{0C423A25-EA75-4E17-A34E-88868C7E80DD}"/>
                </a:ext>
              </a:extLst>
            </p:cNvPr>
            <p:cNvSpPr>
              <a:spLocks noChangeShapeType="1"/>
            </p:cNvSpPr>
            <p:nvPr/>
          </p:nvSpPr>
          <p:spPr bwMode="auto">
            <a:xfrm rot="-5400000">
              <a:off x="4299" y="3116"/>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2" name="Line 216">
              <a:extLst>
                <a:ext uri="{FF2B5EF4-FFF2-40B4-BE49-F238E27FC236}">
                  <a16:creationId xmlns:a16="http://schemas.microsoft.com/office/drawing/2014/main" id="{F5287F4D-BA56-4482-BE59-4BEC202FFB13}"/>
                </a:ext>
              </a:extLst>
            </p:cNvPr>
            <p:cNvSpPr>
              <a:spLocks noChangeShapeType="1"/>
            </p:cNvSpPr>
            <p:nvPr/>
          </p:nvSpPr>
          <p:spPr bwMode="auto">
            <a:xfrm rot="-5400000">
              <a:off x="4297" y="3227"/>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3" name="Line 217">
              <a:extLst>
                <a:ext uri="{FF2B5EF4-FFF2-40B4-BE49-F238E27FC236}">
                  <a16:creationId xmlns:a16="http://schemas.microsoft.com/office/drawing/2014/main" id="{024422B2-2A75-4355-B030-2DBF1F602DAC}"/>
                </a:ext>
              </a:extLst>
            </p:cNvPr>
            <p:cNvSpPr>
              <a:spLocks noChangeShapeType="1"/>
            </p:cNvSpPr>
            <p:nvPr/>
          </p:nvSpPr>
          <p:spPr bwMode="auto">
            <a:xfrm rot="-5400000">
              <a:off x="4297" y="3005"/>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794" name="Group 218">
              <a:extLst>
                <a:ext uri="{FF2B5EF4-FFF2-40B4-BE49-F238E27FC236}">
                  <a16:creationId xmlns:a16="http://schemas.microsoft.com/office/drawing/2014/main" id="{FA8C74C4-8361-4E27-BA4A-5F495B03BFE9}"/>
                </a:ext>
              </a:extLst>
            </p:cNvPr>
            <p:cNvGrpSpPr>
              <a:grpSpLocks/>
            </p:cNvGrpSpPr>
            <p:nvPr/>
          </p:nvGrpSpPr>
          <p:grpSpPr bwMode="auto">
            <a:xfrm rot="-5400000">
              <a:off x="4107" y="2760"/>
              <a:ext cx="443" cy="40"/>
              <a:chOff x="2935" y="2772"/>
              <a:chExt cx="1749" cy="134"/>
            </a:xfrm>
          </p:grpSpPr>
          <p:grpSp>
            <p:nvGrpSpPr>
              <p:cNvPr id="927" name="Group 219">
                <a:extLst>
                  <a:ext uri="{FF2B5EF4-FFF2-40B4-BE49-F238E27FC236}">
                    <a16:creationId xmlns:a16="http://schemas.microsoft.com/office/drawing/2014/main" id="{A8818DEB-25CC-4969-89BC-85FB9C2CD379}"/>
                  </a:ext>
                </a:extLst>
              </p:cNvPr>
              <p:cNvGrpSpPr>
                <a:grpSpLocks/>
              </p:cNvGrpSpPr>
              <p:nvPr/>
            </p:nvGrpSpPr>
            <p:grpSpPr bwMode="auto">
              <a:xfrm>
                <a:off x="2935" y="2772"/>
                <a:ext cx="875" cy="134"/>
                <a:chOff x="2845" y="3061"/>
                <a:chExt cx="875" cy="134"/>
              </a:xfrm>
            </p:grpSpPr>
            <p:grpSp>
              <p:nvGrpSpPr>
                <p:cNvPr id="936" name="Group 220">
                  <a:extLst>
                    <a:ext uri="{FF2B5EF4-FFF2-40B4-BE49-F238E27FC236}">
                      <a16:creationId xmlns:a16="http://schemas.microsoft.com/office/drawing/2014/main" id="{8EC05E17-9DA1-4268-AEFB-204008820D67}"/>
                    </a:ext>
                  </a:extLst>
                </p:cNvPr>
                <p:cNvGrpSpPr>
                  <a:grpSpLocks/>
                </p:cNvGrpSpPr>
                <p:nvPr/>
              </p:nvGrpSpPr>
              <p:grpSpPr bwMode="auto">
                <a:xfrm>
                  <a:off x="2845" y="3061"/>
                  <a:ext cx="875" cy="130"/>
                  <a:chOff x="2707" y="2809"/>
                  <a:chExt cx="875" cy="130"/>
                </a:xfrm>
              </p:grpSpPr>
              <p:sp>
                <p:nvSpPr>
                  <p:cNvPr id="939" name="AutoShape 221">
                    <a:extLst>
                      <a:ext uri="{FF2B5EF4-FFF2-40B4-BE49-F238E27FC236}">
                        <a16:creationId xmlns:a16="http://schemas.microsoft.com/office/drawing/2014/main" id="{5157D606-A03A-4C90-916D-687CAD12688B}"/>
                      </a:ext>
                    </a:extLst>
                  </p:cNvPr>
                  <p:cNvSpPr>
                    <a:spLocks noChangeArrowheads="1"/>
                  </p:cNvSpPr>
                  <p:nvPr/>
                </p:nvSpPr>
                <p:spPr bwMode="auto">
                  <a:xfrm>
                    <a:off x="2708" y="2664"/>
                    <a:ext cx="218" cy="136"/>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40" name="AutoShape 222">
                    <a:extLst>
                      <a:ext uri="{FF2B5EF4-FFF2-40B4-BE49-F238E27FC236}">
                        <a16:creationId xmlns:a16="http://schemas.microsoft.com/office/drawing/2014/main" id="{1F8B2BFD-ED14-4D22-844C-601B4974441A}"/>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1" name="AutoShape 223">
                    <a:extLst>
                      <a:ext uri="{FF2B5EF4-FFF2-40B4-BE49-F238E27FC236}">
                        <a16:creationId xmlns:a16="http://schemas.microsoft.com/office/drawing/2014/main" id="{429F3166-C919-4D34-9ABB-63B361FE77CC}"/>
                      </a:ext>
                    </a:extLst>
                  </p:cNvPr>
                  <p:cNvSpPr>
                    <a:spLocks noChangeArrowheads="1"/>
                  </p:cNvSpPr>
                  <p:nvPr/>
                </p:nvSpPr>
                <p:spPr bwMode="auto">
                  <a:xfrm>
                    <a:off x="3158" y="2686"/>
                    <a:ext cx="241" cy="15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42" name="AutoShape 224">
                    <a:extLst>
                      <a:ext uri="{FF2B5EF4-FFF2-40B4-BE49-F238E27FC236}">
                        <a16:creationId xmlns:a16="http://schemas.microsoft.com/office/drawing/2014/main" id="{FA79168E-CF35-4259-A22A-010FA106F16B}"/>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7" name="AutoShape 225">
                  <a:extLst>
                    <a:ext uri="{FF2B5EF4-FFF2-40B4-BE49-F238E27FC236}">
                      <a16:creationId xmlns:a16="http://schemas.microsoft.com/office/drawing/2014/main" id="{EC26A798-8761-45EB-BA14-01F778AE0E89}"/>
                    </a:ext>
                  </a:extLst>
                </p:cNvPr>
                <p:cNvSpPr>
                  <a:spLocks noChangeArrowheads="1"/>
                </p:cNvSpPr>
                <p:nvPr/>
              </p:nvSpPr>
              <p:spPr bwMode="auto">
                <a:xfrm>
                  <a:off x="2846" y="2916"/>
                  <a:ext cx="218" cy="158"/>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38" name="AutoShape 226">
                  <a:extLst>
                    <a:ext uri="{FF2B5EF4-FFF2-40B4-BE49-F238E27FC236}">
                      <a16:creationId xmlns:a16="http://schemas.microsoft.com/office/drawing/2014/main" id="{8D8BEBC1-FC4A-4B52-B5A1-0499D0E6CC16}"/>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28" name="Group 227">
                <a:extLst>
                  <a:ext uri="{FF2B5EF4-FFF2-40B4-BE49-F238E27FC236}">
                    <a16:creationId xmlns:a16="http://schemas.microsoft.com/office/drawing/2014/main" id="{9CD56860-1CD7-46CC-B507-2EAF964E1DC1}"/>
                  </a:ext>
                </a:extLst>
              </p:cNvPr>
              <p:cNvGrpSpPr>
                <a:grpSpLocks/>
              </p:cNvGrpSpPr>
              <p:nvPr/>
            </p:nvGrpSpPr>
            <p:grpSpPr bwMode="auto">
              <a:xfrm>
                <a:off x="3809" y="2772"/>
                <a:ext cx="875" cy="134"/>
                <a:chOff x="2845" y="3061"/>
                <a:chExt cx="875" cy="134"/>
              </a:xfrm>
            </p:grpSpPr>
            <p:grpSp>
              <p:nvGrpSpPr>
                <p:cNvPr id="929" name="Group 228">
                  <a:extLst>
                    <a:ext uri="{FF2B5EF4-FFF2-40B4-BE49-F238E27FC236}">
                      <a16:creationId xmlns:a16="http://schemas.microsoft.com/office/drawing/2014/main" id="{462CD571-36C0-4137-A60B-C695E1BEA8D5}"/>
                    </a:ext>
                  </a:extLst>
                </p:cNvPr>
                <p:cNvGrpSpPr>
                  <a:grpSpLocks/>
                </p:cNvGrpSpPr>
                <p:nvPr/>
              </p:nvGrpSpPr>
              <p:grpSpPr bwMode="auto">
                <a:xfrm>
                  <a:off x="2845" y="3061"/>
                  <a:ext cx="875" cy="130"/>
                  <a:chOff x="2707" y="2809"/>
                  <a:chExt cx="875" cy="130"/>
                </a:xfrm>
              </p:grpSpPr>
              <p:sp>
                <p:nvSpPr>
                  <p:cNvPr id="932" name="AutoShape 229">
                    <a:extLst>
                      <a:ext uri="{FF2B5EF4-FFF2-40B4-BE49-F238E27FC236}">
                        <a16:creationId xmlns:a16="http://schemas.microsoft.com/office/drawing/2014/main" id="{C9A2375D-6222-4BC3-94C6-596C10602A55}"/>
                      </a:ext>
                    </a:extLst>
                  </p:cNvPr>
                  <p:cNvSpPr>
                    <a:spLocks noChangeArrowheads="1"/>
                  </p:cNvSpPr>
                  <p:nvPr/>
                </p:nvSpPr>
                <p:spPr bwMode="auto">
                  <a:xfrm>
                    <a:off x="2786" y="2737"/>
                    <a:ext cx="218"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33" name="AutoShape 230">
                    <a:extLst>
                      <a:ext uri="{FF2B5EF4-FFF2-40B4-BE49-F238E27FC236}">
                        <a16:creationId xmlns:a16="http://schemas.microsoft.com/office/drawing/2014/main" id="{83D0826F-F2F3-4584-BA80-594F872DD24A}"/>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4" name="AutoShape 231">
                    <a:extLst>
                      <a:ext uri="{FF2B5EF4-FFF2-40B4-BE49-F238E27FC236}">
                        <a16:creationId xmlns:a16="http://schemas.microsoft.com/office/drawing/2014/main" id="{8F2195B9-25C6-4FE0-BAC9-0CB51EF9B1D2}"/>
                      </a:ext>
                    </a:extLst>
                  </p:cNvPr>
                  <p:cNvSpPr>
                    <a:spLocks noChangeArrowheads="1"/>
                  </p:cNvSpPr>
                  <p:nvPr/>
                </p:nvSpPr>
                <p:spPr bwMode="auto">
                  <a:xfrm>
                    <a:off x="3283" y="2809"/>
                    <a:ext cx="241" cy="132"/>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35" name="AutoShape 232">
                    <a:extLst>
                      <a:ext uri="{FF2B5EF4-FFF2-40B4-BE49-F238E27FC236}">
                        <a16:creationId xmlns:a16="http://schemas.microsoft.com/office/drawing/2014/main" id="{EC2C5B84-C3A8-41E1-8FA1-A6360F828BB7}"/>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0" name="AutoShape 233">
                  <a:extLst>
                    <a:ext uri="{FF2B5EF4-FFF2-40B4-BE49-F238E27FC236}">
                      <a16:creationId xmlns:a16="http://schemas.microsoft.com/office/drawing/2014/main" id="{0FF9CF5B-1540-4A47-B464-84E82FA1E3DE}"/>
                    </a:ext>
                  </a:extLst>
                </p:cNvPr>
                <p:cNvSpPr>
                  <a:spLocks noChangeArrowheads="1"/>
                </p:cNvSpPr>
                <p:nvPr/>
              </p:nvSpPr>
              <p:spPr bwMode="auto">
                <a:xfrm>
                  <a:off x="2924" y="2993"/>
                  <a:ext cx="218" cy="200"/>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931" name="AutoShape 234">
                  <a:extLst>
                    <a:ext uri="{FF2B5EF4-FFF2-40B4-BE49-F238E27FC236}">
                      <a16:creationId xmlns:a16="http://schemas.microsoft.com/office/drawing/2014/main" id="{C6662715-1189-400C-87A9-555DC32010D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795" name="Line 235">
              <a:extLst>
                <a:ext uri="{FF2B5EF4-FFF2-40B4-BE49-F238E27FC236}">
                  <a16:creationId xmlns:a16="http://schemas.microsoft.com/office/drawing/2014/main" id="{FF7ADFDD-1AE3-4402-9954-716362D40A99}"/>
                </a:ext>
              </a:extLst>
            </p:cNvPr>
            <p:cNvSpPr>
              <a:spLocks noChangeShapeType="1"/>
            </p:cNvSpPr>
            <p:nvPr/>
          </p:nvSpPr>
          <p:spPr bwMode="auto">
            <a:xfrm rot="-5400000">
              <a:off x="4299" y="2894"/>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6" name="Line 236">
              <a:extLst>
                <a:ext uri="{FF2B5EF4-FFF2-40B4-BE49-F238E27FC236}">
                  <a16:creationId xmlns:a16="http://schemas.microsoft.com/office/drawing/2014/main" id="{541D3BD8-A3ED-4F49-B181-8D8F72D47F4B}"/>
                </a:ext>
              </a:extLst>
            </p:cNvPr>
            <p:cNvSpPr>
              <a:spLocks noChangeShapeType="1"/>
            </p:cNvSpPr>
            <p:nvPr/>
          </p:nvSpPr>
          <p:spPr bwMode="auto">
            <a:xfrm rot="-5400000">
              <a:off x="4299" y="2672"/>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7" name="Line 237">
              <a:extLst>
                <a:ext uri="{FF2B5EF4-FFF2-40B4-BE49-F238E27FC236}">
                  <a16:creationId xmlns:a16="http://schemas.microsoft.com/office/drawing/2014/main" id="{BE468231-6755-444D-8F21-B266FCBEED2B}"/>
                </a:ext>
              </a:extLst>
            </p:cNvPr>
            <p:cNvSpPr>
              <a:spLocks noChangeShapeType="1"/>
            </p:cNvSpPr>
            <p:nvPr/>
          </p:nvSpPr>
          <p:spPr bwMode="auto">
            <a:xfrm rot="-5400000">
              <a:off x="4297" y="2783"/>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8" name="Line 238">
              <a:extLst>
                <a:ext uri="{FF2B5EF4-FFF2-40B4-BE49-F238E27FC236}">
                  <a16:creationId xmlns:a16="http://schemas.microsoft.com/office/drawing/2014/main" id="{8F61D3E0-815E-4DD0-B453-870829C7049B}"/>
                </a:ext>
              </a:extLst>
            </p:cNvPr>
            <p:cNvSpPr>
              <a:spLocks noChangeShapeType="1"/>
            </p:cNvSpPr>
            <p:nvPr/>
          </p:nvSpPr>
          <p:spPr bwMode="auto">
            <a:xfrm rot="-5400000">
              <a:off x="4297" y="2561"/>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9" name="AutoShape 239">
              <a:extLst>
                <a:ext uri="{FF2B5EF4-FFF2-40B4-BE49-F238E27FC236}">
                  <a16:creationId xmlns:a16="http://schemas.microsoft.com/office/drawing/2014/main" id="{D390B4CB-95C5-416C-95F1-407B5E7DA229}"/>
                </a:ext>
              </a:extLst>
            </p:cNvPr>
            <p:cNvSpPr>
              <a:spLocks noChangeArrowheads="1"/>
            </p:cNvSpPr>
            <p:nvPr/>
          </p:nvSpPr>
          <p:spPr bwMode="auto">
            <a:xfrm rot="-5400000">
              <a:off x="4301" y="2514"/>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00" name="AutoShape 240">
              <a:extLst>
                <a:ext uri="{FF2B5EF4-FFF2-40B4-BE49-F238E27FC236}">
                  <a16:creationId xmlns:a16="http://schemas.microsoft.com/office/drawing/2014/main" id="{D75CEFFA-B9A9-4DDE-8B70-2DD35841A7E3}"/>
                </a:ext>
              </a:extLst>
            </p:cNvPr>
            <p:cNvSpPr>
              <a:spLocks noChangeArrowheads="1"/>
            </p:cNvSpPr>
            <p:nvPr/>
          </p:nvSpPr>
          <p:spPr bwMode="auto">
            <a:xfrm rot="-5400000">
              <a:off x="4301"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1" name="AutoShape 241">
              <a:extLst>
                <a:ext uri="{FF2B5EF4-FFF2-40B4-BE49-F238E27FC236}">
                  <a16:creationId xmlns:a16="http://schemas.microsoft.com/office/drawing/2014/main" id="{657CD513-88D9-4D7D-8E30-F2E188A3C379}"/>
                </a:ext>
              </a:extLst>
            </p:cNvPr>
            <p:cNvSpPr>
              <a:spLocks noChangeArrowheads="1"/>
            </p:cNvSpPr>
            <p:nvPr/>
          </p:nvSpPr>
          <p:spPr bwMode="auto">
            <a:xfrm rot="-5400000">
              <a:off x="4302" y="2514"/>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02" name="AutoShape 242">
              <a:extLst>
                <a:ext uri="{FF2B5EF4-FFF2-40B4-BE49-F238E27FC236}">
                  <a16:creationId xmlns:a16="http://schemas.microsoft.com/office/drawing/2014/main" id="{ADB815C9-0AF1-4CC6-A4CA-F4EBC8E9EF46}"/>
                </a:ext>
              </a:extLst>
            </p:cNvPr>
            <p:cNvSpPr>
              <a:spLocks noChangeArrowheads="1"/>
            </p:cNvSpPr>
            <p:nvPr/>
          </p:nvSpPr>
          <p:spPr bwMode="auto">
            <a:xfrm rot="-5400000">
              <a:off x="4302" y="245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3" name="Line 243">
              <a:extLst>
                <a:ext uri="{FF2B5EF4-FFF2-40B4-BE49-F238E27FC236}">
                  <a16:creationId xmlns:a16="http://schemas.microsoft.com/office/drawing/2014/main" id="{43695171-75DB-456E-B1E2-FF3109249FCC}"/>
                </a:ext>
              </a:extLst>
            </p:cNvPr>
            <p:cNvSpPr>
              <a:spLocks noChangeShapeType="1"/>
            </p:cNvSpPr>
            <p:nvPr/>
          </p:nvSpPr>
          <p:spPr bwMode="auto">
            <a:xfrm rot="-5400000">
              <a:off x="4299" y="2454"/>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4" name="AutoShape 244">
              <a:extLst>
                <a:ext uri="{FF2B5EF4-FFF2-40B4-BE49-F238E27FC236}">
                  <a16:creationId xmlns:a16="http://schemas.microsoft.com/office/drawing/2014/main" id="{98B87913-4C8F-402F-B17E-339B06FD8583}"/>
                </a:ext>
              </a:extLst>
            </p:cNvPr>
            <p:cNvSpPr>
              <a:spLocks noChangeArrowheads="1"/>
            </p:cNvSpPr>
            <p:nvPr/>
          </p:nvSpPr>
          <p:spPr bwMode="auto">
            <a:xfrm>
              <a:off x="3843" y="229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05" name="AutoShape 245">
              <a:extLst>
                <a:ext uri="{FF2B5EF4-FFF2-40B4-BE49-F238E27FC236}">
                  <a16:creationId xmlns:a16="http://schemas.microsoft.com/office/drawing/2014/main" id="{B2ED6550-F970-4F2E-8BDE-60A6DD1224D5}"/>
                </a:ext>
              </a:extLst>
            </p:cNvPr>
            <p:cNvSpPr>
              <a:spLocks noChangeArrowheads="1"/>
            </p:cNvSpPr>
            <p:nvPr/>
          </p:nvSpPr>
          <p:spPr bwMode="auto">
            <a:xfrm>
              <a:off x="3899" y="229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6" name="AutoShape 246">
              <a:extLst>
                <a:ext uri="{FF2B5EF4-FFF2-40B4-BE49-F238E27FC236}">
                  <a16:creationId xmlns:a16="http://schemas.microsoft.com/office/drawing/2014/main" id="{3A01AB81-4544-403B-B918-D4042F4A5040}"/>
                </a:ext>
              </a:extLst>
            </p:cNvPr>
            <p:cNvSpPr>
              <a:spLocks noChangeArrowheads="1"/>
            </p:cNvSpPr>
            <p:nvPr/>
          </p:nvSpPr>
          <p:spPr bwMode="auto">
            <a:xfrm>
              <a:off x="3953" y="2293"/>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07" name="AutoShape 247">
              <a:extLst>
                <a:ext uri="{FF2B5EF4-FFF2-40B4-BE49-F238E27FC236}">
                  <a16:creationId xmlns:a16="http://schemas.microsoft.com/office/drawing/2014/main" id="{19F955A2-AF42-4C75-9A91-7086868A2E32}"/>
                </a:ext>
              </a:extLst>
            </p:cNvPr>
            <p:cNvSpPr>
              <a:spLocks noChangeArrowheads="1"/>
            </p:cNvSpPr>
            <p:nvPr/>
          </p:nvSpPr>
          <p:spPr bwMode="auto">
            <a:xfrm>
              <a:off x="4009" y="229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8" name="AutoShape 248">
              <a:extLst>
                <a:ext uri="{FF2B5EF4-FFF2-40B4-BE49-F238E27FC236}">
                  <a16:creationId xmlns:a16="http://schemas.microsoft.com/office/drawing/2014/main" id="{99B1541C-1F90-44C4-9171-75778787F759}"/>
                </a:ext>
              </a:extLst>
            </p:cNvPr>
            <p:cNvSpPr>
              <a:spLocks noChangeArrowheads="1"/>
            </p:cNvSpPr>
            <p:nvPr/>
          </p:nvSpPr>
          <p:spPr bwMode="auto">
            <a:xfrm>
              <a:off x="4064" y="229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09" name="AutoShape 249">
              <a:extLst>
                <a:ext uri="{FF2B5EF4-FFF2-40B4-BE49-F238E27FC236}">
                  <a16:creationId xmlns:a16="http://schemas.microsoft.com/office/drawing/2014/main" id="{B6AF1BFD-9F78-46F9-816B-614B2958FC3D}"/>
                </a:ext>
              </a:extLst>
            </p:cNvPr>
            <p:cNvSpPr>
              <a:spLocks noChangeArrowheads="1"/>
            </p:cNvSpPr>
            <p:nvPr/>
          </p:nvSpPr>
          <p:spPr bwMode="auto">
            <a:xfrm>
              <a:off x="4120" y="229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0" name="AutoShape 250">
              <a:extLst>
                <a:ext uri="{FF2B5EF4-FFF2-40B4-BE49-F238E27FC236}">
                  <a16:creationId xmlns:a16="http://schemas.microsoft.com/office/drawing/2014/main" id="{AE3A9416-3ECD-40A1-A113-F23E0CD783BB}"/>
                </a:ext>
              </a:extLst>
            </p:cNvPr>
            <p:cNvSpPr>
              <a:spLocks noChangeArrowheads="1"/>
            </p:cNvSpPr>
            <p:nvPr/>
          </p:nvSpPr>
          <p:spPr bwMode="auto">
            <a:xfrm>
              <a:off x="3953" y="2294"/>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11" name="AutoShape 251">
              <a:extLst>
                <a:ext uri="{FF2B5EF4-FFF2-40B4-BE49-F238E27FC236}">
                  <a16:creationId xmlns:a16="http://schemas.microsoft.com/office/drawing/2014/main" id="{75AE2A30-732F-4F9C-9006-8DCF723D89B8}"/>
                </a:ext>
              </a:extLst>
            </p:cNvPr>
            <p:cNvSpPr>
              <a:spLocks noChangeArrowheads="1"/>
            </p:cNvSpPr>
            <p:nvPr/>
          </p:nvSpPr>
          <p:spPr bwMode="auto">
            <a:xfrm>
              <a:off x="4009" y="2294"/>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2" name="Line 252">
              <a:extLst>
                <a:ext uri="{FF2B5EF4-FFF2-40B4-BE49-F238E27FC236}">
                  <a16:creationId xmlns:a16="http://schemas.microsoft.com/office/drawing/2014/main" id="{87EC14B9-198E-4182-B848-54B7D5E6DABE}"/>
                </a:ext>
              </a:extLst>
            </p:cNvPr>
            <p:cNvSpPr>
              <a:spLocks noChangeShapeType="1"/>
            </p:cNvSpPr>
            <p:nvPr/>
          </p:nvSpPr>
          <p:spPr bwMode="auto">
            <a:xfrm>
              <a:off x="4050" y="2329"/>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3" name="Line 253">
              <a:extLst>
                <a:ext uri="{FF2B5EF4-FFF2-40B4-BE49-F238E27FC236}">
                  <a16:creationId xmlns:a16="http://schemas.microsoft.com/office/drawing/2014/main" id="{E5320AED-81CD-4EC5-8E5A-BF0BECD56141}"/>
                </a:ext>
              </a:extLst>
            </p:cNvPr>
            <p:cNvSpPr>
              <a:spLocks noChangeShapeType="1"/>
            </p:cNvSpPr>
            <p:nvPr/>
          </p:nvSpPr>
          <p:spPr bwMode="auto">
            <a:xfrm>
              <a:off x="3939" y="2327"/>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4" name="Line 254">
              <a:extLst>
                <a:ext uri="{FF2B5EF4-FFF2-40B4-BE49-F238E27FC236}">
                  <a16:creationId xmlns:a16="http://schemas.microsoft.com/office/drawing/2014/main" id="{AA280891-0D6E-464D-AF4C-A6AEF547BE4B}"/>
                </a:ext>
              </a:extLst>
            </p:cNvPr>
            <p:cNvSpPr>
              <a:spLocks noChangeShapeType="1"/>
            </p:cNvSpPr>
            <p:nvPr/>
          </p:nvSpPr>
          <p:spPr bwMode="auto">
            <a:xfrm>
              <a:off x="4161" y="2327"/>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5" name="AutoShape 255">
              <a:extLst>
                <a:ext uri="{FF2B5EF4-FFF2-40B4-BE49-F238E27FC236}">
                  <a16:creationId xmlns:a16="http://schemas.microsoft.com/office/drawing/2014/main" id="{B1236291-8E2B-47EE-AE78-A2EC81196C8C}"/>
                </a:ext>
              </a:extLst>
            </p:cNvPr>
            <p:cNvSpPr>
              <a:spLocks noChangeArrowheads="1"/>
            </p:cNvSpPr>
            <p:nvPr/>
          </p:nvSpPr>
          <p:spPr bwMode="auto">
            <a:xfrm>
              <a:off x="3881" y="3579"/>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16" name="AutoShape 256">
              <a:extLst>
                <a:ext uri="{FF2B5EF4-FFF2-40B4-BE49-F238E27FC236}">
                  <a16:creationId xmlns:a16="http://schemas.microsoft.com/office/drawing/2014/main" id="{2262E605-5E30-4B86-B754-38F5DD0B9622}"/>
                </a:ext>
              </a:extLst>
            </p:cNvPr>
            <p:cNvSpPr>
              <a:spLocks noChangeArrowheads="1"/>
            </p:cNvSpPr>
            <p:nvPr/>
          </p:nvSpPr>
          <p:spPr bwMode="auto">
            <a:xfrm>
              <a:off x="3938"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7" name="AutoShape 257">
              <a:extLst>
                <a:ext uri="{FF2B5EF4-FFF2-40B4-BE49-F238E27FC236}">
                  <a16:creationId xmlns:a16="http://schemas.microsoft.com/office/drawing/2014/main" id="{DF7A6797-350F-471F-BCF2-88BC28C885E2}"/>
                </a:ext>
              </a:extLst>
            </p:cNvPr>
            <p:cNvSpPr>
              <a:spLocks noChangeArrowheads="1"/>
            </p:cNvSpPr>
            <p:nvPr/>
          </p:nvSpPr>
          <p:spPr bwMode="auto">
            <a:xfrm>
              <a:off x="3992" y="3579"/>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18" name="AutoShape 258">
              <a:extLst>
                <a:ext uri="{FF2B5EF4-FFF2-40B4-BE49-F238E27FC236}">
                  <a16:creationId xmlns:a16="http://schemas.microsoft.com/office/drawing/2014/main" id="{0C3E751E-D839-4D93-B5C8-D3D8A127D6EA}"/>
                </a:ext>
              </a:extLst>
            </p:cNvPr>
            <p:cNvSpPr>
              <a:spLocks noChangeArrowheads="1"/>
            </p:cNvSpPr>
            <p:nvPr/>
          </p:nvSpPr>
          <p:spPr bwMode="auto">
            <a:xfrm>
              <a:off x="4048"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9" name="AutoShape 259">
              <a:extLst>
                <a:ext uri="{FF2B5EF4-FFF2-40B4-BE49-F238E27FC236}">
                  <a16:creationId xmlns:a16="http://schemas.microsoft.com/office/drawing/2014/main" id="{BCFD1B21-CE7C-43F5-B2EE-CF48FE695B1A}"/>
                </a:ext>
              </a:extLst>
            </p:cNvPr>
            <p:cNvSpPr>
              <a:spLocks noChangeArrowheads="1"/>
            </p:cNvSpPr>
            <p:nvPr/>
          </p:nvSpPr>
          <p:spPr bwMode="auto">
            <a:xfrm>
              <a:off x="4103" y="3579"/>
              <a:ext cx="56"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20" name="AutoShape 260">
              <a:extLst>
                <a:ext uri="{FF2B5EF4-FFF2-40B4-BE49-F238E27FC236}">
                  <a16:creationId xmlns:a16="http://schemas.microsoft.com/office/drawing/2014/main" id="{1D0D45FE-3E49-4715-9A26-8ABA17976D03}"/>
                </a:ext>
              </a:extLst>
            </p:cNvPr>
            <p:cNvSpPr>
              <a:spLocks noChangeArrowheads="1"/>
            </p:cNvSpPr>
            <p:nvPr/>
          </p:nvSpPr>
          <p:spPr bwMode="auto">
            <a:xfrm>
              <a:off x="3992" y="3580"/>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21" name="AutoShape 261">
              <a:extLst>
                <a:ext uri="{FF2B5EF4-FFF2-40B4-BE49-F238E27FC236}">
                  <a16:creationId xmlns:a16="http://schemas.microsoft.com/office/drawing/2014/main" id="{E0C34153-55C5-401D-BB78-15BBC451CBCF}"/>
                </a:ext>
              </a:extLst>
            </p:cNvPr>
            <p:cNvSpPr>
              <a:spLocks noChangeArrowheads="1"/>
            </p:cNvSpPr>
            <p:nvPr/>
          </p:nvSpPr>
          <p:spPr bwMode="auto">
            <a:xfrm>
              <a:off x="4048" y="35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2" name="AutoShape 262">
              <a:extLst>
                <a:ext uri="{FF2B5EF4-FFF2-40B4-BE49-F238E27FC236}">
                  <a16:creationId xmlns:a16="http://schemas.microsoft.com/office/drawing/2014/main" id="{AE1756A2-082F-481B-8CCF-709CC3FF7885}"/>
                </a:ext>
              </a:extLst>
            </p:cNvPr>
            <p:cNvSpPr>
              <a:spLocks noChangeArrowheads="1"/>
            </p:cNvSpPr>
            <p:nvPr/>
          </p:nvSpPr>
          <p:spPr bwMode="auto">
            <a:xfrm>
              <a:off x="3826" y="357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3" name="AutoShape 263">
              <a:extLst>
                <a:ext uri="{FF2B5EF4-FFF2-40B4-BE49-F238E27FC236}">
                  <a16:creationId xmlns:a16="http://schemas.microsoft.com/office/drawing/2014/main" id="{B867898C-4577-41B5-AFE9-FEACF9DA36B9}"/>
                </a:ext>
              </a:extLst>
            </p:cNvPr>
            <p:cNvSpPr>
              <a:spLocks noChangeArrowheads="1"/>
            </p:cNvSpPr>
            <p:nvPr/>
          </p:nvSpPr>
          <p:spPr bwMode="auto">
            <a:xfrm rot="-3186281">
              <a:off x="4270" y="355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4" name="AutoShape 264">
              <a:extLst>
                <a:ext uri="{FF2B5EF4-FFF2-40B4-BE49-F238E27FC236}">
                  <a16:creationId xmlns:a16="http://schemas.microsoft.com/office/drawing/2014/main" id="{1A191A50-432C-4C12-9C56-66CCCD43F1E9}"/>
                </a:ext>
              </a:extLst>
            </p:cNvPr>
            <p:cNvSpPr>
              <a:spLocks noChangeArrowheads="1"/>
            </p:cNvSpPr>
            <p:nvPr/>
          </p:nvSpPr>
          <p:spPr bwMode="auto">
            <a:xfrm rot="-5400000">
              <a:off x="3692" y="2396"/>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25" name="AutoShape 265">
              <a:extLst>
                <a:ext uri="{FF2B5EF4-FFF2-40B4-BE49-F238E27FC236}">
                  <a16:creationId xmlns:a16="http://schemas.microsoft.com/office/drawing/2014/main" id="{C4D3A35A-0DA0-46B4-B9C4-070A4F3F4FE2}"/>
                </a:ext>
              </a:extLst>
            </p:cNvPr>
            <p:cNvSpPr>
              <a:spLocks noChangeArrowheads="1"/>
            </p:cNvSpPr>
            <p:nvPr/>
          </p:nvSpPr>
          <p:spPr bwMode="auto">
            <a:xfrm rot="-5400000">
              <a:off x="3692" y="2399"/>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26" name="AutoShape 266">
              <a:extLst>
                <a:ext uri="{FF2B5EF4-FFF2-40B4-BE49-F238E27FC236}">
                  <a16:creationId xmlns:a16="http://schemas.microsoft.com/office/drawing/2014/main" id="{46B0AB6D-3E1E-4E5A-A736-CC1DB0B74AD3}"/>
                </a:ext>
              </a:extLst>
            </p:cNvPr>
            <p:cNvSpPr>
              <a:spLocks noChangeArrowheads="1"/>
            </p:cNvSpPr>
            <p:nvPr/>
          </p:nvSpPr>
          <p:spPr bwMode="auto">
            <a:xfrm rot="-3983875">
              <a:off x="3710" y="234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7" name="AutoShape 267">
              <a:extLst>
                <a:ext uri="{FF2B5EF4-FFF2-40B4-BE49-F238E27FC236}">
                  <a16:creationId xmlns:a16="http://schemas.microsoft.com/office/drawing/2014/main" id="{9FA4BD6B-DB35-4188-B0CF-472C741BEBAD}"/>
                </a:ext>
              </a:extLst>
            </p:cNvPr>
            <p:cNvSpPr>
              <a:spLocks noChangeArrowheads="1"/>
            </p:cNvSpPr>
            <p:nvPr/>
          </p:nvSpPr>
          <p:spPr bwMode="auto">
            <a:xfrm>
              <a:off x="4231" y="229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8" name="AutoShape 268">
              <a:extLst>
                <a:ext uri="{FF2B5EF4-FFF2-40B4-BE49-F238E27FC236}">
                  <a16:creationId xmlns:a16="http://schemas.microsoft.com/office/drawing/2014/main" id="{EC445DAA-937D-4A31-BF18-95035D978E54}"/>
                </a:ext>
              </a:extLst>
            </p:cNvPr>
            <p:cNvSpPr>
              <a:spLocks noChangeArrowheads="1"/>
            </p:cNvSpPr>
            <p:nvPr/>
          </p:nvSpPr>
          <p:spPr bwMode="auto">
            <a:xfrm rot="2212193">
              <a:off x="4286" y="2301"/>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29" name="AutoShape 269">
              <a:extLst>
                <a:ext uri="{FF2B5EF4-FFF2-40B4-BE49-F238E27FC236}">
                  <a16:creationId xmlns:a16="http://schemas.microsoft.com/office/drawing/2014/main" id="{429311E5-24D2-4F09-B398-88D6352A4F52}"/>
                </a:ext>
              </a:extLst>
            </p:cNvPr>
            <p:cNvSpPr>
              <a:spLocks noChangeArrowheads="1"/>
            </p:cNvSpPr>
            <p:nvPr/>
          </p:nvSpPr>
          <p:spPr bwMode="auto">
            <a:xfrm>
              <a:off x="4175" y="229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30" name="AutoShape 270">
              <a:extLst>
                <a:ext uri="{FF2B5EF4-FFF2-40B4-BE49-F238E27FC236}">
                  <a16:creationId xmlns:a16="http://schemas.microsoft.com/office/drawing/2014/main" id="{6B0A169C-E7E1-4390-BEA1-8210108EB84C}"/>
                </a:ext>
              </a:extLst>
            </p:cNvPr>
            <p:cNvSpPr>
              <a:spLocks noChangeArrowheads="1"/>
            </p:cNvSpPr>
            <p:nvPr/>
          </p:nvSpPr>
          <p:spPr bwMode="auto">
            <a:xfrm>
              <a:off x="4231" y="229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1" name="Line 271">
              <a:extLst>
                <a:ext uri="{FF2B5EF4-FFF2-40B4-BE49-F238E27FC236}">
                  <a16:creationId xmlns:a16="http://schemas.microsoft.com/office/drawing/2014/main" id="{811E8256-6163-4F36-90DE-9D21502B9947}"/>
                </a:ext>
              </a:extLst>
            </p:cNvPr>
            <p:cNvSpPr>
              <a:spLocks noChangeShapeType="1"/>
            </p:cNvSpPr>
            <p:nvPr/>
          </p:nvSpPr>
          <p:spPr bwMode="auto">
            <a:xfrm>
              <a:off x="4251" y="2334"/>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2" name="AutoShape 272">
              <a:extLst>
                <a:ext uri="{FF2B5EF4-FFF2-40B4-BE49-F238E27FC236}">
                  <a16:creationId xmlns:a16="http://schemas.microsoft.com/office/drawing/2014/main" id="{57605A57-C466-402E-AEDE-B2D8BA1F93F1}"/>
                </a:ext>
              </a:extLst>
            </p:cNvPr>
            <p:cNvSpPr>
              <a:spLocks noChangeArrowheads="1"/>
            </p:cNvSpPr>
            <p:nvPr/>
          </p:nvSpPr>
          <p:spPr bwMode="auto">
            <a:xfrm rot="-10800000">
              <a:off x="4218" y="3578"/>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33" name="AutoShape 273">
              <a:extLst>
                <a:ext uri="{FF2B5EF4-FFF2-40B4-BE49-F238E27FC236}">
                  <a16:creationId xmlns:a16="http://schemas.microsoft.com/office/drawing/2014/main" id="{70F3DB7A-0DDB-474D-BD55-5657EE51F767}"/>
                </a:ext>
              </a:extLst>
            </p:cNvPr>
            <p:cNvSpPr>
              <a:spLocks noChangeArrowheads="1"/>
            </p:cNvSpPr>
            <p:nvPr/>
          </p:nvSpPr>
          <p:spPr bwMode="auto">
            <a:xfrm rot="10800000">
              <a:off x="4162" y="357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4" name="AutoShape 274">
              <a:extLst>
                <a:ext uri="{FF2B5EF4-FFF2-40B4-BE49-F238E27FC236}">
                  <a16:creationId xmlns:a16="http://schemas.microsoft.com/office/drawing/2014/main" id="{3723A754-0F95-4144-A534-209AF2C533B9}"/>
                </a:ext>
              </a:extLst>
            </p:cNvPr>
            <p:cNvSpPr>
              <a:spLocks noChangeArrowheads="1"/>
            </p:cNvSpPr>
            <p:nvPr/>
          </p:nvSpPr>
          <p:spPr bwMode="auto">
            <a:xfrm rot="-10800000">
              <a:off x="4218" y="3576"/>
              <a:ext cx="55" cy="40"/>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35" name="AutoShape 275">
              <a:extLst>
                <a:ext uri="{FF2B5EF4-FFF2-40B4-BE49-F238E27FC236}">
                  <a16:creationId xmlns:a16="http://schemas.microsoft.com/office/drawing/2014/main" id="{5323A202-B377-4C4E-BCF7-AD5641EC89BB}"/>
                </a:ext>
              </a:extLst>
            </p:cNvPr>
            <p:cNvSpPr>
              <a:spLocks noChangeArrowheads="1"/>
            </p:cNvSpPr>
            <p:nvPr/>
          </p:nvSpPr>
          <p:spPr bwMode="auto">
            <a:xfrm rot="10800000">
              <a:off x="4162" y="357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6" name="Line 276">
              <a:extLst>
                <a:ext uri="{FF2B5EF4-FFF2-40B4-BE49-F238E27FC236}">
                  <a16:creationId xmlns:a16="http://schemas.microsoft.com/office/drawing/2014/main" id="{119EB3EC-3E8E-4E6C-A04C-A7DB8F03DDA9}"/>
                </a:ext>
              </a:extLst>
            </p:cNvPr>
            <p:cNvSpPr>
              <a:spLocks noChangeShapeType="1"/>
            </p:cNvSpPr>
            <p:nvPr/>
          </p:nvSpPr>
          <p:spPr bwMode="auto">
            <a:xfrm rot="10800000">
              <a:off x="4178" y="3545"/>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7" name="AutoShape 277">
              <a:extLst>
                <a:ext uri="{FF2B5EF4-FFF2-40B4-BE49-F238E27FC236}">
                  <a16:creationId xmlns:a16="http://schemas.microsoft.com/office/drawing/2014/main" id="{B8A84A64-B7DA-42ED-BCC0-205AC65A484A}"/>
                </a:ext>
              </a:extLst>
            </p:cNvPr>
            <p:cNvSpPr>
              <a:spLocks noChangeArrowheads="1"/>
            </p:cNvSpPr>
            <p:nvPr/>
          </p:nvSpPr>
          <p:spPr bwMode="auto">
            <a:xfrm rot="-10800000">
              <a:off x="3768" y="3579"/>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38" name="AutoShape 278">
              <a:extLst>
                <a:ext uri="{FF2B5EF4-FFF2-40B4-BE49-F238E27FC236}">
                  <a16:creationId xmlns:a16="http://schemas.microsoft.com/office/drawing/2014/main" id="{31049351-A8B2-4636-B79C-53D305D344B2}"/>
                </a:ext>
              </a:extLst>
            </p:cNvPr>
            <p:cNvSpPr>
              <a:spLocks noChangeArrowheads="1"/>
            </p:cNvSpPr>
            <p:nvPr/>
          </p:nvSpPr>
          <p:spPr bwMode="auto">
            <a:xfrm rot="-10800000">
              <a:off x="3768" y="3578"/>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39" name="AutoShape 279">
              <a:extLst>
                <a:ext uri="{FF2B5EF4-FFF2-40B4-BE49-F238E27FC236}">
                  <a16:creationId xmlns:a16="http://schemas.microsoft.com/office/drawing/2014/main" id="{4BB118E6-DCE7-4F5E-9D7D-0937C919E2DB}"/>
                </a:ext>
              </a:extLst>
            </p:cNvPr>
            <p:cNvSpPr>
              <a:spLocks noChangeArrowheads="1"/>
            </p:cNvSpPr>
            <p:nvPr/>
          </p:nvSpPr>
          <p:spPr bwMode="auto">
            <a:xfrm rot="-8763278">
              <a:off x="3718" y="356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0" name="AutoShape 280">
              <a:extLst>
                <a:ext uri="{FF2B5EF4-FFF2-40B4-BE49-F238E27FC236}">
                  <a16:creationId xmlns:a16="http://schemas.microsoft.com/office/drawing/2014/main" id="{08F48DBF-25D2-408C-9F0C-CA2C6C3409A9}"/>
                </a:ext>
              </a:extLst>
            </p:cNvPr>
            <p:cNvSpPr>
              <a:spLocks noChangeArrowheads="1"/>
            </p:cNvSpPr>
            <p:nvPr/>
          </p:nvSpPr>
          <p:spPr bwMode="auto">
            <a:xfrm rot="-5400000">
              <a:off x="3692" y="3517"/>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41" name="AutoShape 281">
              <a:extLst>
                <a:ext uri="{FF2B5EF4-FFF2-40B4-BE49-F238E27FC236}">
                  <a16:creationId xmlns:a16="http://schemas.microsoft.com/office/drawing/2014/main" id="{7F3161E1-0B8F-4575-B9E6-51BABCDD93F6}"/>
                </a:ext>
              </a:extLst>
            </p:cNvPr>
            <p:cNvSpPr>
              <a:spLocks noChangeArrowheads="1"/>
            </p:cNvSpPr>
            <p:nvPr/>
          </p:nvSpPr>
          <p:spPr bwMode="auto">
            <a:xfrm rot="-5400000">
              <a:off x="3691" y="346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2" name="Line 282">
              <a:extLst>
                <a:ext uri="{FF2B5EF4-FFF2-40B4-BE49-F238E27FC236}">
                  <a16:creationId xmlns:a16="http://schemas.microsoft.com/office/drawing/2014/main" id="{5AAE43C9-A8E0-4B01-99E2-2551773CE132}"/>
                </a:ext>
              </a:extLst>
            </p:cNvPr>
            <p:cNvSpPr>
              <a:spLocks noChangeShapeType="1"/>
            </p:cNvSpPr>
            <p:nvPr/>
          </p:nvSpPr>
          <p:spPr bwMode="auto">
            <a:xfrm rot="-5400000">
              <a:off x="3753" y="3460"/>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3" name="AutoShape 283">
              <a:extLst>
                <a:ext uri="{FF2B5EF4-FFF2-40B4-BE49-F238E27FC236}">
                  <a16:creationId xmlns:a16="http://schemas.microsoft.com/office/drawing/2014/main" id="{14835522-2BB7-4C9B-8CF1-7E8B0C296DA0}"/>
                </a:ext>
              </a:extLst>
            </p:cNvPr>
            <p:cNvSpPr>
              <a:spLocks noChangeArrowheads="1"/>
            </p:cNvSpPr>
            <p:nvPr/>
          </p:nvSpPr>
          <p:spPr bwMode="auto">
            <a:xfrm rot="-5400000">
              <a:off x="4306" y="2402"/>
              <a:ext cx="53"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44" name="AutoShape 284">
              <a:extLst>
                <a:ext uri="{FF2B5EF4-FFF2-40B4-BE49-F238E27FC236}">
                  <a16:creationId xmlns:a16="http://schemas.microsoft.com/office/drawing/2014/main" id="{557E4563-EA4C-4EA6-A49A-8D3C811FC597}"/>
                </a:ext>
              </a:extLst>
            </p:cNvPr>
            <p:cNvSpPr>
              <a:spLocks noChangeArrowheads="1"/>
            </p:cNvSpPr>
            <p:nvPr/>
          </p:nvSpPr>
          <p:spPr bwMode="auto">
            <a:xfrm rot="-5400000">
              <a:off x="4306" y="234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5" name="Line 285">
              <a:extLst>
                <a:ext uri="{FF2B5EF4-FFF2-40B4-BE49-F238E27FC236}">
                  <a16:creationId xmlns:a16="http://schemas.microsoft.com/office/drawing/2014/main" id="{74790F88-7A39-40CD-B4E2-4C5863CA179C}"/>
                </a:ext>
              </a:extLst>
            </p:cNvPr>
            <p:cNvSpPr>
              <a:spLocks noChangeShapeType="1"/>
            </p:cNvSpPr>
            <p:nvPr/>
          </p:nvSpPr>
          <p:spPr bwMode="auto">
            <a:xfrm rot="-5400000">
              <a:off x="4295" y="2351"/>
              <a:ext cx="0" cy="3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6" name="AutoShape 286">
              <a:extLst>
                <a:ext uri="{FF2B5EF4-FFF2-40B4-BE49-F238E27FC236}">
                  <a16:creationId xmlns:a16="http://schemas.microsoft.com/office/drawing/2014/main" id="{05E1B631-9EDE-477E-A99F-7449E17EE663}"/>
                </a:ext>
              </a:extLst>
            </p:cNvPr>
            <p:cNvSpPr>
              <a:spLocks noChangeArrowheads="1"/>
            </p:cNvSpPr>
            <p:nvPr/>
          </p:nvSpPr>
          <p:spPr bwMode="auto">
            <a:xfrm>
              <a:off x="3800" y="228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7" name="AutoShape 287">
              <a:extLst>
                <a:ext uri="{FF2B5EF4-FFF2-40B4-BE49-F238E27FC236}">
                  <a16:creationId xmlns:a16="http://schemas.microsoft.com/office/drawing/2014/main" id="{0C8147CA-76A0-4B6A-841E-B5C5B57EDA15}"/>
                </a:ext>
              </a:extLst>
            </p:cNvPr>
            <p:cNvSpPr>
              <a:spLocks noChangeArrowheads="1"/>
            </p:cNvSpPr>
            <p:nvPr/>
          </p:nvSpPr>
          <p:spPr bwMode="auto">
            <a:xfrm rot="-2030336">
              <a:off x="3750" y="2314"/>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48" name="AutoShape 288">
              <a:extLst>
                <a:ext uri="{FF2B5EF4-FFF2-40B4-BE49-F238E27FC236}">
                  <a16:creationId xmlns:a16="http://schemas.microsoft.com/office/drawing/2014/main" id="{85B88154-4941-48EF-979B-8424E3BACB3D}"/>
                </a:ext>
              </a:extLst>
            </p:cNvPr>
            <p:cNvSpPr>
              <a:spLocks noChangeArrowheads="1"/>
            </p:cNvSpPr>
            <p:nvPr/>
          </p:nvSpPr>
          <p:spPr bwMode="auto">
            <a:xfrm>
              <a:off x="3800" y="229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9" name="Line 289">
              <a:extLst>
                <a:ext uri="{FF2B5EF4-FFF2-40B4-BE49-F238E27FC236}">
                  <a16:creationId xmlns:a16="http://schemas.microsoft.com/office/drawing/2014/main" id="{7A9E4AD2-6D3C-48A3-B94B-A0A0E0C56AC7}"/>
                </a:ext>
              </a:extLst>
            </p:cNvPr>
            <p:cNvSpPr>
              <a:spLocks noChangeShapeType="1"/>
            </p:cNvSpPr>
            <p:nvPr/>
          </p:nvSpPr>
          <p:spPr bwMode="auto">
            <a:xfrm>
              <a:off x="3837" y="2337"/>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0" name="AutoShape 290">
              <a:extLst>
                <a:ext uri="{FF2B5EF4-FFF2-40B4-BE49-F238E27FC236}">
                  <a16:creationId xmlns:a16="http://schemas.microsoft.com/office/drawing/2014/main" id="{81C62203-D7A5-47B6-9E6E-D15D88D1CF22}"/>
                </a:ext>
              </a:extLst>
            </p:cNvPr>
            <p:cNvSpPr>
              <a:spLocks noChangeArrowheads="1"/>
            </p:cNvSpPr>
            <p:nvPr/>
          </p:nvSpPr>
          <p:spPr bwMode="auto">
            <a:xfrm rot="-5400000">
              <a:off x="4301" y="3516"/>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51" name="AutoShape 291">
              <a:extLst>
                <a:ext uri="{FF2B5EF4-FFF2-40B4-BE49-F238E27FC236}">
                  <a16:creationId xmlns:a16="http://schemas.microsoft.com/office/drawing/2014/main" id="{E87FDFC7-3356-47C5-AB61-F5D64C185B13}"/>
                </a:ext>
              </a:extLst>
            </p:cNvPr>
            <p:cNvSpPr>
              <a:spLocks noChangeArrowheads="1"/>
            </p:cNvSpPr>
            <p:nvPr/>
          </p:nvSpPr>
          <p:spPr bwMode="auto">
            <a:xfrm rot="-5400000">
              <a:off x="4301" y="346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2" name="AutoShape 292">
              <a:extLst>
                <a:ext uri="{FF2B5EF4-FFF2-40B4-BE49-F238E27FC236}">
                  <a16:creationId xmlns:a16="http://schemas.microsoft.com/office/drawing/2014/main" id="{1614A592-87EA-411A-BE47-0911FD7F8D8B}"/>
                </a:ext>
              </a:extLst>
            </p:cNvPr>
            <p:cNvSpPr>
              <a:spLocks noChangeArrowheads="1"/>
            </p:cNvSpPr>
            <p:nvPr/>
          </p:nvSpPr>
          <p:spPr bwMode="auto">
            <a:xfrm rot="-5400000">
              <a:off x="4302" y="3516"/>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853" name="Line 293">
              <a:extLst>
                <a:ext uri="{FF2B5EF4-FFF2-40B4-BE49-F238E27FC236}">
                  <a16:creationId xmlns:a16="http://schemas.microsoft.com/office/drawing/2014/main" id="{5EBAFA8A-118F-438A-B82B-F57A30E62530}"/>
                </a:ext>
              </a:extLst>
            </p:cNvPr>
            <p:cNvSpPr>
              <a:spLocks noChangeShapeType="1"/>
            </p:cNvSpPr>
            <p:nvPr/>
          </p:nvSpPr>
          <p:spPr bwMode="auto">
            <a:xfrm rot="-5400000">
              <a:off x="4299" y="345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4" name="AutoShape 294">
              <a:extLst>
                <a:ext uri="{FF2B5EF4-FFF2-40B4-BE49-F238E27FC236}">
                  <a16:creationId xmlns:a16="http://schemas.microsoft.com/office/drawing/2014/main" id="{6EDF0DA1-6C66-48D8-9EC8-101BE6674526}"/>
                </a:ext>
              </a:extLst>
            </p:cNvPr>
            <p:cNvSpPr>
              <a:spLocks noChangeArrowheads="1"/>
            </p:cNvSpPr>
            <p:nvPr/>
          </p:nvSpPr>
          <p:spPr bwMode="auto">
            <a:xfrm rot="-5400000">
              <a:off x="3269" y="2572"/>
              <a:ext cx="1512" cy="792"/>
            </a:xfrm>
            <a:prstGeom prst="roundRect">
              <a:avLst>
                <a:gd name="adj" fmla="val 16667"/>
              </a:avLst>
            </a:prstGeom>
            <a:noFill/>
            <a:ln w="57150">
              <a:solidFill>
                <a:srgbClr val="FFCC66"/>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855" name="Group 295">
              <a:extLst>
                <a:ext uri="{FF2B5EF4-FFF2-40B4-BE49-F238E27FC236}">
                  <a16:creationId xmlns:a16="http://schemas.microsoft.com/office/drawing/2014/main" id="{0E0BA9AF-9328-4960-BEE0-2802DB44A7D8}"/>
                </a:ext>
              </a:extLst>
            </p:cNvPr>
            <p:cNvGrpSpPr>
              <a:grpSpLocks/>
            </p:cNvGrpSpPr>
            <p:nvPr/>
          </p:nvGrpSpPr>
          <p:grpSpPr bwMode="auto">
            <a:xfrm rot="5400000" flipH="1">
              <a:off x="4544" y="3272"/>
              <a:ext cx="46" cy="283"/>
              <a:chOff x="5207" y="3218"/>
              <a:chExt cx="88" cy="403"/>
            </a:xfrm>
          </p:grpSpPr>
          <p:grpSp>
            <p:nvGrpSpPr>
              <p:cNvPr id="917" name="Group 296">
                <a:extLst>
                  <a:ext uri="{FF2B5EF4-FFF2-40B4-BE49-F238E27FC236}">
                    <a16:creationId xmlns:a16="http://schemas.microsoft.com/office/drawing/2014/main" id="{DAFDA391-7394-4790-BD59-37F531832E93}"/>
                  </a:ext>
                </a:extLst>
              </p:cNvPr>
              <p:cNvGrpSpPr>
                <a:grpSpLocks/>
              </p:cNvGrpSpPr>
              <p:nvPr/>
            </p:nvGrpSpPr>
            <p:grpSpPr bwMode="auto">
              <a:xfrm>
                <a:off x="5207" y="3422"/>
                <a:ext cx="88" cy="199"/>
                <a:chOff x="4503" y="1726"/>
                <a:chExt cx="88" cy="199"/>
              </a:xfrm>
            </p:grpSpPr>
            <p:sp>
              <p:nvSpPr>
                <p:cNvPr id="923" name="AutoShape 297">
                  <a:extLst>
                    <a:ext uri="{FF2B5EF4-FFF2-40B4-BE49-F238E27FC236}">
                      <a16:creationId xmlns:a16="http://schemas.microsoft.com/office/drawing/2014/main" id="{BA43904F-5C5C-41F8-BF10-B7A9915FA614}"/>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4" name="AutoShape 298">
                  <a:extLst>
                    <a:ext uri="{FF2B5EF4-FFF2-40B4-BE49-F238E27FC236}">
                      <a16:creationId xmlns:a16="http://schemas.microsoft.com/office/drawing/2014/main" id="{5A2C2404-C609-49C6-A67A-A206D573C7A0}"/>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5" name="AutoShape 299">
                  <a:extLst>
                    <a:ext uri="{FF2B5EF4-FFF2-40B4-BE49-F238E27FC236}">
                      <a16:creationId xmlns:a16="http://schemas.microsoft.com/office/drawing/2014/main" id="{58813283-4A19-40B4-962A-CA483F094776}"/>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6" name="AutoShape 300">
                  <a:extLst>
                    <a:ext uri="{FF2B5EF4-FFF2-40B4-BE49-F238E27FC236}">
                      <a16:creationId xmlns:a16="http://schemas.microsoft.com/office/drawing/2014/main" id="{21A9FB28-ACD9-4227-AADE-A763466813C7}"/>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18" name="Group 301">
                <a:extLst>
                  <a:ext uri="{FF2B5EF4-FFF2-40B4-BE49-F238E27FC236}">
                    <a16:creationId xmlns:a16="http://schemas.microsoft.com/office/drawing/2014/main" id="{C176E2DE-4BC4-46C5-BF3B-47235ECE1CB0}"/>
                  </a:ext>
                </a:extLst>
              </p:cNvPr>
              <p:cNvGrpSpPr>
                <a:grpSpLocks/>
              </p:cNvGrpSpPr>
              <p:nvPr/>
            </p:nvGrpSpPr>
            <p:grpSpPr bwMode="auto">
              <a:xfrm>
                <a:off x="5207" y="3218"/>
                <a:ext cx="88" cy="199"/>
                <a:chOff x="4503" y="1726"/>
                <a:chExt cx="88" cy="199"/>
              </a:xfrm>
            </p:grpSpPr>
            <p:sp>
              <p:nvSpPr>
                <p:cNvPr id="919" name="AutoShape 302">
                  <a:extLst>
                    <a:ext uri="{FF2B5EF4-FFF2-40B4-BE49-F238E27FC236}">
                      <a16:creationId xmlns:a16="http://schemas.microsoft.com/office/drawing/2014/main" id="{AFDC4302-8206-4C94-9776-A2DE0486521C}"/>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0" name="AutoShape 303">
                  <a:extLst>
                    <a:ext uri="{FF2B5EF4-FFF2-40B4-BE49-F238E27FC236}">
                      <a16:creationId xmlns:a16="http://schemas.microsoft.com/office/drawing/2014/main" id="{F7073427-FD52-4E68-B4A2-B583010DC636}"/>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1" name="AutoShape 304">
                  <a:extLst>
                    <a:ext uri="{FF2B5EF4-FFF2-40B4-BE49-F238E27FC236}">
                      <a16:creationId xmlns:a16="http://schemas.microsoft.com/office/drawing/2014/main" id="{37C83383-78B7-4DA0-AEF6-53CBE964DB17}"/>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2" name="AutoShape 305">
                  <a:extLst>
                    <a:ext uri="{FF2B5EF4-FFF2-40B4-BE49-F238E27FC236}">
                      <a16:creationId xmlns:a16="http://schemas.microsoft.com/office/drawing/2014/main" id="{3AA525B0-B651-4B0E-9899-44CCD647B74B}"/>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56" name="Group 306">
              <a:extLst>
                <a:ext uri="{FF2B5EF4-FFF2-40B4-BE49-F238E27FC236}">
                  <a16:creationId xmlns:a16="http://schemas.microsoft.com/office/drawing/2014/main" id="{C6331830-937E-4AE9-A3DB-0C2EEAE004F0}"/>
                </a:ext>
              </a:extLst>
            </p:cNvPr>
            <p:cNvGrpSpPr>
              <a:grpSpLocks/>
            </p:cNvGrpSpPr>
            <p:nvPr/>
          </p:nvGrpSpPr>
          <p:grpSpPr bwMode="auto">
            <a:xfrm rot="5400000" flipH="1">
              <a:off x="3490" y="3514"/>
              <a:ext cx="46" cy="283"/>
              <a:chOff x="5207" y="3218"/>
              <a:chExt cx="88" cy="403"/>
            </a:xfrm>
          </p:grpSpPr>
          <p:grpSp>
            <p:nvGrpSpPr>
              <p:cNvPr id="907" name="Group 307">
                <a:extLst>
                  <a:ext uri="{FF2B5EF4-FFF2-40B4-BE49-F238E27FC236}">
                    <a16:creationId xmlns:a16="http://schemas.microsoft.com/office/drawing/2014/main" id="{75143899-DE21-4AB7-95C1-8505C6B4B3F1}"/>
                  </a:ext>
                </a:extLst>
              </p:cNvPr>
              <p:cNvGrpSpPr>
                <a:grpSpLocks/>
              </p:cNvGrpSpPr>
              <p:nvPr/>
            </p:nvGrpSpPr>
            <p:grpSpPr bwMode="auto">
              <a:xfrm>
                <a:off x="5207" y="3422"/>
                <a:ext cx="88" cy="199"/>
                <a:chOff x="4503" y="1726"/>
                <a:chExt cx="88" cy="199"/>
              </a:xfrm>
            </p:grpSpPr>
            <p:sp>
              <p:nvSpPr>
                <p:cNvPr id="913" name="AutoShape 308">
                  <a:extLst>
                    <a:ext uri="{FF2B5EF4-FFF2-40B4-BE49-F238E27FC236}">
                      <a16:creationId xmlns:a16="http://schemas.microsoft.com/office/drawing/2014/main" id="{A785EDC4-DBDE-4D3D-A2AC-32A1FEAE7619}"/>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4" name="AutoShape 309">
                  <a:extLst>
                    <a:ext uri="{FF2B5EF4-FFF2-40B4-BE49-F238E27FC236}">
                      <a16:creationId xmlns:a16="http://schemas.microsoft.com/office/drawing/2014/main" id="{D3DF0D47-21A8-42F9-8969-257AF2273324}"/>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5" name="AutoShape 310">
                  <a:extLst>
                    <a:ext uri="{FF2B5EF4-FFF2-40B4-BE49-F238E27FC236}">
                      <a16:creationId xmlns:a16="http://schemas.microsoft.com/office/drawing/2014/main" id="{5F4FA7A0-558D-40C6-A1F2-8E7878ED5F53}"/>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6" name="AutoShape 311">
                  <a:extLst>
                    <a:ext uri="{FF2B5EF4-FFF2-40B4-BE49-F238E27FC236}">
                      <a16:creationId xmlns:a16="http://schemas.microsoft.com/office/drawing/2014/main" id="{3EE6C461-147C-405C-9589-7EA5C1D242C9}"/>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08" name="Group 312">
                <a:extLst>
                  <a:ext uri="{FF2B5EF4-FFF2-40B4-BE49-F238E27FC236}">
                    <a16:creationId xmlns:a16="http://schemas.microsoft.com/office/drawing/2014/main" id="{40EEBD71-2382-4C9F-8C0E-86E8858601AF}"/>
                  </a:ext>
                </a:extLst>
              </p:cNvPr>
              <p:cNvGrpSpPr>
                <a:grpSpLocks/>
              </p:cNvGrpSpPr>
              <p:nvPr/>
            </p:nvGrpSpPr>
            <p:grpSpPr bwMode="auto">
              <a:xfrm>
                <a:off x="5207" y="3218"/>
                <a:ext cx="88" cy="199"/>
                <a:chOff x="4503" y="1726"/>
                <a:chExt cx="88" cy="199"/>
              </a:xfrm>
            </p:grpSpPr>
            <p:sp>
              <p:nvSpPr>
                <p:cNvPr id="909" name="AutoShape 313">
                  <a:extLst>
                    <a:ext uri="{FF2B5EF4-FFF2-40B4-BE49-F238E27FC236}">
                      <a16:creationId xmlns:a16="http://schemas.microsoft.com/office/drawing/2014/main" id="{DECE35E9-A3C9-49A0-AB80-BBA8BE0D8F40}"/>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0" name="AutoShape 314">
                  <a:extLst>
                    <a:ext uri="{FF2B5EF4-FFF2-40B4-BE49-F238E27FC236}">
                      <a16:creationId xmlns:a16="http://schemas.microsoft.com/office/drawing/2014/main" id="{BA5AD708-96AA-46EF-92FD-E15A01100BE9}"/>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1" name="AutoShape 315">
                  <a:extLst>
                    <a:ext uri="{FF2B5EF4-FFF2-40B4-BE49-F238E27FC236}">
                      <a16:creationId xmlns:a16="http://schemas.microsoft.com/office/drawing/2014/main" id="{F57A0001-F869-43C3-AE39-3BE257A37187}"/>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2" name="AutoShape 316">
                  <a:extLst>
                    <a:ext uri="{FF2B5EF4-FFF2-40B4-BE49-F238E27FC236}">
                      <a16:creationId xmlns:a16="http://schemas.microsoft.com/office/drawing/2014/main" id="{3BBF2495-55C8-4296-8462-9F10EC769B89}"/>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57" name="Group 317">
              <a:extLst>
                <a:ext uri="{FF2B5EF4-FFF2-40B4-BE49-F238E27FC236}">
                  <a16:creationId xmlns:a16="http://schemas.microsoft.com/office/drawing/2014/main" id="{7677107A-1563-4F6A-ACC3-F249F636C78C}"/>
                </a:ext>
              </a:extLst>
            </p:cNvPr>
            <p:cNvGrpSpPr>
              <a:grpSpLocks/>
            </p:cNvGrpSpPr>
            <p:nvPr/>
          </p:nvGrpSpPr>
          <p:grpSpPr bwMode="auto">
            <a:xfrm rot="5400000" flipH="1">
              <a:off x="4558" y="2362"/>
              <a:ext cx="46" cy="283"/>
              <a:chOff x="5207" y="3218"/>
              <a:chExt cx="88" cy="403"/>
            </a:xfrm>
          </p:grpSpPr>
          <p:grpSp>
            <p:nvGrpSpPr>
              <p:cNvPr id="897" name="Group 318">
                <a:extLst>
                  <a:ext uri="{FF2B5EF4-FFF2-40B4-BE49-F238E27FC236}">
                    <a16:creationId xmlns:a16="http://schemas.microsoft.com/office/drawing/2014/main" id="{70D13FF8-3B83-4BC0-A462-AF12B14AF5B3}"/>
                  </a:ext>
                </a:extLst>
              </p:cNvPr>
              <p:cNvGrpSpPr>
                <a:grpSpLocks/>
              </p:cNvGrpSpPr>
              <p:nvPr/>
            </p:nvGrpSpPr>
            <p:grpSpPr bwMode="auto">
              <a:xfrm>
                <a:off x="5207" y="3422"/>
                <a:ext cx="88" cy="199"/>
                <a:chOff x="4503" y="1726"/>
                <a:chExt cx="88" cy="199"/>
              </a:xfrm>
            </p:grpSpPr>
            <p:sp>
              <p:nvSpPr>
                <p:cNvPr id="903" name="AutoShape 319">
                  <a:extLst>
                    <a:ext uri="{FF2B5EF4-FFF2-40B4-BE49-F238E27FC236}">
                      <a16:creationId xmlns:a16="http://schemas.microsoft.com/office/drawing/2014/main" id="{2ABD6C03-C266-457B-8726-1668A32AE05A}"/>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4" name="AutoShape 320">
                  <a:extLst>
                    <a:ext uri="{FF2B5EF4-FFF2-40B4-BE49-F238E27FC236}">
                      <a16:creationId xmlns:a16="http://schemas.microsoft.com/office/drawing/2014/main" id="{CFF221F3-5613-4F7E-85FB-CFFEAA8BC246}"/>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5" name="AutoShape 321">
                  <a:extLst>
                    <a:ext uri="{FF2B5EF4-FFF2-40B4-BE49-F238E27FC236}">
                      <a16:creationId xmlns:a16="http://schemas.microsoft.com/office/drawing/2014/main" id="{C1D04C51-33A0-4D65-BA91-EFA1FA8AAF62}"/>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6" name="AutoShape 322">
                  <a:extLst>
                    <a:ext uri="{FF2B5EF4-FFF2-40B4-BE49-F238E27FC236}">
                      <a16:creationId xmlns:a16="http://schemas.microsoft.com/office/drawing/2014/main" id="{4ED04D2D-A23E-4D3D-9279-2465772A8463}"/>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8" name="Group 323">
                <a:extLst>
                  <a:ext uri="{FF2B5EF4-FFF2-40B4-BE49-F238E27FC236}">
                    <a16:creationId xmlns:a16="http://schemas.microsoft.com/office/drawing/2014/main" id="{B1F70C18-8026-43C8-9BF0-47995CBA4A8A}"/>
                  </a:ext>
                </a:extLst>
              </p:cNvPr>
              <p:cNvGrpSpPr>
                <a:grpSpLocks/>
              </p:cNvGrpSpPr>
              <p:nvPr/>
            </p:nvGrpSpPr>
            <p:grpSpPr bwMode="auto">
              <a:xfrm>
                <a:off x="5207" y="3218"/>
                <a:ext cx="88" cy="199"/>
                <a:chOff x="4503" y="1726"/>
                <a:chExt cx="88" cy="199"/>
              </a:xfrm>
            </p:grpSpPr>
            <p:sp>
              <p:nvSpPr>
                <p:cNvPr id="899" name="AutoShape 324">
                  <a:extLst>
                    <a:ext uri="{FF2B5EF4-FFF2-40B4-BE49-F238E27FC236}">
                      <a16:creationId xmlns:a16="http://schemas.microsoft.com/office/drawing/2014/main" id="{8F109511-C712-456F-9555-9BC8E25C2292}"/>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0" name="AutoShape 325">
                  <a:extLst>
                    <a:ext uri="{FF2B5EF4-FFF2-40B4-BE49-F238E27FC236}">
                      <a16:creationId xmlns:a16="http://schemas.microsoft.com/office/drawing/2014/main" id="{46769CAE-90D5-452B-8616-54912AB0D96C}"/>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1" name="AutoShape 326">
                  <a:extLst>
                    <a:ext uri="{FF2B5EF4-FFF2-40B4-BE49-F238E27FC236}">
                      <a16:creationId xmlns:a16="http://schemas.microsoft.com/office/drawing/2014/main" id="{14427AF3-0A90-4A45-A8F6-1C043E50746C}"/>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2" name="AutoShape 327">
                  <a:extLst>
                    <a:ext uri="{FF2B5EF4-FFF2-40B4-BE49-F238E27FC236}">
                      <a16:creationId xmlns:a16="http://schemas.microsoft.com/office/drawing/2014/main" id="{4D1A061C-C8A8-4A27-A379-415A2977B5AC}"/>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858" name="Freeform 328">
              <a:extLst>
                <a:ext uri="{FF2B5EF4-FFF2-40B4-BE49-F238E27FC236}">
                  <a16:creationId xmlns:a16="http://schemas.microsoft.com/office/drawing/2014/main" id="{C9FC6BE2-3C3A-465A-9F44-CD7132467154}"/>
                </a:ext>
              </a:extLst>
            </p:cNvPr>
            <p:cNvSpPr>
              <a:spLocks/>
            </p:cNvSpPr>
            <p:nvPr/>
          </p:nvSpPr>
          <p:spPr bwMode="auto">
            <a:xfrm rot="-985221">
              <a:off x="3636" y="2828"/>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9" name="Freeform 329">
              <a:extLst>
                <a:ext uri="{FF2B5EF4-FFF2-40B4-BE49-F238E27FC236}">
                  <a16:creationId xmlns:a16="http://schemas.microsoft.com/office/drawing/2014/main" id="{042F41E5-0C2D-4867-9890-B685C7BED675}"/>
                </a:ext>
              </a:extLst>
            </p:cNvPr>
            <p:cNvSpPr>
              <a:spLocks/>
            </p:cNvSpPr>
            <p:nvPr/>
          </p:nvSpPr>
          <p:spPr bwMode="auto">
            <a:xfrm rot="-985221">
              <a:off x="3628" y="3265"/>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0" name="Freeform 330">
              <a:extLst>
                <a:ext uri="{FF2B5EF4-FFF2-40B4-BE49-F238E27FC236}">
                  <a16:creationId xmlns:a16="http://schemas.microsoft.com/office/drawing/2014/main" id="{31795B7C-6A15-4A93-BDC7-B4251292EF3A}"/>
                </a:ext>
              </a:extLst>
            </p:cNvPr>
            <p:cNvSpPr>
              <a:spLocks/>
            </p:cNvSpPr>
            <p:nvPr/>
          </p:nvSpPr>
          <p:spPr bwMode="auto">
            <a:xfrm rot="-985221">
              <a:off x="4348" y="2731"/>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1" name="Freeform 331">
              <a:extLst>
                <a:ext uri="{FF2B5EF4-FFF2-40B4-BE49-F238E27FC236}">
                  <a16:creationId xmlns:a16="http://schemas.microsoft.com/office/drawing/2014/main" id="{9D2C790C-C71D-4439-9D0C-94217B935DDE}"/>
                </a:ext>
              </a:extLst>
            </p:cNvPr>
            <p:cNvSpPr>
              <a:spLocks/>
            </p:cNvSpPr>
            <p:nvPr/>
          </p:nvSpPr>
          <p:spPr bwMode="auto">
            <a:xfrm rot="-985221">
              <a:off x="4342" y="3295"/>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2" name="Freeform 332">
              <a:extLst>
                <a:ext uri="{FF2B5EF4-FFF2-40B4-BE49-F238E27FC236}">
                  <a16:creationId xmlns:a16="http://schemas.microsoft.com/office/drawing/2014/main" id="{025E39AB-793F-4661-960A-8F04C0E68CB9}"/>
                </a:ext>
              </a:extLst>
            </p:cNvPr>
            <p:cNvSpPr>
              <a:spLocks/>
            </p:cNvSpPr>
            <p:nvPr/>
          </p:nvSpPr>
          <p:spPr bwMode="auto">
            <a:xfrm rot="16200000" flipH="1">
              <a:off x="3526" y="3920"/>
              <a:ext cx="1056" cy="92"/>
            </a:xfrm>
            <a:custGeom>
              <a:avLst/>
              <a:gdLst>
                <a:gd name="T0" fmla="*/ 1056 w 1056"/>
                <a:gd name="T1" fmla="*/ 75 h 92"/>
                <a:gd name="T2" fmla="*/ 900 w 1056"/>
                <a:gd name="T3" fmla="*/ 81 h 92"/>
                <a:gd name="T4" fmla="*/ 810 w 1056"/>
                <a:gd name="T5" fmla="*/ 81 h 92"/>
                <a:gd name="T6" fmla="*/ 666 w 1056"/>
                <a:gd name="T7" fmla="*/ 15 h 92"/>
                <a:gd name="T8" fmla="*/ 492 w 1056"/>
                <a:gd name="T9" fmla="*/ 57 h 92"/>
                <a:gd name="T10" fmla="*/ 360 w 1056"/>
                <a:gd name="T11" fmla="*/ 69 h 92"/>
                <a:gd name="T12" fmla="*/ 216 w 1056"/>
                <a:gd name="T13" fmla="*/ 9 h 92"/>
                <a:gd name="T14" fmla="*/ 120 w 1056"/>
                <a:gd name="T15" fmla="*/ 15 h 92"/>
                <a:gd name="T16" fmla="*/ 0 w 1056"/>
                <a:gd name="T17" fmla="*/ 27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6"/>
                <a:gd name="T28" fmla="*/ 0 h 92"/>
                <a:gd name="T29" fmla="*/ 1056 w 1056"/>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6" h="92">
                  <a:moveTo>
                    <a:pt x="1056" y="75"/>
                  </a:moveTo>
                  <a:cubicBezTo>
                    <a:pt x="998" y="77"/>
                    <a:pt x="941" y="80"/>
                    <a:pt x="900" y="81"/>
                  </a:cubicBezTo>
                  <a:cubicBezTo>
                    <a:pt x="859" y="82"/>
                    <a:pt x="849" y="92"/>
                    <a:pt x="810" y="81"/>
                  </a:cubicBezTo>
                  <a:cubicBezTo>
                    <a:pt x="771" y="70"/>
                    <a:pt x="719" y="19"/>
                    <a:pt x="666" y="15"/>
                  </a:cubicBezTo>
                  <a:cubicBezTo>
                    <a:pt x="613" y="11"/>
                    <a:pt x="543" y="48"/>
                    <a:pt x="492" y="57"/>
                  </a:cubicBezTo>
                  <a:cubicBezTo>
                    <a:pt x="441" y="66"/>
                    <a:pt x="406" y="77"/>
                    <a:pt x="360" y="69"/>
                  </a:cubicBezTo>
                  <a:cubicBezTo>
                    <a:pt x="314" y="61"/>
                    <a:pt x="256" y="18"/>
                    <a:pt x="216" y="9"/>
                  </a:cubicBezTo>
                  <a:cubicBezTo>
                    <a:pt x="176" y="0"/>
                    <a:pt x="156" y="12"/>
                    <a:pt x="120" y="15"/>
                  </a:cubicBezTo>
                  <a:cubicBezTo>
                    <a:pt x="84" y="18"/>
                    <a:pt x="21" y="25"/>
                    <a:pt x="0" y="27"/>
                  </a:cubicBezTo>
                </a:path>
              </a:pathLst>
            </a:custGeom>
            <a:noFill/>
            <a:ln w="3810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3" name="Freeform 333">
              <a:extLst>
                <a:ext uri="{FF2B5EF4-FFF2-40B4-BE49-F238E27FC236}">
                  <a16:creationId xmlns:a16="http://schemas.microsoft.com/office/drawing/2014/main" id="{73DCBC43-A020-4807-B3E1-34FFED975A4F}"/>
                </a:ext>
              </a:extLst>
            </p:cNvPr>
            <p:cNvSpPr>
              <a:spLocks/>
            </p:cNvSpPr>
            <p:nvPr/>
          </p:nvSpPr>
          <p:spPr bwMode="auto">
            <a:xfrm rot="-985221">
              <a:off x="3634" y="2448"/>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864" name="Group 334">
              <a:extLst>
                <a:ext uri="{FF2B5EF4-FFF2-40B4-BE49-F238E27FC236}">
                  <a16:creationId xmlns:a16="http://schemas.microsoft.com/office/drawing/2014/main" id="{8D0AED0E-7354-4D71-942B-3DA405A566A5}"/>
                </a:ext>
              </a:extLst>
            </p:cNvPr>
            <p:cNvGrpSpPr>
              <a:grpSpLocks/>
            </p:cNvGrpSpPr>
            <p:nvPr/>
          </p:nvGrpSpPr>
          <p:grpSpPr bwMode="auto">
            <a:xfrm rot="5400000" flipH="1">
              <a:off x="3446" y="2486"/>
              <a:ext cx="46" cy="283"/>
              <a:chOff x="5207" y="3218"/>
              <a:chExt cx="88" cy="403"/>
            </a:xfrm>
          </p:grpSpPr>
          <p:grpSp>
            <p:nvGrpSpPr>
              <p:cNvPr id="887" name="Group 335">
                <a:extLst>
                  <a:ext uri="{FF2B5EF4-FFF2-40B4-BE49-F238E27FC236}">
                    <a16:creationId xmlns:a16="http://schemas.microsoft.com/office/drawing/2014/main" id="{102947FC-21E4-4282-B165-A6261C31ADC2}"/>
                  </a:ext>
                </a:extLst>
              </p:cNvPr>
              <p:cNvGrpSpPr>
                <a:grpSpLocks/>
              </p:cNvGrpSpPr>
              <p:nvPr/>
            </p:nvGrpSpPr>
            <p:grpSpPr bwMode="auto">
              <a:xfrm>
                <a:off x="5207" y="3422"/>
                <a:ext cx="88" cy="199"/>
                <a:chOff x="4503" y="1726"/>
                <a:chExt cx="88" cy="199"/>
              </a:xfrm>
            </p:grpSpPr>
            <p:sp>
              <p:nvSpPr>
                <p:cNvPr id="893" name="AutoShape 336">
                  <a:extLst>
                    <a:ext uri="{FF2B5EF4-FFF2-40B4-BE49-F238E27FC236}">
                      <a16:creationId xmlns:a16="http://schemas.microsoft.com/office/drawing/2014/main" id="{E5048B26-9507-4AFC-ACD8-888C877AC4FC}"/>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4" name="AutoShape 337">
                  <a:extLst>
                    <a:ext uri="{FF2B5EF4-FFF2-40B4-BE49-F238E27FC236}">
                      <a16:creationId xmlns:a16="http://schemas.microsoft.com/office/drawing/2014/main" id="{5E9A5D34-95DC-40E8-9E63-DCA2A7E304D8}"/>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5" name="AutoShape 338">
                  <a:extLst>
                    <a:ext uri="{FF2B5EF4-FFF2-40B4-BE49-F238E27FC236}">
                      <a16:creationId xmlns:a16="http://schemas.microsoft.com/office/drawing/2014/main" id="{65D4F156-53B3-48FE-85BA-DC3BB4490D88}"/>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6" name="AutoShape 339">
                  <a:extLst>
                    <a:ext uri="{FF2B5EF4-FFF2-40B4-BE49-F238E27FC236}">
                      <a16:creationId xmlns:a16="http://schemas.microsoft.com/office/drawing/2014/main" id="{E1321A2D-D5CE-4DAB-BE1E-F4044E237AE9}"/>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88" name="Group 340">
                <a:extLst>
                  <a:ext uri="{FF2B5EF4-FFF2-40B4-BE49-F238E27FC236}">
                    <a16:creationId xmlns:a16="http://schemas.microsoft.com/office/drawing/2014/main" id="{AE92EC6B-B3B4-474E-AE7A-CCABB0AD19BE}"/>
                  </a:ext>
                </a:extLst>
              </p:cNvPr>
              <p:cNvGrpSpPr>
                <a:grpSpLocks/>
              </p:cNvGrpSpPr>
              <p:nvPr/>
            </p:nvGrpSpPr>
            <p:grpSpPr bwMode="auto">
              <a:xfrm>
                <a:off x="5207" y="3218"/>
                <a:ext cx="88" cy="199"/>
                <a:chOff x="4503" y="1726"/>
                <a:chExt cx="88" cy="199"/>
              </a:xfrm>
            </p:grpSpPr>
            <p:sp>
              <p:nvSpPr>
                <p:cNvPr id="889" name="AutoShape 341">
                  <a:extLst>
                    <a:ext uri="{FF2B5EF4-FFF2-40B4-BE49-F238E27FC236}">
                      <a16:creationId xmlns:a16="http://schemas.microsoft.com/office/drawing/2014/main" id="{D62737C1-B5BF-456C-B2C3-A525D8E60989}"/>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0" name="AutoShape 342">
                  <a:extLst>
                    <a:ext uri="{FF2B5EF4-FFF2-40B4-BE49-F238E27FC236}">
                      <a16:creationId xmlns:a16="http://schemas.microsoft.com/office/drawing/2014/main" id="{3F06A7DC-3449-4D88-AFD0-D4836B1B2847}"/>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1" name="AutoShape 343">
                  <a:extLst>
                    <a:ext uri="{FF2B5EF4-FFF2-40B4-BE49-F238E27FC236}">
                      <a16:creationId xmlns:a16="http://schemas.microsoft.com/office/drawing/2014/main" id="{E1573D96-6E62-4AC3-8557-E9A9AF7BBBE3}"/>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2" name="AutoShape 344">
                  <a:extLst>
                    <a:ext uri="{FF2B5EF4-FFF2-40B4-BE49-F238E27FC236}">
                      <a16:creationId xmlns:a16="http://schemas.microsoft.com/office/drawing/2014/main" id="{A58372AA-3239-4FF7-84ED-8E96FEAACFDB}"/>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65" name="Group 345">
              <a:extLst>
                <a:ext uri="{FF2B5EF4-FFF2-40B4-BE49-F238E27FC236}">
                  <a16:creationId xmlns:a16="http://schemas.microsoft.com/office/drawing/2014/main" id="{111A2399-8699-494D-A4EC-EF30EF5647B2}"/>
                </a:ext>
              </a:extLst>
            </p:cNvPr>
            <p:cNvGrpSpPr>
              <a:grpSpLocks/>
            </p:cNvGrpSpPr>
            <p:nvPr/>
          </p:nvGrpSpPr>
          <p:grpSpPr bwMode="auto">
            <a:xfrm rot="5400000" flipH="1">
              <a:off x="3452" y="2954"/>
              <a:ext cx="46" cy="283"/>
              <a:chOff x="5207" y="3218"/>
              <a:chExt cx="88" cy="403"/>
            </a:xfrm>
          </p:grpSpPr>
          <p:grpSp>
            <p:nvGrpSpPr>
              <p:cNvPr id="877" name="Group 346">
                <a:extLst>
                  <a:ext uri="{FF2B5EF4-FFF2-40B4-BE49-F238E27FC236}">
                    <a16:creationId xmlns:a16="http://schemas.microsoft.com/office/drawing/2014/main" id="{1E39CFF4-39A6-4EA2-AE81-3D7E393262A3}"/>
                  </a:ext>
                </a:extLst>
              </p:cNvPr>
              <p:cNvGrpSpPr>
                <a:grpSpLocks/>
              </p:cNvGrpSpPr>
              <p:nvPr/>
            </p:nvGrpSpPr>
            <p:grpSpPr bwMode="auto">
              <a:xfrm>
                <a:off x="5207" y="3422"/>
                <a:ext cx="88" cy="199"/>
                <a:chOff x="4503" y="1726"/>
                <a:chExt cx="88" cy="199"/>
              </a:xfrm>
            </p:grpSpPr>
            <p:sp>
              <p:nvSpPr>
                <p:cNvPr id="883" name="AutoShape 347">
                  <a:extLst>
                    <a:ext uri="{FF2B5EF4-FFF2-40B4-BE49-F238E27FC236}">
                      <a16:creationId xmlns:a16="http://schemas.microsoft.com/office/drawing/2014/main" id="{4D81A731-1FFF-4C37-A2EA-A6469EEF610A}"/>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4" name="AutoShape 348">
                  <a:extLst>
                    <a:ext uri="{FF2B5EF4-FFF2-40B4-BE49-F238E27FC236}">
                      <a16:creationId xmlns:a16="http://schemas.microsoft.com/office/drawing/2014/main" id="{13E1902B-3C41-41EB-9E19-AA807F0AD978}"/>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5" name="AutoShape 349">
                  <a:extLst>
                    <a:ext uri="{FF2B5EF4-FFF2-40B4-BE49-F238E27FC236}">
                      <a16:creationId xmlns:a16="http://schemas.microsoft.com/office/drawing/2014/main" id="{D5A5B095-FFBA-463A-B123-3073E8DB81D6}"/>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6" name="AutoShape 350">
                  <a:extLst>
                    <a:ext uri="{FF2B5EF4-FFF2-40B4-BE49-F238E27FC236}">
                      <a16:creationId xmlns:a16="http://schemas.microsoft.com/office/drawing/2014/main" id="{B8EACBC3-64AF-4BD4-9E7E-6AC61FA8894F}"/>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78" name="Group 351">
                <a:extLst>
                  <a:ext uri="{FF2B5EF4-FFF2-40B4-BE49-F238E27FC236}">
                    <a16:creationId xmlns:a16="http://schemas.microsoft.com/office/drawing/2014/main" id="{DB1785C3-B3E1-44DE-A9D6-4FE6E9EBAC56}"/>
                  </a:ext>
                </a:extLst>
              </p:cNvPr>
              <p:cNvGrpSpPr>
                <a:grpSpLocks/>
              </p:cNvGrpSpPr>
              <p:nvPr/>
            </p:nvGrpSpPr>
            <p:grpSpPr bwMode="auto">
              <a:xfrm>
                <a:off x="5207" y="3218"/>
                <a:ext cx="88" cy="199"/>
                <a:chOff x="4503" y="1726"/>
                <a:chExt cx="88" cy="199"/>
              </a:xfrm>
            </p:grpSpPr>
            <p:sp>
              <p:nvSpPr>
                <p:cNvPr id="879" name="AutoShape 352">
                  <a:extLst>
                    <a:ext uri="{FF2B5EF4-FFF2-40B4-BE49-F238E27FC236}">
                      <a16:creationId xmlns:a16="http://schemas.microsoft.com/office/drawing/2014/main" id="{3E924D16-9EF3-48F4-BF5D-D4F8078BDBCA}"/>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0" name="AutoShape 353">
                  <a:extLst>
                    <a:ext uri="{FF2B5EF4-FFF2-40B4-BE49-F238E27FC236}">
                      <a16:creationId xmlns:a16="http://schemas.microsoft.com/office/drawing/2014/main" id="{222640FB-020C-4B7A-9A34-0ACC67BC2B0E}"/>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1" name="AutoShape 354">
                  <a:extLst>
                    <a:ext uri="{FF2B5EF4-FFF2-40B4-BE49-F238E27FC236}">
                      <a16:creationId xmlns:a16="http://schemas.microsoft.com/office/drawing/2014/main" id="{1BDC4C26-07C1-422F-B79C-230C090713CE}"/>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2" name="AutoShape 355">
                  <a:extLst>
                    <a:ext uri="{FF2B5EF4-FFF2-40B4-BE49-F238E27FC236}">
                      <a16:creationId xmlns:a16="http://schemas.microsoft.com/office/drawing/2014/main" id="{510AE5B5-EA90-4272-BED2-45ACBD7B2CFA}"/>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66" name="Group 356">
              <a:extLst>
                <a:ext uri="{FF2B5EF4-FFF2-40B4-BE49-F238E27FC236}">
                  <a16:creationId xmlns:a16="http://schemas.microsoft.com/office/drawing/2014/main" id="{849F9A68-B269-4E63-A13E-6F31CA4156A1}"/>
                </a:ext>
              </a:extLst>
            </p:cNvPr>
            <p:cNvGrpSpPr>
              <a:grpSpLocks/>
            </p:cNvGrpSpPr>
            <p:nvPr/>
          </p:nvGrpSpPr>
          <p:grpSpPr bwMode="auto">
            <a:xfrm rot="5400000" flipH="1">
              <a:off x="4568" y="2588"/>
              <a:ext cx="46" cy="283"/>
              <a:chOff x="5207" y="3218"/>
              <a:chExt cx="88" cy="403"/>
            </a:xfrm>
          </p:grpSpPr>
          <p:grpSp>
            <p:nvGrpSpPr>
              <p:cNvPr id="867" name="Group 357">
                <a:extLst>
                  <a:ext uri="{FF2B5EF4-FFF2-40B4-BE49-F238E27FC236}">
                    <a16:creationId xmlns:a16="http://schemas.microsoft.com/office/drawing/2014/main" id="{84CB6D56-1CDA-4CD3-902D-220FF9109BD8}"/>
                  </a:ext>
                </a:extLst>
              </p:cNvPr>
              <p:cNvGrpSpPr>
                <a:grpSpLocks/>
              </p:cNvGrpSpPr>
              <p:nvPr/>
            </p:nvGrpSpPr>
            <p:grpSpPr bwMode="auto">
              <a:xfrm>
                <a:off x="5207" y="3422"/>
                <a:ext cx="88" cy="199"/>
                <a:chOff x="4503" y="1726"/>
                <a:chExt cx="88" cy="199"/>
              </a:xfrm>
            </p:grpSpPr>
            <p:sp>
              <p:nvSpPr>
                <p:cNvPr id="873" name="AutoShape 358">
                  <a:extLst>
                    <a:ext uri="{FF2B5EF4-FFF2-40B4-BE49-F238E27FC236}">
                      <a16:creationId xmlns:a16="http://schemas.microsoft.com/office/drawing/2014/main" id="{6F46000A-3465-4BAD-A807-F8D7302A20CD}"/>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4" name="AutoShape 359">
                  <a:extLst>
                    <a:ext uri="{FF2B5EF4-FFF2-40B4-BE49-F238E27FC236}">
                      <a16:creationId xmlns:a16="http://schemas.microsoft.com/office/drawing/2014/main" id="{5DAA8D2D-A30D-4E9E-B616-97216EF90EE5}"/>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5" name="AutoShape 360">
                  <a:extLst>
                    <a:ext uri="{FF2B5EF4-FFF2-40B4-BE49-F238E27FC236}">
                      <a16:creationId xmlns:a16="http://schemas.microsoft.com/office/drawing/2014/main" id="{93831F76-E5B7-47BE-BC19-A16AD5F2F020}"/>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6" name="AutoShape 361">
                  <a:extLst>
                    <a:ext uri="{FF2B5EF4-FFF2-40B4-BE49-F238E27FC236}">
                      <a16:creationId xmlns:a16="http://schemas.microsoft.com/office/drawing/2014/main" id="{5AA15611-35D2-46D8-8C8F-9FD12EC3573E}"/>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68" name="Group 362">
                <a:extLst>
                  <a:ext uri="{FF2B5EF4-FFF2-40B4-BE49-F238E27FC236}">
                    <a16:creationId xmlns:a16="http://schemas.microsoft.com/office/drawing/2014/main" id="{2AB51EA0-EA26-4BD2-AE36-5B50F3B098A8}"/>
                  </a:ext>
                </a:extLst>
              </p:cNvPr>
              <p:cNvGrpSpPr>
                <a:grpSpLocks/>
              </p:cNvGrpSpPr>
              <p:nvPr/>
            </p:nvGrpSpPr>
            <p:grpSpPr bwMode="auto">
              <a:xfrm>
                <a:off x="5207" y="3218"/>
                <a:ext cx="88" cy="199"/>
                <a:chOff x="4503" y="1726"/>
                <a:chExt cx="88" cy="199"/>
              </a:xfrm>
            </p:grpSpPr>
            <p:sp>
              <p:nvSpPr>
                <p:cNvPr id="869" name="AutoShape 363">
                  <a:extLst>
                    <a:ext uri="{FF2B5EF4-FFF2-40B4-BE49-F238E27FC236}">
                      <a16:creationId xmlns:a16="http://schemas.microsoft.com/office/drawing/2014/main" id="{667D1CFB-EF06-40DB-A5DD-D5D81FE52E93}"/>
                    </a:ext>
                  </a:extLst>
                </p:cNvPr>
                <p:cNvSpPr>
                  <a:spLocks noChangeArrowheads="1"/>
                </p:cNvSpPr>
                <p:nvPr/>
              </p:nvSpPr>
              <p:spPr bwMode="auto">
                <a:xfrm rot="5400000">
                  <a:off x="4491" y="1874"/>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0" name="AutoShape 364">
                  <a:extLst>
                    <a:ext uri="{FF2B5EF4-FFF2-40B4-BE49-F238E27FC236}">
                      <a16:creationId xmlns:a16="http://schemas.microsoft.com/office/drawing/2014/main" id="{1523273D-8D26-4138-9163-E8B2842D8F5D}"/>
                    </a:ext>
                  </a:extLst>
                </p:cNvPr>
                <p:cNvSpPr>
                  <a:spLocks noChangeArrowheads="1"/>
                </p:cNvSpPr>
                <p:nvPr/>
              </p:nvSpPr>
              <p:spPr bwMode="auto">
                <a:xfrm rot="5400000">
                  <a:off x="4491"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1" name="AutoShape 365">
                  <a:extLst>
                    <a:ext uri="{FF2B5EF4-FFF2-40B4-BE49-F238E27FC236}">
                      <a16:creationId xmlns:a16="http://schemas.microsoft.com/office/drawing/2014/main" id="{689AB3A0-0FD0-4896-956C-F7150D59D4E6}"/>
                    </a:ext>
                  </a:extLst>
                </p:cNvPr>
                <p:cNvSpPr>
                  <a:spLocks noChangeArrowheads="1"/>
                </p:cNvSpPr>
                <p:nvPr/>
              </p:nvSpPr>
              <p:spPr bwMode="auto">
                <a:xfrm rot="5400000">
                  <a:off x="4491" y="1738"/>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2" name="AutoShape 366">
                  <a:extLst>
                    <a:ext uri="{FF2B5EF4-FFF2-40B4-BE49-F238E27FC236}">
                      <a16:creationId xmlns:a16="http://schemas.microsoft.com/office/drawing/2014/main" id="{358BE7FD-66CA-4CCF-B4D2-F00A5268D29D}"/>
                    </a:ext>
                  </a:extLst>
                </p:cNvPr>
                <p:cNvSpPr>
                  <a:spLocks noChangeArrowheads="1"/>
                </p:cNvSpPr>
                <p:nvPr/>
              </p:nvSpPr>
              <p:spPr bwMode="auto">
                <a:xfrm rot="5400000">
                  <a:off x="4539" y="1806"/>
                  <a:ext cx="63" cy="40"/>
                </a:xfrm>
                <a:prstGeom prst="hexagon">
                  <a:avLst>
                    <a:gd name="adj" fmla="val 39375"/>
                    <a:gd name="vf" fmla="val 115470"/>
                  </a:avLst>
                </a:prstGeom>
                <a:gradFill rotWithShape="1">
                  <a:gsLst>
                    <a:gs pos="0">
                      <a:srgbClr val="FFC7B9"/>
                    </a:gs>
                    <a:gs pos="100000">
                      <a:srgbClr val="FF3300"/>
                    </a:gs>
                  </a:gsLst>
                  <a:path path="shape">
                    <a:fillToRect l="50000" t="50000" r="50000" b="50000"/>
                  </a:path>
                </a:gradFill>
                <a:ln w="9525">
                  <a:solidFill>
                    <a:srgbClr val="FF33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100" name="Group 367">
            <a:extLst>
              <a:ext uri="{FF2B5EF4-FFF2-40B4-BE49-F238E27FC236}">
                <a16:creationId xmlns:a16="http://schemas.microsoft.com/office/drawing/2014/main" id="{AFBC87EE-DAC5-472E-A28B-E723C716C07F}"/>
              </a:ext>
            </a:extLst>
          </p:cNvPr>
          <p:cNvGrpSpPr>
            <a:grpSpLocks/>
          </p:cNvGrpSpPr>
          <p:nvPr/>
        </p:nvGrpSpPr>
        <p:grpSpPr bwMode="auto">
          <a:xfrm>
            <a:off x="5017546" y="2116440"/>
            <a:ext cx="1455738" cy="3108325"/>
            <a:chOff x="899" y="2197"/>
            <a:chExt cx="1151" cy="2264"/>
          </a:xfrm>
        </p:grpSpPr>
        <p:grpSp>
          <p:nvGrpSpPr>
            <p:cNvPr id="127" name="Group 368">
              <a:extLst>
                <a:ext uri="{FF2B5EF4-FFF2-40B4-BE49-F238E27FC236}">
                  <a16:creationId xmlns:a16="http://schemas.microsoft.com/office/drawing/2014/main" id="{FBE05F66-1327-4E30-8D7D-93A4A34EC345}"/>
                </a:ext>
              </a:extLst>
            </p:cNvPr>
            <p:cNvGrpSpPr>
              <a:grpSpLocks/>
            </p:cNvGrpSpPr>
            <p:nvPr/>
          </p:nvGrpSpPr>
          <p:grpSpPr bwMode="auto">
            <a:xfrm rot="-5400000">
              <a:off x="803" y="2534"/>
              <a:ext cx="1458" cy="784"/>
              <a:chOff x="1087" y="3470"/>
              <a:chExt cx="1458" cy="784"/>
            </a:xfrm>
          </p:grpSpPr>
          <p:sp>
            <p:nvSpPr>
              <p:cNvPr id="195" name="AutoShape 369">
                <a:extLst>
                  <a:ext uri="{FF2B5EF4-FFF2-40B4-BE49-F238E27FC236}">
                    <a16:creationId xmlns:a16="http://schemas.microsoft.com/office/drawing/2014/main" id="{E79C92F3-0913-4477-93A7-251EFEE56F6A}"/>
                  </a:ext>
                </a:extLst>
              </p:cNvPr>
              <p:cNvSpPr>
                <a:spLocks noChangeArrowheads="1"/>
              </p:cNvSpPr>
              <p:nvPr/>
            </p:nvSpPr>
            <p:spPr bwMode="auto">
              <a:xfrm rot="7807900">
                <a:off x="2297" y="4005"/>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196" name="AutoShape 370">
                <a:extLst>
                  <a:ext uri="{FF2B5EF4-FFF2-40B4-BE49-F238E27FC236}">
                    <a16:creationId xmlns:a16="http://schemas.microsoft.com/office/drawing/2014/main" id="{66A7D400-F48F-412F-9E8D-F83D0C9B4B72}"/>
                  </a:ext>
                </a:extLst>
              </p:cNvPr>
              <p:cNvSpPr>
                <a:spLocks noChangeArrowheads="1"/>
              </p:cNvSpPr>
              <p:nvPr/>
            </p:nvSpPr>
            <p:spPr bwMode="auto">
              <a:xfrm>
                <a:off x="1326" y="3714"/>
                <a:ext cx="972" cy="288"/>
              </a:xfrm>
              <a:prstGeom prst="roundRect">
                <a:avLst>
                  <a:gd name="adj" fmla="val 16667"/>
                </a:avLst>
              </a:prstGeom>
              <a:solidFill>
                <a:srgbClr val="99CCFF"/>
              </a:solidFill>
              <a:ln w="57150">
                <a:solidFill>
                  <a:srgbClr val="FFFF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97" name="Group 371">
                <a:extLst>
                  <a:ext uri="{FF2B5EF4-FFF2-40B4-BE49-F238E27FC236}">
                    <a16:creationId xmlns:a16="http://schemas.microsoft.com/office/drawing/2014/main" id="{CA49E53A-4768-4E3F-8028-A21B99E01872}"/>
                  </a:ext>
                </a:extLst>
              </p:cNvPr>
              <p:cNvGrpSpPr>
                <a:grpSpLocks/>
              </p:cNvGrpSpPr>
              <p:nvPr/>
            </p:nvGrpSpPr>
            <p:grpSpPr bwMode="auto">
              <a:xfrm rot="467995">
                <a:off x="1522" y="3752"/>
                <a:ext cx="530" cy="203"/>
                <a:chOff x="2932" y="3842"/>
                <a:chExt cx="1292" cy="257"/>
              </a:xfrm>
            </p:grpSpPr>
            <p:sp>
              <p:nvSpPr>
                <p:cNvPr id="731" name="Freeform 372">
                  <a:extLst>
                    <a:ext uri="{FF2B5EF4-FFF2-40B4-BE49-F238E27FC236}">
                      <a16:creationId xmlns:a16="http://schemas.microsoft.com/office/drawing/2014/main" id="{C3C27C4F-F884-4791-B8DC-FBCF526309B6}"/>
                    </a:ext>
                  </a:extLst>
                </p:cNvPr>
                <p:cNvSpPr>
                  <a:spLocks/>
                </p:cNvSpPr>
                <p:nvPr/>
              </p:nvSpPr>
              <p:spPr bwMode="auto">
                <a:xfrm>
                  <a:off x="2988" y="3842"/>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2" name="Freeform 373">
                  <a:extLst>
                    <a:ext uri="{FF2B5EF4-FFF2-40B4-BE49-F238E27FC236}">
                      <a16:creationId xmlns:a16="http://schemas.microsoft.com/office/drawing/2014/main" id="{4BBB2324-CA91-4EF7-AA19-112F66334FCA}"/>
                    </a:ext>
                  </a:extLst>
                </p:cNvPr>
                <p:cNvSpPr>
                  <a:spLocks/>
                </p:cNvSpPr>
                <p:nvPr/>
              </p:nvSpPr>
              <p:spPr bwMode="auto">
                <a:xfrm>
                  <a:off x="2932" y="3846"/>
                  <a:ext cx="1236" cy="253"/>
                </a:xfrm>
                <a:custGeom>
                  <a:avLst/>
                  <a:gdLst>
                    <a:gd name="T0" fmla="*/ 0 w 1236"/>
                    <a:gd name="T1" fmla="*/ 232 h 253"/>
                    <a:gd name="T2" fmla="*/ 138 w 1236"/>
                    <a:gd name="T3" fmla="*/ 58 h 253"/>
                    <a:gd name="T4" fmla="*/ 318 w 1236"/>
                    <a:gd name="T5" fmla="*/ 202 h 253"/>
                    <a:gd name="T6" fmla="*/ 372 w 1236"/>
                    <a:gd name="T7" fmla="*/ 232 h 253"/>
                    <a:gd name="T8" fmla="*/ 486 w 1236"/>
                    <a:gd name="T9" fmla="*/ 76 h 253"/>
                    <a:gd name="T10" fmla="*/ 570 w 1236"/>
                    <a:gd name="T11" fmla="*/ 28 h 253"/>
                    <a:gd name="T12" fmla="*/ 714 w 1236"/>
                    <a:gd name="T13" fmla="*/ 160 h 253"/>
                    <a:gd name="T14" fmla="*/ 828 w 1236"/>
                    <a:gd name="T15" fmla="*/ 226 h 253"/>
                    <a:gd name="T16" fmla="*/ 858 w 1236"/>
                    <a:gd name="T17" fmla="*/ 118 h 253"/>
                    <a:gd name="T18" fmla="*/ 930 w 1236"/>
                    <a:gd name="T19" fmla="*/ 28 h 253"/>
                    <a:gd name="T20" fmla="*/ 1050 w 1236"/>
                    <a:gd name="T21" fmla="*/ 10 h 253"/>
                    <a:gd name="T22" fmla="*/ 1056 w 1236"/>
                    <a:gd name="T23" fmla="*/ 88 h 253"/>
                    <a:gd name="T24" fmla="*/ 1122 w 1236"/>
                    <a:gd name="T25" fmla="*/ 160 h 253"/>
                    <a:gd name="T26" fmla="*/ 1164 w 1236"/>
                    <a:gd name="T27" fmla="*/ 166 h 253"/>
                    <a:gd name="T28" fmla="*/ 1224 w 1236"/>
                    <a:gd name="T29" fmla="*/ 142 h 253"/>
                    <a:gd name="T30" fmla="*/ 1236 w 1236"/>
                    <a:gd name="T31" fmla="*/ 58 h 2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6"/>
                    <a:gd name="T49" fmla="*/ 0 h 253"/>
                    <a:gd name="T50" fmla="*/ 1236 w 1236"/>
                    <a:gd name="T51" fmla="*/ 253 h 2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6" h="253">
                      <a:moveTo>
                        <a:pt x="0" y="232"/>
                      </a:moveTo>
                      <a:cubicBezTo>
                        <a:pt x="42" y="147"/>
                        <a:pt x="85" y="63"/>
                        <a:pt x="138" y="58"/>
                      </a:cubicBezTo>
                      <a:cubicBezTo>
                        <a:pt x="191" y="53"/>
                        <a:pt x="279" y="173"/>
                        <a:pt x="318" y="202"/>
                      </a:cubicBezTo>
                      <a:cubicBezTo>
                        <a:pt x="357" y="231"/>
                        <a:pt x="344" y="253"/>
                        <a:pt x="372" y="232"/>
                      </a:cubicBezTo>
                      <a:cubicBezTo>
                        <a:pt x="400" y="211"/>
                        <a:pt x="453" y="110"/>
                        <a:pt x="486" y="76"/>
                      </a:cubicBezTo>
                      <a:cubicBezTo>
                        <a:pt x="519" y="42"/>
                        <a:pt x="532" y="14"/>
                        <a:pt x="570" y="28"/>
                      </a:cubicBezTo>
                      <a:cubicBezTo>
                        <a:pt x="608" y="42"/>
                        <a:pt x="671" y="127"/>
                        <a:pt x="714" y="160"/>
                      </a:cubicBezTo>
                      <a:cubicBezTo>
                        <a:pt x="757" y="193"/>
                        <a:pt x="804" y="233"/>
                        <a:pt x="828" y="226"/>
                      </a:cubicBezTo>
                      <a:cubicBezTo>
                        <a:pt x="852" y="219"/>
                        <a:pt x="841" y="151"/>
                        <a:pt x="858" y="118"/>
                      </a:cubicBezTo>
                      <a:cubicBezTo>
                        <a:pt x="875" y="85"/>
                        <a:pt x="898" y="46"/>
                        <a:pt x="930" y="28"/>
                      </a:cubicBezTo>
                      <a:cubicBezTo>
                        <a:pt x="962" y="10"/>
                        <a:pt x="1029" y="0"/>
                        <a:pt x="1050" y="10"/>
                      </a:cubicBezTo>
                      <a:cubicBezTo>
                        <a:pt x="1071" y="20"/>
                        <a:pt x="1044" y="63"/>
                        <a:pt x="1056" y="88"/>
                      </a:cubicBezTo>
                      <a:cubicBezTo>
                        <a:pt x="1068" y="113"/>
                        <a:pt x="1104" y="147"/>
                        <a:pt x="1122" y="160"/>
                      </a:cubicBezTo>
                      <a:cubicBezTo>
                        <a:pt x="1140" y="173"/>
                        <a:pt x="1147" y="169"/>
                        <a:pt x="1164" y="166"/>
                      </a:cubicBezTo>
                      <a:cubicBezTo>
                        <a:pt x="1181" y="163"/>
                        <a:pt x="1212" y="160"/>
                        <a:pt x="1224" y="142"/>
                      </a:cubicBezTo>
                      <a:cubicBezTo>
                        <a:pt x="1236" y="124"/>
                        <a:pt x="1236" y="91"/>
                        <a:pt x="1236" y="58"/>
                      </a:cubicBezTo>
                    </a:path>
                  </a:pathLst>
                </a:custGeom>
                <a:noFill/>
                <a:ln w="9525">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98" name="Group 374">
                <a:extLst>
                  <a:ext uri="{FF2B5EF4-FFF2-40B4-BE49-F238E27FC236}">
                    <a16:creationId xmlns:a16="http://schemas.microsoft.com/office/drawing/2014/main" id="{9B185550-10A9-4CE6-BA3C-7E9A663B1FE2}"/>
                  </a:ext>
                </a:extLst>
              </p:cNvPr>
              <p:cNvGrpSpPr>
                <a:grpSpLocks/>
              </p:cNvGrpSpPr>
              <p:nvPr/>
            </p:nvGrpSpPr>
            <p:grpSpPr bwMode="auto">
              <a:xfrm>
                <a:off x="1315" y="3595"/>
                <a:ext cx="1006" cy="103"/>
                <a:chOff x="1315" y="3595"/>
                <a:chExt cx="1006" cy="103"/>
              </a:xfrm>
            </p:grpSpPr>
            <p:grpSp>
              <p:nvGrpSpPr>
                <p:cNvPr id="643" name="Group 375">
                  <a:extLst>
                    <a:ext uri="{FF2B5EF4-FFF2-40B4-BE49-F238E27FC236}">
                      <a16:creationId xmlns:a16="http://schemas.microsoft.com/office/drawing/2014/main" id="{D8A9FBA0-6A7A-4616-98E7-D3ABFCD4A4BC}"/>
                    </a:ext>
                  </a:extLst>
                </p:cNvPr>
                <p:cNvGrpSpPr>
                  <a:grpSpLocks/>
                </p:cNvGrpSpPr>
                <p:nvPr/>
              </p:nvGrpSpPr>
              <p:grpSpPr bwMode="auto">
                <a:xfrm>
                  <a:off x="1315" y="3595"/>
                  <a:ext cx="444" cy="103"/>
                  <a:chOff x="3417" y="1568"/>
                  <a:chExt cx="1434" cy="253"/>
                </a:xfrm>
              </p:grpSpPr>
              <p:grpSp>
                <p:nvGrpSpPr>
                  <p:cNvPr id="693" name="Group 376">
                    <a:extLst>
                      <a:ext uri="{FF2B5EF4-FFF2-40B4-BE49-F238E27FC236}">
                        <a16:creationId xmlns:a16="http://schemas.microsoft.com/office/drawing/2014/main" id="{43589B8C-3A1D-4DC7-A0C1-00BCBE83C886}"/>
                      </a:ext>
                    </a:extLst>
                  </p:cNvPr>
                  <p:cNvGrpSpPr>
                    <a:grpSpLocks/>
                  </p:cNvGrpSpPr>
                  <p:nvPr/>
                </p:nvGrpSpPr>
                <p:grpSpPr bwMode="auto">
                  <a:xfrm>
                    <a:off x="3417" y="1568"/>
                    <a:ext cx="1432" cy="99"/>
                    <a:chOff x="2935" y="2772"/>
                    <a:chExt cx="1749" cy="134"/>
                  </a:xfrm>
                </p:grpSpPr>
                <p:grpSp>
                  <p:nvGrpSpPr>
                    <p:cNvPr id="715" name="Group 377">
                      <a:extLst>
                        <a:ext uri="{FF2B5EF4-FFF2-40B4-BE49-F238E27FC236}">
                          <a16:creationId xmlns:a16="http://schemas.microsoft.com/office/drawing/2014/main" id="{EBC577E4-3030-4B39-BE68-85B37A6CD6B3}"/>
                        </a:ext>
                      </a:extLst>
                    </p:cNvPr>
                    <p:cNvGrpSpPr>
                      <a:grpSpLocks/>
                    </p:cNvGrpSpPr>
                    <p:nvPr/>
                  </p:nvGrpSpPr>
                  <p:grpSpPr bwMode="auto">
                    <a:xfrm>
                      <a:off x="2935" y="2772"/>
                      <a:ext cx="875" cy="134"/>
                      <a:chOff x="2845" y="3061"/>
                      <a:chExt cx="875" cy="134"/>
                    </a:xfrm>
                  </p:grpSpPr>
                  <p:grpSp>
                    <p:nvGrpSpPr>
                      <p:cNvPr id="724" name="Group 378">
                        <a:extLst>
                          <a:ext uri="{FF2B5EF4-FFF2-40B4-BE49-F238E27FC236}">
                            <a16:creationId xmlns:a16="http://schemas.microsoft.com/office/drawing/2014/main" id="{CE145F52-9EBD-4CCC-93A4-E170145B4AC3}"/>
                          </a:ext>
                        </a:extLst>
                      </p:cNvPr>
                      <p:cNvGrpSpPr>
                        <a:grpSpLocks/>
                      </p:cNvGrpSpPr>
                      <p:nvPr/>
                    </p:nvGrpSpPr>
                    <p:grpSpPr bwMode="auto">
                      <a:xfrm>
                        <a:off x="2845" y="3061"/>
                        <a:ext cx="875" cy="130"/>
                        <a:chOff x="2707" y="2809"/>
                        <a:chExt cx="875" cy="130"/>
                      </a:xfrm>
                    </p:grpSpPr>
                    <p:sp>
                      <p:nvSpPr>
                        <p:cNvPr id="727" name="AutoShape 379">
                          <a:extLst>
                            <a:ext uri="{FF2B5EF4-FFF2-40B4-BE49-F238E27FC236}">
                              <a16:creationId xmlns:a16="http://schemas.microsoft.com/office/drawing/2014/main" id="{33F8A286-1B2E-482B-B4B7-E70133E1E670}"/>
                            </a:ext>
                          </a:extLst>
                        </p:cNvPr>
                        <p:cNvSpPr>
                          <a:spLocks noChangeArrowheads="1"/>
                        </p:cNvSpPr>
                        <p:nvPr/>
                      </p:nvSpPr>
                      <p:spPr bwMode="auto">
                        <a:xfrm>
                          <a:off x="2765" y="2506"/>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28" name="AutoShape 380">
                          <a:extLst>
                            <a:ext uri="{FF2B5EF4-FFF2-40B4-BE49-F238E27FC236}">
                              <a16:creationId xmlns:a16="http://schemas.microsoft.com/office/drawing/2014/main" id="{955844C2-BD01-469C-BC8F-7DC1B3C87178}"/>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9" name="AutoShape 381">
                          <a:extLst>
                            <a:ext uri="{FF2B5EF4-FFF2-40B4-BE49-F238E27FC236}">
                              <a16:creationId xmlns:a16="http://schemas.microsoft.com/office/drawing/2014/main" id="{4B43D137-DF04-48CA-81FF-914FB89809D8}"/>
                            </a:ext>
                          </a:extLst>
                        </p:cNvPr>
                        <p:cNvSpPr>
                          <a:spLocks noChangeArrowheads="1"/>
                        </p:cNvSpPr>
                        <p:nvPr/>
                      </p:nvSpPr>
                      <p:spPr bwMode="auto">
                        <a:xfrm>
                          <a:off x="3376" y="2506"/>
                          <a:ext cx="214"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30" name="AutoShape 382">
                          <a:extLst>
                            <a:ext uri="{FF2B5EF4-FFF2-40B4-BE49-F238E27FC236}">
                              <a16:creationId xmlns:a16="http://schemas.microsoft.com/office/drawing/2014/main" id="{7FE719EA-AB4A-41F5-9C5A-F9D5CD0055AE}"/>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25" name="AutoShape 383">
                        <a:extLst>
                          <a:ext uri="{FF2B5EF4-FFF2-40B4-BE49-F238E27FC236}">
                            <a16:creationId xmlns:a16="http://schemas.microsoft.com/office/drawing/2014/main" id="{8E8F610C-B9B0-453E-A1FF-C4B3F3C47F41}"/>
                          </a:ext>
                        </a:extLst>
                      </p:cNvPr>
                      <p:cNvSpPr>
                        <a:spLocks noChangeArrowheads="1"/>
                      </p:cNvSpPr>
                      <p:nvPr/>
                    </p:nvSpPr>
                    <p:spPr bwMode="auto">
                      <a:xfrm>
                        <a:off x="2903" y="2758"/>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26" name="AutoShape 384">
                        <a:extLst>
                          <a:ext uri="{FF2B5EF4-FFF2-40B4-BE49-F238E27FC236}">
                            <a16:creationId xmlns:a16="http://schemas.microsoft.com/office/drawing/2014/main" id="{BD5481B6-A0FB-44C9-920C-C80FD3B25388}"/>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6" name="Group 385">
                      <a:extLst>
                        <a:ext uri="{FF2B5EF4-FFF2-40B4-BE49-F238E27FC236}">
                          <a16:creationId xmlns:a16="http://schemas.microsoft.com/office/drawing/2014/main" id="{0890B992-4C8B-487A-9C4B-67F455109126}"/>
                        </a:ext>
                      </a:extLst>
                    </p:cNvPr>
                    <p:cNvGrpSpPr>
                      <a:grpSpLocks/>
                    </p:cNvGrpSpPr>
                    <p:nvPr/>
                  </p:nvGrpSpPr>
                  <p:grpSpPr bwMode="auto">
                    <a:xfrm>
                      <a:off x="3809" y="2772"/>
                      <a:ext cx="875" cy="134"/>
                      <a:chOff x="2845" y="3061"/>
                      <a:chExt cx="875" cy="134"/>
                    </a:xfrm>
                  </p:grpSpPr>
                  <p:grpSp>
                    <p:nvGrpSpPr>
                      <p:cNvPr id="717" name="Group 386">
                        <a:extLst>
                          <a:ext uri="{FF2B5EF4-FFF2-40B4-BE49-F238E27FC236}">
                            <a16:creationId xmlns:a16="http://schemas.microsoft.com/office/drawing/2014/main" id="{99EC761C-57B9-43CC-9314-7B34AB6A6AD7}"/>
                          </a:ext>
                        </a:extLst>
                      </p:cNvPr>
                      <p:cNvGrpSpPr>
                        <a:grpSpLocks/>
                      </p:cNvGrpSpPr>
                      <p:nvPr/>
                    </p:nvGrpSpPr>
                    <p:grpSpPr bwMode="auto">
                      <a:xfrm>
                        <a:off x="2845" y="3061"/>
                        <a:ext cx="875" cy="130"/>
                        <a:chOff x="2707" y="2809"/>
                        <a:chExt cx="875" cy="130"/>
                      </a:xfrm>
                    </p:grpSpPr>
                    <p:sp>
                      <p:nvSpPr>
                        <p:cNvPr id="720" name="AutoShape 387">
                          <a:extLst>
                            <a:ext uri="{FF2B5EF4-FFF2-40B4-BE49-F238E27FC236}">
                              <a16:creationId xmlns:a16="http://schemas.microsoft.com/office/drawing/2014/main" id="{98705F05-C920-4843-93A3-CC7A6D047DFF}"/>
                            </a:ext>
                          </a:extLst>
                        </p:cNvPr>
                        <p:cNvSpPr>
                          <a:spLocks noChangeArrowheads="1"/>
                        </p:cNvSpPr>
                        <p:nvPr/>
                      </p:nvSpPr>
                      <p:spPr bwMode="auto">
                        <a:xfrm>
                          <a:off x="2749" y="2569"/>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21" name="AutoShape 388">
                          <a:extLst>
                            <a:ext uri="{FF2B5EF4-FFF2-40B4-BE49-F238E27FC236}">
                              <a16:creationId xmlns:a16="http://schemas.microsoft.com/office/drawing/2014/main" id="{C1F4D7E4-661A-4082-9A9C-263CBE496C69}"/>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2" name="AutoShape 389">
                          <a:extLst>
                            <a:ext uri="{FF2B5EF4-FFF2-40B4-BE49-F238E27FC236}">
                              <a16:creationId xmlns:a16="http://schemas.microsoft.com/office/drawing/2014/main" id="{FA6889AC-4DA2-49B0-B24C-8236870E902F}"/>
                            </a:ext>
                          </a:extLst>
                        </p:cNvPr>
                        <p:cNvSpPr>
                          <a:spLocks noChangeArrowheads="1"/>
                        </p:cNvSpPr>
                        <p:nvPr/>
                      </p:nvSpPr>
                      <p:spPr bwMode="auto">
                        <a:xfrm>
                          <a:off x="3360" y="2581"/>
                          <a:ext cx="214"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23" name="AutoShape 390">
                          <a:extLst>
                            <a:ext uri="{FF2B5EF4-FFF2-40B4-BE49-F238E27FC236}">
                              <a16:creationId xmlns:a16="http://schemas.microsoft.com/office/drawing/2014/main" id="{C97AB1DD-4AEF-4288-B863-020BED5D37C9}"/>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18" name="AutoShape 391">
                        <a:extLst>
                          <a:ext uri="{FF2B5EF4-FFF2-40B4-BE49-F238E27FC236}">
                            <a16:creationId xmlns:a16="http://schemas.microsoft.com/office/drawing/2014/main" id="{CDD3F720-855C-4549-9708-8DEC432B43DA}"/>
                          </a:ext>
                        </a:extLst>
                      </p:cNvPr>
                      <p:cNvSpPr>
                        <a:spLocks noChangeArrowheads="1"/>
                      </p:cNvSpPr>
                      <p:nvPr/>
                    </p:nvSpPr>
                    <p:spPr bwMode="auto">
                      <a:xfrm>
                        <a:off x="2887" y="2816"/>
                        <a:ext cx="219" cy="11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19" name="AutoShape 392">
                        <a:extLst>
                          <a:ext uri="{FF2B5EF4-FFF2-40B4-BE49-F238E27FC236}">
                            <a16:creationId xmlns:a16="http://schemas.microsoft.com/office/drawing/2014/main" id="{5B0A2C49-C843-4CB5-89FB-F8E6EACB945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694" name="Group 393">
                    <a:extLst>
                      <a:ext uri="{FF2B5EF4-FFF2-40B4-BE49-F238E27FC236}">
                        <a16:creationId xmlns:a16="http://schemas.microsoft.com/office/drawing/2014/main" id="{DA55233E-69D0-4C85-AEDB-1B02125CF6A2}"/>
                      </a:ext>
                    </a:extLst>
                  </p:cNvPr>
                  <p:cNvGrpSpPr>
                    <a:grpSpLocks/>
                  </p:cNvGrpSpPr>
                  <p:nvPr/>
                </p:nvGrpSpPr>
                <p:grpSpPr bwMode="auto">
                  <a:xfrm>
                    <a:off x="3419" y="1722"/>
                    <a:ext cx="1432" cy="99"/>
                    <a:chOff x="2935" y="2772"/>
                    <a:chExt cx="1749" cy="134"/>
                  </a:xfrm>
                </p:grpSpPr>
                <p:grpSp>
                  <p:nvGrpSpPr>
                    <p:cNvPr id="699" name="Group 394">
                      <a:extLst>
                        <a:ext uri="{FF2B5EF4-FFF2-40B4-BE49-F238E27FC236}">
                          <a16:creationId xmlns:a16="http://schemas.microsoft.com/office/drawing/2014/main" id="{E9AA34F4-D439-421F-8676-F782C19F6EA0}"/>
                        </a:ext>
                      </a:extLst>
                    </p:cNvPr>
                    <p:cNvGrpSpPr>
                      <a:grpSpLocks/>
                    </p:cNvGrpSpPr>
                    <p:nvPr/>
                  </p:nvGrpSpPr>
                  <p:grpSpPr bwMode="auto">
                    <a:xfrm>
                      <a:off x="2935" y="2772"/>
                      <a:ext cx="875" cy="134"/>
                      <a:chOff x="2845" y="3061"/>
                      <a:chExt cx="875" cy="134"/>
                    </a:xfrm>
                  </p:grpSpPr>
                  <p:grpSp>
                    <p:nvGrpSpPr>
                      <p:cNvPr id="708" name="Group 395">
                        <a:extLst>
                          <a:ext uri="{FF2B5EF4-FFF2-40B4-BE49-F238E27FC236}">
                            <a16:creationId xmlns:a16="http://schemas.microsoft.com/office/drawing/2014/main" id="{1DB2A37E-ACA7-45B6-8100-1673560B8626}"/>
                          </a:ext>
                        </a:extLst>
                      </p:cNvPr>
                      <p:cNvGrpSpPr>
                        <a:grpSpLocks/>
                      </p:cNvGrpSpPr>
                      <p:nvPr/>
                    </p:nvGrpSpPr>
                    <p:grpSpPr bwMode="auto">
                      <a:xfrm>
                        <a:off x="2845" y="3061"/>
                        <a:ext cx="875" cy="130"/>
                        <a:chOff x="2707" y="2809"/>
                        <a:chExt cx="875" cy="130"/>
                      </a:xfrm>
                    </p:grpSpPr>
                    <p:sp>
                      <p:nvSpPr>
                        <p:cNvPr id="711" name="AutoShape 396">
                          <a:extLst>
                            <a:ext uri="{FF2B5EF4-FFF2-40B4-BE49-F238E27FC236}">
                              <a16:creationId xmlns:a16="http://schemas.microsoft.com/office/drawing/2014/main" id="{3118464E-8291-49EA-8083-3D3340CF0AB7}"/>
                            </a:ext>
                          </a:extLst>
                        </p:cNvPr>
                        <p:cNvSpPr>
                          <a:spLocks noChangeArrowheads="1"/>
                        </p:cNvSpPr>
                        <p:nvPr/>
                      </p:nvSpPr>
                      <p:spPr bwMode="auto">
                        <a:xfrm>
                          <a:off x="2690" y="2586"/>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12" name="AutoShape 397">
                          <a:extLst>
                            <a:ext uri="{FF2B5EF4-FFF2-40B4-BE49-F238E27FC236}">
                              <a16:creationId xmlns:a16="http://schemas.microsoft.com/office/drawing/2014/main" id="{86983ABB-B955-4C4E-B519-3B3210A95387}"/>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3" name="AutoShape 398">
                          <a:extLst>
                            <a:ext uri="{FF2B5EF4-FFF2-40B4-BE49-F238E27FC236}">
                              <a16:creationId xmlns:a16="http://schemas.microsoft.com/office/drawing/2014/main" id="{3E3D243B-F75D-4AEF-88DA-88912B33F136}"/>
                            </a:ext>
                          </a:extLst>
                        </p:cNvPr>
                        <p:cNvSpPr>
                          <a:spLocks noChangeArrowheads="1"/>
                        </p:cNvSpPr>
                        <p:nvPr/>
                      </p:nvSpPr>
                      <p:spPr bwMode="auto">
                        <a:xfrm>
                          <a:off x="3301" y="2586"/>
                          <a:ext cx="214"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14" name="AutoShape 399">
                          <a:extLst>
                            <a:ext uri="{FF2B5EF4-FFF2-40B4-BE49-F238E27FC236}">
                              <a16:creationId xmlns:a16="http://schemas.microsoft.com/office/drawing/2014/main" id="{4A8D9DEE-79FF-4CBA-BE1C-1D71DE9FD740}"/>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09" name="AutoShape 400">
                        <a:extLst>
                          <a:ext uri="{FF2B5EF4-FFF2-40B4-BE49-F238E27FC236}">
                            <a16:creationId xmlns:a16="http://schemas.microsoft.com/office/drawing/2014/main" id="{C88EB688-774B-4B27-AF9D-128E77906A57}"/>
                          </a:ext>
                        </a:extLst>
                      </p:cNvPr>
                      <p:cNvSpPr>
                        <a:spLocks noChangeArrowheads="1"/>
                      </p:cNvSpPr>
                      <p:nvPr/>
                    </p:nvSpPr>
                    <p:spPr bwMode="auto">
                      <a:xfrm>
                        <a:off x="2828" y="2838"/>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10" name="AutoShape 401">
                        <a:extLst>
                          <a:ext uri="{FF2B5EF4-FFF2-40B4-BE49-F238E27FC236}">
                            <a16:creationId xmlns:a16="http://schemas.microsoft.com/office/drawing/2014/main" id="{9D3BBCD8-A273-4179-A68C-6616BDB3FEC7}"/>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00" name="Group 402">
                      <a:extLst>
                        <a:ext uri="{FF2B5EF4-FFF2-40B4-BE49-F238E27FC236}">
                          <a16:creationId xmlns:a16="http://schemas.microsoft.com/office/drawing/2014/main" id="{9E668A70-E478-4DA2-9E83-FC08B2CF7D15}"/>
                        </a:ext>
                      </a:extLst>
                    </p:cNvPr>
                    <p:cNvGrpSpPr>
                      <a:grpSpLocks/>
                    </p:cNvGrpSpPr>
                    <p:nvPr/>
                  </p:nvGrpSpPr>
                  <p:grpSpPr bwMode="auto">
                    <a:xfrm>
                      <a:off x="3809" y="2772"/>
                      <a:ext cx="875" cy="134"/>
                      <a:chOff x="2845" y="3061"/>
                      <a:chExt cx="875" cy="134"/>
                    </a:xfrm>
                  </p:grpSpPr>
                  <p:grpSp>
                    <p:nvGrpSpPr>
                      <p:cNvPr id="701" name="Group 403">
                        <a:extLst>
                          <a:ext uri="{FF2B5EF4-FFF2-40B4-BE49-F238E27FC236}">
                            <a16:creationId xmlns:a16="http://schemas.microsoft.com/office/drawing/2014/main" id="{8263AD2E-E7FB-4092-8081-D865629AAA4D}"/>
                          </a:ext>
                        </a:extLst>
                      </p:cNvPr>
                      <p:cNvGrpSpPr>
                        <a:grpSpLocks/>
                      </p:cNvGrpSpPr>
                      <p:nvPr/>
                    </p:nvGrpSpPr>
                    <p:grpSpPr bwMode="auto">
                      <a:xfrm>
                        <a:off x="2845" y="3061"/>
                        <a:ext cx="875" cy="130"/>
                        <a:chOff x="2707" y="2809"/>
                        <a:chExt cx="875" cy="130"/>
                      </a:xfrm>
                    </p:grpSpPr>
                    <p:sp>
                      <p:nvSpPr>
                        <p:cNvPr id="704" name="AutoShape 404">
                          <a:extLst>
                            <a:ext uri="{FF2B5EF4-FFF2-40B4-BE49-F238E27FC236}">
                              <a16:creationId xmlns:a16="http://schemas.microsoft.com/office/drawing/2014/main" id="{AEE61FBB-7ECC-45B0-9E2A-5ABCB08D2175}"/>
                            </a:ext>
                          </a:extLst>
                        </p:cNvPr>
                        <p:cNvSpPr>
                          <a:spLocks noChangeArrowheads="1"/>
                        </p:cNvSpPr>
                        <p:nvPr/>
                      </p:nvSpPr>
                      <p:spPr bwMode="auto">
                        <a:xfrm>
                          <a:off x="2764" y="2657"/>
                          <a:ext cx="219"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05" name="AutoShape 405">
                          <a:extLst>
                            <a:ext uri="{FF2B5EF4-FFF2-40B4-BE49-F238E27FC236}">
                              <a16:creationId xmlns:a16="http://schemas.microsoft.com/office/drawing/2014/main" id="{36FAE7B3-7CBC-4965-BCC8-7276A5CB73E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6" name="AutoShape 406">
                          <a:extLst>
                            <a:ext uri="{FF2B5EF4-FFF2-40B4-BE49-F238E27FC236}">
                              <a16:creationId xmlns:a16="http://schemas.microsoft.com/office/drawing/2014/main" id="{FCF89461-5834-4003-86B0-74C0FC34BF4D}"/>
                            </a:ext>
                          </a:extLst>
                        </p:cNvPr>
                        <p:cNvSpPr>
                          <a:spLocks noChangeArrowheads="1"/>
                        </p:cNvSpPr>
                        <p:nvPr/>
                      </p:nvSpPr>
                      <p:spPr bwMode="auto">
                        <a:xfrm>
                          <a:off x="3376" y="2657"/>
                          <a:ext cx="214"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07" name="AutoShape 407">
                          <a:extLst>
                            <a:ext uri="{FF2B5EF4-FFF2-40B4-BE49-F238E27FC236}">
                              <a16:creationId xmlns:a16="http://schemas.microsoft.com/office/drawing/2014/main" id="{726A36C4-F707-4205-A261-AF110874B96A}"/>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02" name="AutoShape 408">
                        <a:extLst>
                          <a:ext uri="{FF2B5EF4-FFF2-40B4-BE49-F238E27FC236}">
                            <a16:creationId xmlns:a16="http://schemas.microsoft.com/office/drawing/2014/main" id="{E89BFB59-EC31-4571-846F-F963219638EE}"/>
                          </a:ext>
                        </a:extLst>
                      </p:cNvPr>
                      <p:cNvSpPr>
                        <a:spLocks noChangeArrowheads="1"/>
                      </p:cNvSpPr>
                      <p:nvPr/>
                    </p:nvSpPr>
                    <p:spPr bwMode="auto">
                      <a:xfrm>
                        <a:off x="2902" y="2900"/>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703" name="AutoShape 409">
                        <a:extLst>
                          <a:ext uri="{FF2B5EF4-FFF2-40B4-BE49-F238E27FC236}">
                            <a16:creationId xmlns:a16="http://schemas.microsoft.com/office/drawing/2014/main" id="{81A54DBE-B47D-44F7-8F72-BA21A6C6538C}"/>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695" name="Line 410">
                    <a:extLst>
                      <a:ext uri="{FF2B5EF4-FFF2-40B4-BE49-F238E27FC236}">
                        <a16:creationId xmlns:a16="http://schemas.microsoft.com/office/drawing/2014/main" id="{9F1D0B49-E8B1-47B1-8899-4CDF23AC8659}"/>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6" name="Line 411">
                    <a:extLst>
                      <a:ext uri="{FF2B5EF4-FFF2-40B4-BE49-F238E27FC236}">
                        <a16:creationId xmlns:a16="http://schemas.microsoft.com/office/drawing/2014/main" id="{AF643D8D-33FE-46A0-92EA-2354494097D2}"/>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7" name="Line 412">
                    <a:extLst>
                      <a:ext uri="{FF2B5EF4-FFF2-40B4-BE49-F238E27FC236}">
                        <a16:creationId xmlns:a16="http://schemas.microsoft.com/office/drawing/2014/main" id="{21B74635-6053-48C6-8357-DB1702E311DB}"/>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8" name="Line 413">
                    <a:extLst>
                      <a:ext uri="{FF2B5EF4-FFF2-40B4-BE49-F238E27FC236}">
                        <a16:creationId xmlns:a16="http://schemas.microsoft.com/office/drawing/2014/main" id="{9ED70B0C-9E09-4C2E-9234-E46FBBDFA840}"/>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644" name="Group 414">
                  <a:extLst>
                    <a:ext uri="{FF2B5EF4-FFF2-40B4-BE49-F238E27FC236}">
                      <a16:creationId xmlns:a16="http://schemas.microsoft.com/office/drawing/2014/main" id="{826C2C6C-59D5-4CFC-BAA9-F39948B8E31E}"/>
                    </a:ext>
                  </a:extLst>
                </p:cNvPr>
                <p:cNvGrpSpPr>
                  <a:grpSpLocks/>
                </p:cNvGrpSpPr>
                <p:nvPr/>
              </p:nvGrpSpPr>
              <p:grpSpPr bwMode="auto">
                <a:xfrm>
                  <a:off x="1761" y="3595"/>
                  <a:ext cx="444" cy="103"/>
                  <a:chOff x="3417" y="1568"/>
                  <a:chExt cx="1434" cy="253"/>
                </a:xfrm>
              </p:grpSpPr>
              <p:grpSp>
                <p:nvGrpSpPr>
                  <p:cNvPr id="655" name="Group 415">
                    <a:extLst>
                      <a:ext uri="{FF2B5EF4-FFF2-40B4-BE49-F238E27FC236}">
                        <a16:creationId xmlns:a16="http://schemas.microsoft.com/office/drawing/2014/main" id="{82AD8BEB-8F45-43D8-A83F-3B1AE209B5CC}"/>
                      </a:ext>
                    </a:extLst>
                  </p:cNvPr>
                  <p:cNvGrpSpPr>
                    <a:grpSpLocks/>
                  </p:cNvGrpSpPr>
                  <p:nvPr/>
                </p:nvGrpSpPr>
                <p:grpSpPr bwMode="auto">
                  <a:xfrm>
                    <a:off x="3417" y="1568"/>
                    <a:ext cx="1432" cy="99"/>
                    <a:chOff x="2935" y="2772"/>
                    <a:chExt cx="1749" cy="134"/>
                  </a:xfrm>
                </p:grpSpPr>
                <p:grpSp>
                  <p:nvGrpSpPr>
                    <p:cNvPr id="677" name="Group 416">
                      <a:extLst>
                        <a:ext uri="{FF2B5EF4-FFF2-40B4-BE49-F238E27FC236}">
                          <a16:creationId xmlns:a16="http://schemas.microsoft.com/office/drawing/2014/main" id="{0A94CD97-7B98-4B19-BA24-D4A8E7391EEB}"/>
                        </a:ext>
                      </a:extLst>
                    </p:cNvPr>
                    <p:cNvGrpSpPr>
                      <a:grpSpLocks/>
                    </p:cNvGrpSpPr>
                    <p:nvPr/>
                  </p:nvGrpSpPr>
                  <p:grpSpPr bwMode="auto">
                    <a:xfrm>
                      <a:off x="2935" y="2772"/>
                      <a:ext cx="875" cy="134"/>
                      <a:chOff x="2845" y="3061"/>
                      <a:chExt cx="875" cy="134"/>
                    </a:xfrm>
                  </p:grpSpPr>
                  <p:grpSp>
                    <p:nvGrpSpPr>
                      <p:cNvPr id="686" name="Group 417">
                        <a:extLst>
                          <a:ext uri="{FF2B5EF4-FFF2-40B4-BE49-F238E27FC236}">
                            <a16:creationId xmlns:a16="http://schemas.microsoft.com/office/drawing/2014/main" id="{96703B21-C069-494B-B7CB-B9B36179E854}"/>
                          </a:ext>
                        </a:extLst>
                      </p:cNvPr>
                      <p:cNvGrpSpPr>
                        <a:grpSpLocks/>
                      </p:cNvGrpSpPr>
                      <p:nvPr/>
                    </p:nvGrpSpPr>
                    <p:grpSpPr bwMode="auto">
                      <a:xfrm>
                        <a:off x="2845" y="3061"/>
                        <a:ext cx="875" cy="130"/>
                        <a:chOff x="2707" y="2809"/>
                        <a:chExt cx="875" cy="130"/>
                      </a:xfrm>
                    </p:grpSpPr>
                    <p:sp>
                      <p:nvSpPr>
                        <p:cNvPr id="689" name="AutoShape 418">
                          <a:extLst>
                            <a:ext uri="{FF2B5EF4-FFF2-40B4-BE49-F238E27FC236}">
                              <a16:creationId xmlns:a16="http://schemas.microsoft.com/office/drawing/2014/main" id="{F9F9FBFB-813F-4AD3-81F1-7C0635EAB2DD}"/>
                            </a:ext>
                          </a:extLst>
                        </p:cNvPr>
                        <p:cNvSpPr>
                          <a:spLocks noChangeArrowheads="1"/>
                        </p:cNvSpPr>
                        <p:nvPr/>
                      </p:nvSpPr>
                      <p:spPr bwMode="auto">
                        <a:xfrm>
                          <a:off x="2844" y="2569"/>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90" name="AutoShape 419">
                          <a:extLst>
                            <a:ext uri="{FF2B5EF4-FFF2-40B4-BE49-F238E27FC236}">
                              <a16:creationId xmlns:a16="http://schemas.microsoft.com/office/drawing/2014/main" id="{83730CF4-D4E9-4571-9EA2-33A4D0FEF015}"/>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1" name="AutoShape 420">
                          <a:extLst>
                            <a:ext uri="{FF2B5EF4-FFF2-40B4-BE49-F238E27FC236}">
                              <a16:creationId xmlns:a16="http://schemas.microsoft.com/office/drawing/2014/main" id="{2509B8B0-54BA-4490-B301-0CC98261D34C}"/>
                            </a:ext>
                          </a:extLst>
                        </p:cNvPr>
                        <p:cNvSpPr>
                          <a:spLocks noChangeArrowheads="1"/>
                        </p:cNvSpPr>
                        <p:nvPr/>
                      </p:nvSpPr>
                      <p:spPr bwMode="auto">
                        <a:xfrm>
                          <a:off x="3455" y="2581"/>
                          <a:ext cx="214"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92" name="AutoShape 421">
                          <a:extLst>
                            <a:ext uri="{FF2B5EF4-FFF2-40B4-BE49-F238E27FC236}">
                              <a16:creationId xmlns:a16="http://schemas.microsoft.com/office/drawing/2014/main" id="{0D877C2B-A3E3-4C52-8A80-4720B35D92E7}"/>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87" name="AutoShape 422">
                        <a:extLst>
                          <a:ext uri="{FF2B5EF4-FFF2-40B4-BE49-F238E27FC236}">
                            <a16:creationId xmlns:a16="http://schemas.microsoft.com/office/drawing/2014/main" id="{4A2BE873-9F04-4289-B411-F280C9C0EE32}"/>
                          </a:ext>
                        </a:extLst>
                      </p:cNvPr>
                      <p:cNvSpPr>
                        <a:spLocks noChangeArrowheads="1"/>
                      </p:cNvSpPr>
                      <p:nvPr/>
                    </p:nvSpPr>
                    <p:spPr bwMode="auto">
                      <a:xfrm>
                        <a:off x="2982" y="2816"/>
                        <a:ext cx="219" cy="11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88" name="AutoShape 423">
                        <a:extLst>
                          <a:ext uri="{FF2B5EF4-FFF2-40B4-BE49-F238E27FC236}">
                            <a16:creationId xmlns:a16="http://schemas.microsoft.com/office/drawing/2014/main" id="{95F56158-2B2D-457D-A0D4-DCE7BFEDAD6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678" name="Group 424">
                      <a:extLst>
                        <a:ext uri="{FF2B5EF4-FFF2-40B4-BE49-F238E27FC236}">
                          <a16:creationId xmlns:a16="http://schemas.microsoft.com/office/drawing/2014/main" id="{C3F33389-CD14-4D63-94F7-350B95AF19D4}"/>
                        </a:ext>
                      </a:extLst>
                    </p:cNvPr>
                    <p:cNvGrpSpPr>
                      <a:grpSpLocks/>
                    </p:cNvGrpSpPr>
                    <p:nvPr/>
                  </p:nvGrpSpPr>
                  <p:grpSpPr bwMode="auto">
                    <a:xfrm>
                      <a:off x="3809" y="2772"/>
                      <a:ext cx="875" cy="134"/>
                      <a:chOff x="2845" y="3061"/>
                      <a:chExt cx="875" cy="134"/>
                    </a:xfrm>
                  </p:grpSpPr>
                  <p:grpSp>
                    <p:nvGrpSpPr>
                      <p:cNvPr id="679" name="Group 425">
                        <a:extLst>
                          <a:ext uri="{FF2B5EF4-FFF2-40B4-BE49-F238E27FC236}">
                            <a16:creationId xmlns:a16="http://schemas.microsoft.com/office/drawing/2014/main" id="{89CB52B9-96BB-48AA-B5FC-2CA479694878}"/>
                          </a:ext>
                        </a:extLst>
                      </p:cNvPr>
                      <p:cNvGrpSpPr>
                        <a:grpSpLocks/>
                      </p:cNvGrpSpPr>
                      <p:nvPr/>
                    </p:nvGrpSpPr>
                    <p:grpSpPr bwMode="auto">
                      <a:xfrm>
                        <a:off x="2845" y="3061"/>
                        <a:ext cx="875" cy="130"/>
                        <a:chOff x="2707" y="2809"/>
                        <a:chExt cx="875" cy="130"/>
                      </a:xfrm>
                    </p:grpSpPr>
                    <p:sp>
                      <p:nvSpPr>
                        <p:cNvPr id="682" name="AutoShape 426">
                          <a:extLst>
                            <a:ext uri="{FF2B5EF4-FFF2-40B4-BE49-F238E27FC236}">
                              <a16:creationId xmlns:a16="http://schemas.microsoft.com/office/drawing/2014/main" id="{C96BDDA2-116F-4780-944F-6ABD870F754F}"/>
                            </a:ext>
                          </a:extLst>
                        </p:cNvPr>
                        <p:cNvSpPr>
                          <a:spLocks noChangeArrowheads="1"/>
                        </p:cNvSpPr>
                        <p:nvPr/>
                      </p:nvSpPr>
                      <p:spPr bwMode="auto">
                        <a:xfrm>
                          <a:off x="2859" y="2631"/>
                          <a:ext cx="219" cy="11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83" name="AutoShape 427">
                          <a:extLst>
                            <a:ext uri="{FF2B5EF4-FFF2-40B4-BE49-F238E27FC236}">
                              <a16:creationId xmlns:a16="http://schemas.microsoft.com/office/drawing/2014/main" id="{1E956615-4452-46C7-A357-4E52B5DC186A}"/>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4" name="AutoShape 428">
                          <a:extLst>
                            <a:ext uri="{FF2B5EF4-FFF2-40B4-BE49-F238E27FC236}">
                              <a16:creationId xmlns:a16="http://schemas.microsoft.com/office/drawing/2014/main" id="{6049AD17-59EF-4787-AAC3-0DE2D7A850D8}"/>
                            </a:ext>
                          </a:extLst>
                        </p:cNvPr>
                        <p:cNvSpPr>
                          <a:spLocks noChangeArrowheads="1"/>
                        </p:cNvSpPr>
                        <p:nvPr/>
                      </p:nvSpPr>
                      <p:spPr bwMode="auto">
                        <a:xfrm>
                          <a:off x="3493" y="2631"/>
                          <a:ext cx="214" cy="117"/>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85" name="AutoShape 429">
                          <a:extLst>
                            <a:ext uri="{FF2B5EF4-FFF2-40B4-BE49-F238E27FC236}">
                              <a16:creationId xmlns:a16="http://schemas.microsoft.com/office/drawing/2014/main" id="{091C7B1F-116D-4052-803F-40129C99F1DF}"/>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80" name="AutoShape 430">
                        <a:extLst>
                          <a:ext uri="{FF2B5EF4-FFF2-40B4-BE49-F238E27FC236}">
                            <a16:creationId xmlns:a16="http://schemas.microsoft.com/office/drawing/2014/main" id="{6B4E8D27-3744-4EC6-B9A7-FA6A5D10D059}"/>
                          </a:ext>
                        </a:extLst>
                      </p:cNvPr>
                      <p:cNvSpPr>
                        <a:spLocks noChangeArrowheads="1"/>
                      </p:cNvSpPr>
                      <p:nvPr/>
                    </p:nvSpPr>
                    <p:spPr bwMode="auto">
                      <a:xfrm>
                        <a:off x="2997" y="2883"/>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81" name="AutoShape 431">
                        <a:extLst>
                          <a:ext uri="{FF2B5EF4-FFF2-40B4-BE49-F238E27FC236}">
                            <a16:creationId xmlns:a16="http://schemas.microsoft.com/office/drawing/2014/main" id="{0644F2DE-B7AD-4428-9D6E-B87CC1A4BC0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656" name="Group 432">
                    <a:extLst>
                      <a:ext uri="{FF2B5EF4-FFF2-40B4-BE49-F238E27FC236}">
                        <a16:creationId xmlns:a16="http://schemas.microsoft.com/office/drawing/2014/main" id="{FADD1153-BBA8-4155-BB6C-BB9191F41278}"/>
                      </a:ext>
                    </a:extLst>
                  </p:cNvPr>
                  <p:cNvGrpSpPr>
                    <a:grpSpLocks/>
                  </p:cNvGrpSpPr>
                  <p:nvPr/>
                </p:nvGrpSpPr>
                <p:grpSpPr bwMode="auto">
                  <a:xfrm>
                    <a:off x="3419" y="1722"/>
                    <a:ext cx="1432" cy="99"/>
                    <a:chOff x="2935" y="2772"/>
                    <a:chExt cx="1749" cy="134"/>
                  </a:xfrm>
                </p:grpSpPr>
                <p:grpSp>
                  <p:nvGrpSpPr>
                    <p:cNvPr id="661" name="Group 433">
                      <a:extLst>
                        <a:ext uri="{FF2B5EF4-FFF2-40B4-BE49-F238E27FC236}">
                          <a16:creationId xmlns:a16="http://schemas.microsoft.com/office/drawing/2014/main" id="{4EFB1BEC-EA02-453E-8873-1A29417DB94E}"/>
                        </a:ext>
                      </a:extLst>
                    </p:cNvPr>
                    <p:cNvGrpSpPr>
                      <a:grpSpLocks/>
                    </p:cNvGrpSpPr>
                    <p:nvPr/>
                  </p:nvGrpSpPr>
                  <p:grpSpPr bwMode="auto">
                    <a:xfrm>
                      <a:off x="2935" y="2772"/>
                      <a:ext cx="875" cy="134"/>
                      <a:chOff x="2845" y="3061"/>
                      <a:chExt cx="875" cy="134"/>
                    </a:xfrm>
                  </p:grpSpPr>
                  <p:grpSp>
                    <p:nvGrpSpPr>
                      <p:cNvPr id="670" name="Group 434">
                        <a:extLst>
                          <a:ext uri="{FF2B5EF4-FFF2-40B4-BE49-F238E27FC236}">
                            <a16:creationId xmlns:a16="http://schemas.microsoft.com/office/drawing/2014/main" id="{58516A48-AD33-434E-A531-414C39EF8EA7}"/>
                          </a:ext>
                        </a:extLst>
                      </p:cNvPr>
                      <p:cNvGrpSpPr>
                        <a:grpSpLocks/>
                      </p:cNvGrpSpPr>
                      <p:nvPr/>
                    </p:nvGrpSpPr>
                    <p:grpSpPr bwMode="auto">
                      <a:xfrm>
                        <a:off x="2845" y="3061"/>
                        <a:ext cx="875" cy="130"/>
                        <a:chOff x="2707" y="2809"/>
                        <a:chExt cx="875" cy="130"/>
                      </a:xfrm>
                    </p:grpSpPr>
                    <p:sp>
                      <p:nvSpPr>
                        <p:cNvPr id="673" name="AutoShape 435">
                          <a:extLst>
                            <a:ext uri="{FF2B5EF4-FFF2-40B4-BE49-F238E27FC236}">
                              <a16:creationId xmlns:a16="http://schemas.microsoft.com/office/drawing/2014/main" id="{6C2B2CBF-2D5D-4141-AE3D-E103B1AC2291}"/>
                            </a:ext>
                          </a:extLst>
                        </p:cNvPr>
                        <p:cNvSpPr>
                          <a:spLocks noChangeArrowheads="1"/>
                        </p:cNvSpPr>
                        <p:nvPr/>
                      </p:nvSpPr>
                      <p:spPr bwMode="auto">
                        <a:xfrm>
                          <a:off x="2873" y="2657"/>
                          <a:ext cx="223"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74" name="AutoShape 436">
                          <a:extLst>
                            <a:ext uri="{FF2B5EF4-FFF2-40B4-BE49-F238E27FC236}">
                              <a16:creationId xmlns:a16="http://schemas.microsoft.com/office/drawing/2014/main" id="{AFBCD1A3-A8AE-4B4C-9A96-411D90826AD5}"/>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5" name="AutoShape 437">
                          <a:extLst>
                            <a:ext uri="{FF2B5EF4-FFF2-40B4-BE49-F238E27FC236}">
                              <a16:creationId xmlns:a16="http://schemas.microsoft.com/office/drawing/2014/main" id="{58A8B849-9F7E-4657-9E87-BEA590A370B5}"/>
                            </a:ext>
                          </a:extLst>
                        </p:cNvPr>
                        <p:cNvSpPr>
                          <a:spLocks noChangeArrowheads="1"/>
                        </p:cNvSpPr>
                        <p:nvPr/>
                      </p:nvSpPr>
                      <p:spPr bwMode="auto">
                        <a:xfrm>
                          <a:off x="3389" y="2657"/>
                          <a:ext cx="210"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76" name="AutoShape 438">
                          <a:extLst>
                            <a:ext uri="{FF2B5EF4-FFF2-40B4-BE49-F238E27FC236}">
                              <a16:creationId xmlns:a16="http://schemas.microsoft.com/office/drawing/2014/main" id="{DD381590-F869-4A36-8114-56E38F7550D7}"/>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71" name="AutoShape 439">
                        <a:extLst>
                          <a:ext uri="{FF2B5EF4-FFF2-40B4-BE49-F238E27FC236}">
                            <a16:creationId xmlns:a16="http://schemas.microsoft.com/office/drawing/2014/main" id="{CFA128D7-3AA9-4335-86A7-D1CF19894B9D}"/>
                          </a:ext>
                        </a:extLst>
                      </p:cNvPr>
                      <p:cNvSpPr>
                        <a:spLocks noChangeArrowheads="1"/>
                      </p:cNvSpPr>
                      <p:nvPr/>
                    </p:nvSpPr>
                    <p:spPr bwMode="auto">
                      <a:xfrm>
                        <a:off x="3011" y="2900"/>
                        <a:ext cx="223"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72" name="AutoShape 440">
                        <a:extLst>
                          <a:ext uri="{FF2B5EF4-FFF2-40B4-BE49-F238E27FC236}">
                            <a16:creationId xmlns:a16="http://schemas.microsoft.com/office/drawing/2014/main" id="{C3B63F59-EDD7-49AC-B8E5-650384068D33}"/>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662" name="Group 441">
                      <a:extLst>
                        <a:ext uri="{FF2B5EF4-FFF2-40B4-BE49-F238E27FC236}">
                          <a16:creationId xmlns:a16="http://schemas.microsoft.com/office/drawing/2014/main" id="{2965528A-7F40-490E-BF4F-08298D6B9DD1}"/>
                        </a:ext>
                      </a:extLst>
                    </p:cNvPr>
                    <p:cNvGrpSpPr>
                      <a:grpSpLocks/>
                    </p:cNvGrpSpPr>
                    <p:nvPr/>
                  </p:nvGrpSpPr>
                  <p:grpSpPr bwMode="auto">
                    <a:xfrm>
                      <a:off x="3809" y="2772"/>
                      <a:ext cx="875" cy="134"/>
                      <a:chOff x="2845" y="3061"/>
                      <a:chExt cx="875" cy="134"/>
                    </a:xfrm>
                  </p:grpSpPr>
                  <p:grpSp>
                    <p:nvGrpSpPr>
                      <p:cNvPr id="663" name="Group 442">
                        <a:extLst>
                          <a:ext uri="{FF2B5EF4-FFF2-40B4-BE49-F238E27FC236}">
                            <a16:creationId xmlns:a16="http://schemas.microsoft.com/office/drawing/2014/main" id="{7B0D33A9-02FD-45CE-BFFC-5BA213347D45}"/>
                          </a:ext>
                        </a:extLst>
                      </p:cNvPr>
                      <p:cNvGrpSpPr>
                        <a:grpSpLocks/>
                      </p:cNvGrpSpPr>
                      <p:nvPr/>
                    </p:nvGrpSpPr>
                    <p:grpSpPr bwMode="auto">
                      <a:xfrm>
                        <a:off x="2845" y="3061"/>
                        <a:ext cx="875" cy="130"/>
                        <a:chOff x="2707" y="2809"/>
                        <a:chExt cx="875" cy="130"/>
                      </a:xfrm>
                    </p:grpSpPr>
                    <p:sp>
                      <p:nvSpPr>
                        <p:cNvPr id="666" name="AutoShape 443">
                          <a:extLst>
                            <a:ext uri="{FF2B5EF4-FFF2-40B4-BE49-F238E27FC236}">
                              <a16:creationId xmlns:a16="http://schemas.microsoft.com/office/drawing/2014/main" id="{3D20AC84-7666-446E-A351-48F25470315F}"/>
                            </a:ext>
                          </a:extLst>
                        </p:cNvPr>
                        <p:cNvSpPr>
                          <a:spLocks noChangeArrowheads="1"/>
                        </p:cNvSpPr>
                        <p:nvPr/>
                      </p:nvSpPr>
                      <p:spPr bwMode="auto">
                        <a:xfrm>
                          <a:off x="2843" y="2727"/>
                          <a:ext cx="219"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67" name="AutoShape 444">
                          <a:extLst>
                            <a:ext uri="{FF2B5EF4-FFF2-40B4-BE49-F238E27FC236}">
                              <a16:creationId xmlns:a16="http://schemas.microsoft.com/office/drawing/2014/main" id="{D92F8A28-DBB2-4CD2-9671-B0F092CA366D}"/>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8" name="AutoShape 445">
                          <a:extLst>
                            <a:ext uri="{FF2B5EF4-FFF2-40B4-BE49-F238E27FC236}">
                              <a16:creationId xmlns:a16="http://schemas.microsoft.com/office/drawing/2014/main" id="{C624D27A-B9B8-4B88-8865-C2F64BF7E62F}"/>
                            </a:ext>
                          </a:extLst>
                        </p:cNvPr>
                        <p:cNvSpPr>
                          <a:spLocks noChangeArrowheads="1"/>
                        </p:cNvSpPr>
                        <p:nvPr/>
                      </p:nvSpPr>
                      <p:spPr bwMode="auto">
                        <a:xfrm>
                          <a:off x="3454" y="2807"/>
                          <a:ext cx="214" cy="10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69" name="AutoShape 446">
                          <a:extLst>
                            <a:ext uri="{FF2B5EF4-FFF2-40B4-BE49-F238E27FC236}">
                              <a16:creationId xmlns:a16="http://schemas.microsoft.com/office/drawing/2014/main" id="{C05AC225-AA63-4657-A436-A62BA224847C}"/>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64" name="AutoShape 447">
                        <a:extLst>
                          <a:ext uri="{FF2B5EF4-FFF2-40B4-BE49-F238E27FC236}">
                            <a16:creationId xmlns:a16="http://schemas.microsoft.com/office/drawing/2014/main" id="{6EFB34E1-582A-44D4-B075-7FF5DC6C96B6}"/>
                          </a:ext>
                        </a:extLst>
                      </p:cNvPr>
                      <p:cNvSpPr>
                        <a:spLocks noChangeArrowheads="1"/>
                      </p:cNvSpPr>
                      <p:nvPr/>
                    </p:nvSpPr>
                    <p:spPr bwMode="auto">
                      <a:xfrm>
                        <a:off x="2981" y="2971"/>
                        <a:ext cx="219" cy="113"/>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65" name="AutoShape 448">
                        <a:extLst>
                          <a:ext uri="{FF2B5EF4-FFF2-40B4-BE49-F238E27FC236}">
                            <a16:creationId xmlns:a16="http://schemas.microsoft.com/office/drawing/2014/main" id="{EE6E6BF4-61BA-4A8D-96D2-B6F3888C583D}"/>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657" name="Line 449">
                    <a:extLst>
                      <a:ext uri="{FF2B5EF4-FFF2-40B4-BE49-F238E27FC236}">
                        <a16:creationId xmlns:a16="http://schemas.microsoft.com/office/drawing/2014/main" id="{1E9CB822-0867-4DB0-804C-31319EA34922}"/>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8" name="Line 450">
                    <a:extLst>
                      <a:ext uri="{FF2B5EF4-FFF2-40B4-BE49-F238E27FC236}">
                        <a16:creationId xmlns:a16="http://schemas.microsoft.com/office/drawing/2014/main" id="{888D93A3-9FDE-4A66-AA04-4864EAA17441}"/>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9" name="Line 451">
                    <a:extLst>
                      <a:ext uri="{FF2B5EF4-FFF2-40B4-BE49-F238E27FC236}">
                        <a16:creationId xmlns:a16="http://schemas.microsoft.com/office/drawing/2014/main" id="{A1F8B62C-5096-4115-9C6F-133C577EAE37}"/>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0" name="Line 452">
                    <a:extLst>
                      <a:ext uri="{FF2B5EF4-FFF2-40B4-BE49-F238E27FC236}">
                        <a16:creationId xmlns:a16="http://schemas.microsoft.com/office/drawing/2014/main" id="{D3E54A04-73C2-4556-A228-60ABB5B9BCD7}"/>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645" name="Group 453">
                  <a:extLst>
                    <a:ext uri="{FF2B5EF4-FFF2-40B4-BE49-F238E27FC236}">
                      <a16:creationId xmlns:a16="http://schemas.microsoft.com/office/drawing/2014/main" id="{A5B9E07A-1D75-4C9C-8AE1-03EE903F5DEA}"/>
                    </a:ext>
                  </a:extLst>
                </p:cNvPr>
                <p:cNvGrpSpPr>
                  <a:grpSpLocks/>
                </p:cNvGrpSpPr>
                <p:nvPr/>
              </p:nvGrpSpPr>
              <p:grpSpPr bwMode="auto">
                <a:xfrm>
                  <a:off x="2209" y="3595"/>
                  <a:ext cx="112" cy="103"/>
                  <a:chOff x="2335" y="3038"/>
                  <a:chExt cx="112" cy="103"/>
                </a:xfrm>
              </p:grpSpPr>
              <p:sp>
                <p:nvSpPr>
                  <p:cNvPr id="646" name="AutoShape 454">
                    <a:extLst>
                      <a:ext uri="{FF2B5EF4-FFF2-40B4-BE49-F238E27FC236}">
                        <a16:creationId xmlns:a16="http://schemas.microsoft.com/office/drawing/2014/main" id="{197A11DE-6B46-4BA6-9BE8-716F8EACDB53}"/>
                      </a:ext>
                    </a:extLst>
                  </p:cNvPr>
                  <p:cNvSpPr>
                    <a:spLocks noChangeArrowheads="1"/>
                  </p:cNvSpPr>
                  <p:nvPr/>
                </p:nvSpPr>
                <p:spPr bwMode="auto">
                  <a:xfrm>
                    <a:off x="2352" y="3001"/>
                    <a:ext cx="59"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47" name="AutoShape 455">
                    <a:extLst>
                      <a:ext uri="{FF2B5EF4-FFF2-40B4-BE49-F238E27FC236}">
                        <a16:creationId xmlns:a16="http://schemas.microsoft.com/office/drawing/2014/main" id="{7A34B9C7-6026-4FE9-97E7-4E8B1A9CD6A8}"/>
                      </a:ext>
                    </a:extLst>
                  </p:cNvPr>
                  <p:cNvSpPr>
                    <a:spLocks noChangeArrowheads="1"/>
                  </p:cNvSpPr>
                  <p:nvPr/>
                </p:nvSpPr>
                <p:spPr bwMode="auto">
                  <a:xfrm>
                    <a:off x="2391"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8" name="AutoShape 456">
                    <a:extLst>
                      <a:ext uri="{FF2B5EF4-FFF2-40B4-BE49-F238E27FC236}">
                        <a16:creationId xmlns:a16="http://schemas.microsoft.com/office/drawing/2014/main" id="{D2289093-EFCF-43EA-A10F-881FD5DCED1B}"/>
                      </a:ext>
                    </a:extLst>
                  </p:cNvPr>
                  <p:cNvSpPr>
                    <a:spLocks noChangeArrowheads="1"/>
                  </p:cNvSpPr>
                  <p:nvPr/>
                </p:nvSpPr>
                <p:spPr bwMode="auto">
                  <a:xfrm>
                    <a:off x="2352" y="3003"/>
                    <a:ext cx="59"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49" name="AutoShape 457">
                    <a:extLst>
                      <a:ext uri="{FF2B5EF4-FFF2-40B4-BE49-F238E27FC236}">
                        <a16:creationId xmlns:a16="http://schemas.microsoft.com/office/drawing/2014/main" id="{04732677-4F65-466F-9D28-8E401D51FC6B}"/>
                      </a:ext>
                    </a:extLst>
                  </p:cNvPr>
                  <p:cNvSpPr>
                    <a:spLocks noChangeArrowheads="1"/>
                  </p:cNvSpPr>
                  <p:nvPr/>
                </p:nvSpPr>
                <p:spPr bwMode="auto">
                  <a:xfrm>
                    <a:off x="2391"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0" name="AutoShape 458">
                    <a:extLst>
                      <a:ext uri="{FF2B5EF4-FFF2-40B4-BE49-F238E27FC236}">
                        <a16:creationId xmlns:a16="http://schemas.microsoft.com/office/drawing/2014/main" id="{5D297D1B-D5C6-46A8-B642-14AE4FEF2750}"/>
                      </a:ext>
                    </a:extLst>
                  </p:cNvPr>
                  <p:cNvSpPr>
                    <a:spLocks noChangeArrowheads="1"/>
                  </p:cNvSpPr>
                  <p:nvPr/>
                </p:nvSpPr>
                <p:spPr bwMode="auto">
                  <a:xfrm>
                    <a:off x="2339" y="3099"/>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51" name="AutoShape 459">
                    <a:extLst>
                      <a:ext uri="{FF2B5EF4-FFF2-40B4-BE49-F238E27FC236}">
                        <a16:creationId xmlns:a16="http://schemas.microsoft.com/office/drawing/2014/main" id="{F8EB7A47-BEBD-4A97-8245-8B8E7B978866}"/>
                      </a:ext>
                    </a:extLst>
                  </p:cNvPr>
                  <p:cNvSpPr>
                    <a:spLocks noChangeArrowheads="1"/>
                  </p:cNvSpPr>
                  <p:nvPr/>
                </p:nvSpPr>
                <p:spPr bwMode="auto">
                  <a:xfrm>
                    <a:off x="2392"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2" name="AutoShape 460">
                    <a:extLst>
                      <a:ext uri="{FF2B5EF4-FFF2-40B4-BE49-F238E27FC236}">
                        <a16:creationId xmlns:a16="http://schemas.microsoft.com/office/drawing/2014/main" id="{399C0116-2106-4B9B-84BA-467CAFF4451E}"/>
                      </a:ext>
                    </a:extLst>
                  </p:cNvPr>
                  <p:cNvSpPr>
                    <a:spLocks noChangeArrowheads="1"/>
                  </p:cNvSpPr>
                  <p:nvPr/>
                </p:nvSpPr>
                <p:spPr bwMode="auto">
                  <a:xfrm>
                    <a:off x="2339" y="3099"/>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53" name="AutoShape 461">
                    <a:extLst>
                      <a:ext uri="{FF2B5EF4-FFF2-40B4-BE49-F238E27FC236}">
                        <a16:creationId xmlns:a16="http://schemas.microsoft.com/office/drawing/2014/main" id="{EFA35B8D-EFD7-4373-8B26-DDCEAEF11711}"/>
                      </a:ext>
                    </a:extLst>
                  </p:cNvPr>
                  <p:cNvSpPr>
                    <a:spLocks noChangeArrowheads="1"/>
                  </p:cNvSpPr>
                  <p:nvPr/>
                </p:nvSpPr>
                <p:spPr bwMode="auto">
                  <a:xfrm>
                    <a:off x="2392"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4" name="Line 462">
                    <a:extLst>
                      <a:ext uri="{FF2B5EF4-FFF2-40B4-BE49-F238E27FC236}">
                        <a16:creationId xmlns:a16="http://schemas.microsoft.com/office/drawing/2014/main" id="{1DED4FF4-8C80-4CB6-BE59-0BC5420CB116}"/>
                      </a:ext>
                    </a:extLst>
                  </p:cNvPr>
                  <p:cNvSpPr>
                    <a:spLocks noChangeShapeType="1"/>
                  </p:cNvSpPr>
                  <p:nvPr/>
                </p:nvSpPr>
                <p:spPr bwMode="auto">
                  <a:xfrm>
                    <a:off x="2432"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99" name="Group 463">
                <a:extLst>
                  <a:ext uri="{FF2B5EF4-FFF2-40B4-BE49-F238E27FC236}">
                    <a16:creationId xmlns:a16="http://schemas.microsoft.com/office/drawing/2014/main" id="{B355685E-D962-44FB-9963-A50F1656017A}"/>
                  </a:ext>
                </a:extLst>
              </p:cNvPr>
              <p:cNvGrpSpPr>
                <a:grpSpLocks/>
              </p:cNvGrpSpPr>
              <p:nvPr/>
            </p:nvGrpSpPr>
            <p:grpSpPr bwMode="auto">
              <a:xfrm rot="5400000">
                <a:off x="2200" y="3794"/>
                <a:ext cx="333" cy="103"/>
                <a:chOff x="2446" y="3038"/>
                <a:chExt cx="333" cy="103"/>
              </a:xfrm>
            </p:grpSpPr>
            <p:sp>
              <p:nvSpPr>
                <p:cNvPr id="624" name="AutoShape 464">
                  <a:extLst>
                    <a:ext uri="{FF2B5EF4-FFF2-40B4-BE49-F238E27FC236}">
                      <a16:creationId xmlns:a16="http://schemas.microsoft.com/office/drawing/2014/main" id="{942F37D7-8E7D-4FA9-A378-36C219C25A5E}"/>
                    </a:ext>
                  </a:extLst>
                </p:cNvPr>
                <p:cNvSpPr>
                  <a:spLocks noChangeArrowheads="1"/>
                </p:cNvSpPr>
                <p:nvPr/>
              </p:nvSpPr>
              <p:spPr bwMode="auto">
                <a:xfrm>
                  <a:off x="2449" y="303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25" name="AutoShape 465">
                  <a:extLst>
                    <a:ext uri="{FF2B5EF4-FFF2-40B4-BE49-F238E27FC236}">
                      <a16:creationId xmlns:a16="http://schemas.microsoft.com/office/drawing/2014/main" id="{03122D2D-D65D-4945-921F-17F39A0D3FA9}"/>
                    </a:ext>
                  </a:extLst>
                </p:cNvPr>
                <p:cNvSpPr>
                  <a:spLocks noChangeArrowheads="1"/>
                </p:cNvSpPr>
                <p:nvPr/>
              </p:nvSpPr>
              <p:spPr bwMode="auto">
                <a:xfrm>
                  <a:off x="2502"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6" name="AutoShape 466">
                  <a:extLst>
                    <a:ext uri="{FF2B5EF4-FFF2-40B4-BE49-F238E27FC236}">
                      <a16:creationId xmlns:a16="http://schemas.microsoft.com/office/drawing/2014/main" id="{6EA896DD-48AC-4B7D-90C7-6DDAFDB75398}"/>
                    </a:ext>
                  </a:extLst>
                </p:cNvPr>
                <p:cNvSpPr>
                  <a:spLocks noChangeArrowheads="1"/>
                </p:cNvSpPr>
                <p:nvPr/>
              </p:nvSpPr>
              <p:spPr bwMode="auto">
                <a:xfrm>
                  <a:off x="2557" y="303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27" name="AutoShape 467">
                  <a:extLst>
                    <a:ext uri="{FF2B5EF4-FFF2-40B4-BE49-F238E27FC236}">
                      <a16:creationId xmlns:a16="http://schemas.microsoft.com/office/drawing/2014/main" id="{C30A2765-7D9C-4E37-9CB8-9F62E9B9E130}"/>
                    </a:ext>
                  </a:extLst>
                </p:cNvPr>
                <p:cNvSpPr>
                  <a:spLocks noChangeArrowheads="1"/>
                </p:cNvSpPr>
                <p:nvPr/>
              </p:nvSpPr>
              <p:spPr bwMode="auto">
                <a:xfrm>
                  <a:off x="2612"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8" name="AutoShape 468">
                  <a:extLst>
                    <a:ext uri="{FF2B5EF4-FFF2-40B4-BE49-F238E27FC236}">
                      <a16:creationId xmlns:a16="http://schemas.microsoft.com/office/drawing/2014/main" id="{453B2965-B8C1-4DBB-95A3-0AFB62D016EE}"/>
                    </a:ext>
                  </a:extLst>
                </p:cNvPr>
                <p:cNvSpPr>
                  <a:spLocks noChangeArrowheads="1"/>
                </p:cNvSpPr>
                <p:nvPr/>
              </p:nvSpPr>
              <p:spPr bwMode="auto">
                <a:xfrm>
                  <a:off x="2669" y="303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29" name="AutoShape 469">
                  <a:extLst>
                    <a:ext uri="{FF2B5EF4-FFF2-40B4-BE49-F238E27FC236}">
                      <a16:creationId xmlns:a16="http://schemas.microsoft.com/office/drawing/2014/main" id="{868AA3B2-4C4A-4A93-B998-6BB8F8766942}"/>
                    </a:ext>
                  </a:extLst>
                </p:cNvPr>
                <p:cNvSpPr>
                  <a:spLocks noChangeArrowheads="1"/>
                </p:cNvSpPr>
                <p:nvPr/>
              </p:nvSpPr>
              <p:spPr bwMode="auto">
                <a:xfrm>
                  <a:off x="2723"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0" name="AutoShape 470">
                  <a:extLst>
                    <a:ext uri="{FF2B5EF4-FFF2-40B4-BE49-F238E27FC236}">
                      <a16:creationId xmlns:a16="http://schemas.microsoft.com/office/drawing/2014/main" id="{C1AA5001-A218-45A9-A87E-DB3FEA36262B}"/>
                    </a:ext>
                  </a:extLst>
                </p:cNvPr>
                <p:cNvSpPr>
                  <a:spLocks noChangeArrowheads="1"/>
                </p:cNvSpPr>
                <p:nvPr/>
              </p:nvSpPr>
              <p:spPr bwMode="auto">
                <a:xfrm>
                  <a:off x="2557" y="303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31" name="AutoShape 471">
                  <a:extLst>
                    <a:ext uri="{FF2B5EF4-FFF2-40B4-BE49-F238E27FC236}">
                      <a16:creationId xmlns:a16="http://schemas.microsoft.com/office/drawing/2014/main" id="{FE4177A8-9CA1-4BB1-83E9-B2C6D748137B}"/>
                    </a:ext>
                  </a:extLst>
                </p:cNvPr>
                <p:cNvSpPr>
                  <a:spLocks noChangeArrowheads="1"/>
                </p:cNvSpPr>
                <p:nvPr/>
              </p:nvSpPr>
              <p:spPr bwMode="auto">
                <a:xfrm>
                  <a:off x="2612"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2" name="AutoShape 472">
                  <a:extLst>
                    <a:ext uri="{FF2B5EF4-FFF2-40B4-BE49-F238E27FC236}">
                      <a16:creationId xmlns:a16="http://schemas.microsoft.com/office/drawing/2014/main" id="{5D2BD805-F83F-4888-8460-3AF607E56E98}"/>
                    </a:ext>
                  </a:extLst>
                </p:cNvPr>
                <p:cNvSpPr>
                  <a:spLocks noChangeArrowheads="1"/>
                </p:cNvSpPr>
                <p:nvPr/>
              </p:nvSpPr>
              <p:spPr bwMode="auto">
                <a:xfrm>
                  <a:off x="2449" y="3093"/>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33" name="AutoShape 473">
                  <a:extLst>
                    <a:ext uri="{FF2B5EF4-FFF2-40B4-BE49-F238E27FC236}">
                      <a16:creationId xmlns:a16="http://schemas.microsoft.com/office/drawing/2014/main" id="{F3A88A07-E465-45DC-9023-E23E1F99BFC9}"/>
                    </a:ext>
                  </a:extLst>
                </p:cNvPr>
                <p:cNvSpPr>
                  <a:spLocks noChangeArrowheads="1"/>
                </p:cNvSpPr>
                <p:nvPr/>
              </p:nvSpPr>
              <p:spPr bwMode="auto">
                <a:xfrm>
                  <a:off x="2503"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4" name="AutoShape 474">
                  <a:extLst>
                    <a:ext uri="{FF2B5EF4-FFF2-40B4-BE49-F238E27FC236}">
                      <a16:creationId xmlns:a16="http://schemas.microsoft.com/office/drawing/2014/main" id="{1D4D2CBD-9B61-4870-9C8A-CF36B5E0E1EA}"/>
                    </a:ext>
                  </a:extLst>
                </p:cNvPr>
                <p:cNvSpPr>
                  <a:spLocks noChangeArrowheads="1"/>
                </p:cNvSpPr>
                <p:nvPr/>
              </p:nvSpPr>
              <p:spPr bwMode="auto">
                <a:xfrm>
                  <a:off x="2557" y="3093"/>
                  <a:ext cx="55"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35" name="AutoShape 475">
                  <a:extLst>
                    <a:ext uri="{FF2B5EF4-FFF2-40B4-BE49-F238E27FC236}">
                      <a16:creationId xmlns:a16="http://schemas.microsoft.com/office/drawing/2014/main" id="{C40B7D82-50EF-48C9-81AF-25073F0D093C}"/>
                    </a:ext>
                  </a:extLst>
                </p:cNvPr>
                <p:cNvSpPr>
                  <a:spLocks noChangeArrowheads="1"/>
                </p:cNvSpPr>
                <p:nvPr/>
              </p:nvSpPr>
              <p:spPr bwMode="auto">
                <a:xfrm>
                  <a:off x="2613"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6" name="AutoShape 476">
                  <a:extLst>
                    <a:ext uri="{FF2B5EF4-FFF2-40B4-BE49-F238E27FC236}">
                      <a16:creationId xmlns:a16="http://schemas.microsoft.com/office/drawing/2014/main" id="{20DD8C5B-419C-4185-9C33-09A5399EBF22}"/>
                    </a:ext>
                  </a:extLst>
                </p:cNvPr>
                <p:cNvSpPr>
                  <a:spLocks noChangeArrowheads="1"/>
                </p:cNvSpPr>
                <p:nvPr/>
              </p:nvSpPr>
              <p:spPr bwMode="auto">
                <a:xfrm>
                  <a:off x="2669" y="3093"/>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37" name="AutoShape 477">
                  <a:extLst>
                    <a:ext uri="{FF2B5EF4-FFF2-40B4-BE49-F238E27FC236}">
                      <a16:creationId xmlns:a16="http://schemas.microsoft.com/office/drawing/2014/main" id="{DCAC7901-F207-425E-8C1C-FD435D13B6E8}"/>
                    </a:ext>
                  </a:extLst>
                </p:cNvPr>
                <p:cNvSpPr>
                  <a:spLocks noChangeArrowheads="1"/>
                </p:cNvSpPr>
                <p:nvPr/>
              </p:nvSpPr>
              <p:spPr bwMode="auto">
                <a:xfrm>
                  <a:off x="2724"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8" name="AutoShape 478">
                  <a:extLst>
                    <a:ext uri="{FF2B5EF4-FFF2-40B4-BE49-F238E27FC236}">
                      <a16:creationId xmlns:a16="http://schemas.microsoft.com/office/drawing/2014/main" id="{9E81EBE1-5C24-4F9C-871B-861E232D1859}"/>
                    </a:ext>
                  </a:extLst>
                </p:cNvPr>
                <p:cNvSpPr>
                  <a:spLocks noChangeArrowheads="1"/>
                </p:cNvSpPr>
                <p:nvPr/>
              </p:nvSpPr>
              <p:spPr bwMode="auto">
                <a:xfrm>
                  <a:off x="2557" y="3093"/>
                  <a:ext cx="55"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39" name="AutoShape 479">
                  <a:extLst>
                    <a:ext uri="{FF2B5EF4-FFF2-40B4-BE49-F238E27FC236}">
                      <a16:creationId xmlns:a16="http://schemas.microsoft.com/office/drawing/2014/main" id="{386ECB6A-4E9D-4656-939F-C0618E869263}"/>
                    </a:ext>
                  </a:extLst>
                </p:cNvPr>
                <p:cNvSpPr>
                  <a:spLocks noChangeArrowheads="1"/>
                </p:cNvSpPr>
                <p:nvPr/>
              </p:nvSpPr>
              <p:spPr bwMode="auto">
                <a:xfrm>
                  <a:off x="2613"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0" name="Line 480">
                  <a:extLst>
                    <a:ext uri="{FF2B5EF4-FFF2-40B4-BE49-F238E27FC236}">
                      <a16:creationId xmlns:a16="http://schemas.microsoft.com/office/drawing/2014/main" id="{19A097C7-34A3-4019-AC3D-BC3AA5791B3E}"/>
                    </a:ext>
                  </a:extLst>
                </p:cNvPr>
                <p:cNvSpPr>
                  <a:spLocks noChangeShapeType="1"/>
                </p:cNvSpPr>
                <p:nvPr/>
              </p:nvSpPr>
              <p:spPr bwMode="auto">
                <a:xfrm>
                  <a:off x="2654"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1" name="Line 481">
                  <a:extLst>
                    <a:ext uri="{FF2B5EF4-FFF2-40B4-BE49-F238E27FC236}">
                      <a16:creationId xmlns:a16="http://schemas.microsoft.com/office/drawing/2014/main" id="{978D57AA-A094-4DFB-BAAB-5565B84673C3}"/>
                    </a:ext>
                  </a:extLst>
                </p:cNvPr>
                <p:cNvSpPr>
                  <a:spLocks noChangeShapeType="1"/>
                </p:cNvSpPr>
                <p:nvPr/>
              </p:nvSpPr>
              <p:spPr bwMode="auto">
                <a:xfrm>
                  <a:off x="2543" y="3078"/>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2" name="Line 482">
                  <a:extLst>
                    <a:ext uri="{FF2B5EF4-FFF2-40B4-BE49-F238E27FC236}">
                      <a16:creationId xmlns:a16="http://schemas.microsoft.com/office/drawing/2014/main" id="{F8542DF0-B8C5-4863-8042-FE81CE83FAC3}"/>
                    </a:ext>
                  </a:extLst>
                </p:cNvPr>
                <p:cNvSpPr>
                  <a:spLocks noChangeShapeType="1"/>
                </p:cNvSpPr>
                <p:nvPr/>
              </p:nvSpPr>
              <p:spPr bwMode="auto">
                <a:xfrm>
                  <a:off x="2765" y="3078"/>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00" name="Group 483">
                <a:extLst>
                  <a:ext uri="{FF2B5EF4-FFF2-40B4-BE49-F238E27FC236}">
                    <a16:creationId xmlns:a16="http://schemas.microsoft.com/office/drawing/2014/main" id="{BD04612D-BC4B-44C1-B86E-AE1BAEA0B373}"/>
                  </a:ext>
                </a:extLst>
              </p:cNvPr>
              <p:cNvGrpSpPr>
                <a:grpSpLocks/>
              </p:cNvGrpSpPr>
              <p:nvPr/>
            </p:nvGrpSpPr>
            <p:grpSpPr bwMode="auto">
              <a:xfrm>
                <a:off x="1323" y="4020"/>
                <a:ext cx="996" cy="103"/>
                <a:chOff x="1323" y="4020"/>
                <a:chExt cx="996" cy="103"/>
              </a:xfrm>
            </p:grpSpPr>
            <p:grpSp>
              <p:nvGrpSpPr>
                <p:cNvPr id="536" name="Group 484">
                  <a:extLst>
                    <a:ext uri="{FF2B5EF4-FFF2-40B4-BE49-F238E27FC236}">
                      <a16:creationId xmlns:a16="http://schemas.microsoft.com/office/drawing/2014/main" id="{83981224-DC24-4BFF-BEE3-506FBC461D6C}"/>
                    </a:ext>
                  </a:extLst>
                </p:cNvPr>
                <p:cNvGrpSpPr>
                  <a:grpSpLocks/>
                </p:cNvGrpSpPr>
                <p:nvPr/>
              </p:nvGrpSpPr>
              <p:grpSpPr bwMode="auto">
                <a:xfrm>
                  <a:off x="1323" y="4020"/>
                  <a:ext cx="444" cy="103"/>
                  <a:chOff x="3417" y="1568"/>
                  <a:chExt cx="1434" cy="253"/>
                </a:xfrm>
              </p:grpSpPr>
              <p:grpSp>
                <p:nvGrpSpPr>
                  <p:cNvPr id="586" name="Group 485">
                    <a:extLst>
                      <a:ext uri="{FF2B5EF4-FFF2-40B4-BE49-F238E27FC236}">
                        <a16:creationId xmlns:a16="http://schemas.microsoft.com/office/drawing/2014/main" id="{EC3EDDE7-05DC-4A58-8B97-2CBF1D95B76A}"/>
                      </a:ext>
                    </a:extLst>
                  </p:cNvPr>
                  <p:cNvGrpSpPr>
                    <a:grpSpLocks/>
                  </p:cNvGrpSpPr>
                  <p:nvPr/>
                </p:nvGrpSpPr>
                <p:grpSpPr bwMode="auto">
                  <a:xfrm>
                    <a:off x="3417" y="1568"/>
                    <a:ext cx="1432" cy="99"/>
                    <a:chOff x="2935" y="2772"/>
                    <a:chExt cx="1749" cy="134"/>
                  </a:xfrm>
                </p:grpSpPr>
                <p:grpSp>
                  <p:nvGrpSpPr>
                    <p:cNvPr id="608" name="Group 486">
                      <a:extLst>
                        <a:ext uri="{FF2B5EF4-FFF2-40B4-BE49-F238E27FC236}">
                          <a16:creationId xmlns:a16="http://schemas.microsoft.com/office/drawing/2014/main" id="{8540AFD6-3E3A-464C-9128-985D8D2A2FCB}"/>
                        </a:ext>
                      </a:extLst>
                    </p:cNvPr>
                    <p:cNvGrpSpPr>
                      <a:grpSpLocks/>
                    </p:cNvGrpSpPr>
                    <p:nvPr/>
                  </p:nvGrpSpPr>
                  <p:grpSpPr bwMode="auto">
                    <a:xfrm>
                      <a:off x="2935" y="2772"/>
                      <a:ext cx="875" cy="134"/>
                      <a:chOff x="2845" y="3061"/>
                      <a:chExt cx="875" cy="134"/>
                    </a:xfrm>
                  </p:grpSpPr>
                  <p:grpSp>
                    <p:nvGrpSpPr>
                      <p:cNvPr id="617" name="Group 487">
                        <a:extLst>
                          <a:ext uri="{FF2B5EF4-FFF2-40B4-BE49-F238E27FC236}">
                            <a16:creationId xmlns:a16="http://schemas.microsoft.com/office/drawing/2014/main" id="{0A3025C6-551D-44C1-8BD4-4461831F5477}"/>
                          </a:ext>
                        </a:extLst>
                      </p:cNvPr>
                      <p:cNvGrpSpPr>
                        <a:grpSpLocks/>
                      </p:cNvGrpSpPr>
                      <p:nvPr/>
                    </p:nvGrpSpPr>
                    <p:grpSpPr bwMode="auto">
                      <a:xfrm>
                        <a:off x="2845" y="3061"/>
                        <a:ext cx="875" cy="130"/>
                        <a:chOff x="2707" y="2809"/>
                        <a:chExt cx="875" cy="130"/>
                      </a:xfrm>
                    </p:grpSpPr>
                    <p:sp>
                      <p:nvSpPr>
                        <p:cNvPr id="620" name="AutoShape 488">
                          <a:extLst>
                            <a:ext uri="{FF2B5EF4-FFF2-40B4-BE49-F238E27FC236}">
                              <a16:creationId xmlns:a16="http://schemas.microsoft.com/office/drawing/2014/main" id="{ADE9A8BB-D5B8-43F2-8D49-A5C9C7F01B85}"/>
                            </a:ext>
                          </a:extLst>
                        </p:cNvPr>
                        <p:cNvSpPr>
                          <a:spLocks noChangeArrowheads="1"/>
                        </p:cNvSpPr>
                        <p:nvPr/>
                      </p:nvSpPr>
                      <p:spPr bwMode="auto">
                        <a:xfrm>
                          <a:off x="2688" y="252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21" name="AutoShape 489">
                          <a:extLst>
                            <a:ext uri="{FF2B5EF4-FFF2-40B4-BE49-F238E27FC236}">
                              <a16:creationId xmlns:a16="http://schemas.microsoft.com/office/drawing/2014/main" id="{28E94399-3591-435E-920A-4A7CB3CDFF4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2" name="AutoShape 490">
                          <a:extLst>
                            <a:ext uri="{FF2B5EF4-FFF2-40B4-BE49-F238E27FC236}">
                              <a16:creationId xmlns:a16="http://schemas.microsoft.com/office/drawing/2014/main" id="{AF6EF341-9C78-4ADC-9F5D-53B38F7AAA0E}"/>
                            </a:ext>
                          </a:extLst>
                        </p:cNvPr>
                        <p:cNvSpPr>
                          <a:spLocks noChangeArrowheads="1"/>
                        </p:cNvSpPr>
                        <p:nvPr/>
                      </p:nvSpPr>
                      <p:spPr bwMode="auto">
                        <a:xfrm>
                          <a:off x="3299" y="2529"/>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23" name="AutoShape 491">
                          <a:extLst>
                            <a:ext uri="{FF2B5EF4-FFF2-40B4-BE49-F238E27FC236}">
                              <a16:creationId xmlns:a16="http://schemas.microsoft.com/office/drawing/2014/main" id="{FCCCB01A-577B-43EA-ACB2-8E4AB9B214B8}"/>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18" name="AutoShape 492">
                        <a:extLst>
                          <a:ext uri="{FF2B5EF4-FFF2-40B4-BE49-F238E27FC236}">
                            <a16:creationId xmlns:a16="http://schemas.microsoft.com/office/drawing/2014/main" id="{936EF091-7E5F-49A6-BAAE-582283498D66}"/>
                          </a:ext>
                        </a:extLst>
                      </p:cNvPr>
                      <p:cNvSpPr>
                        <a:spLocks noChangeArrowheads="1"/>
                      </p:cNvSpPr>
                      <p:nvPr/>
                    </p:nvSpPr>
                    <p:spPr bwMode="auto">
                      <a:xfrm>
                        <a:off x="2826" y="2781"/>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19" name="AutoShape 493">
                        <a:extLst>
                          <a:ext uri="{FF2B5EF4-FFF2-40B4-BE49-F238E27FC236}">
                            <a16:creationId xmlns:a16="http://schemas.microsoft.com/office/drawing/2014/main" id="{F515CCB4-527B-4835-969B-CD0B402C2326}"/>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609" name="Group 494">
                      <a:extLst>
                        <a:ext uri="{FF2B5EF4-FFF2-40B4-BE49-F238E27FC236}">
                          <a16:creationId xmlns:a16="http://schemas.microsoft.com/office/drawing/2014/main" id="{97B0D2DF-6AA9-4048-8B9B-E4F2B30A55CF}"/>
                        </a:ext>
                      </a:extLst>
                    </p:cNvPr>
                    <p:cNvGrpSpPr>
                      <a:grpSpLocks/>
                    </p:cNvGrpSpPr>
                    <p:nvPr/>
                  </p:nvGrpSpPr>
                  <p:grpSpPr bwMode="auto">
                    <a:xfrm>
                      <a:off x="3809" y="2772"/>
                      <a:ext cx="875" cy="134"/>
                      <a:chOff x="2845" y="3061"/>
                      <a:chExt cx="875" cy="134"/>
                    </a:xfrm>
                  </p:grpSpPr>
                  <p:grpSp>
                    <p:nvGrpSpPr>
                      <p:cNvPr id="610" name="Group 495">
                        <a:extLst>
                          <a:ext uri="{FF2B5EF4-FFF2-40B4-BE49-F238E27FC236}">
                            <a16:creationId xmlns:a16="http://schemas.microsoft.com/office/drawing/2014/main" id="{B504CFA5-8E4D-4E3B-AB70-8D585FA8FDDB}"/>
                          </a:ext>
                        </a:extLst>
                      </p:cNvPr>
                      <p:cNvGrpSpPr>
                        <a:grpSpLocks/>
                      </p:cNvGrpSpPr>
                      <p:nvPr/>
                    </p:nvGrpSpPr>
                    <p:grpSpPr bwMode="auto">
                      <a:xfrm>
                        <a:off x="2845" y="3061"/>
                        <a:ext cx="875" cy="130"/>
                        <a:chOff x="2707" y="2809"/>
                        <a:chExt cx="875" cy="130"/>
                      </a:xfrm>
                    </p:grpSpPr>
                    <p:sp>
                      <p:nvSpPr>
                        <p:cNvPr id="613" name="AutoShape 496">
                          <a:extLst>
                            <a:ext uri="{FF2B5EF4-FFF2-40B4-BE49-F238E27FC236}">
                              <a16:creationId xmlns:a16="http://schemas.microsoft.com/office/drawing/2014/main" id="{2D8A8A10-270C-493A-893D-F2CA3E87150C}"/>
                            </a:ext>
                          </a:extLst>
                        </p:cNvPr>
                        <p:cNvSpPr>
                          <a:spLocks noChangeArrowheads="1"/>
                        </p:cNvSpPr>
                        <p:nvPr/>
                      </p:nvSpPr>
                      <p:spPr bwMode="auto">
                        <a:xfrm>
                          <a:off x="2672" y="259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14" name="AutoShape 497">
                          <a:extLst>
                            <a:ext uri="{FF2B5EF4-FFF2-40B4-BE49-F238E27FC236}">
                              <a16:creationId xmlns:a16="http://schemas.microsoft.com/office/drawing/2014/main" id="{A505CC50-1765-4B0B-BC4B-5F862B7AF775}"/>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5" name="AutoShape 498">
                          <a:extLst>
                            <a:ext uri="{FF2B5EF4-FFF2-40B4-BE49-F238E27FC236}">
                              <a16:creationId xmlns:a16="http://schemas.microsoft.com/office/drawing/2014/main" id="{EA6C7463-8002-442D-BE76-B4514A1382C9}"/>
                            </a:ext>
                          </a:extLst>
                        </p:cNvPr>
                        <p:cNvSpPr>
                          <a:spLocks noChangeArrowheads="1"/>
                        </p:cNvSpPr>
                        <p:nvPr/>
                      </p:nvSpPr>
                      <p:spPr bwMode="auto">
                        <a:xfrm>
                          <a:off x="3283" y="2604"/>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16" name="AutoShape 499">
                          <a:extLst>
                            <a:ext uri="{FF2B5EF4-FFF2-40B4-BE49-F238E27FC236}">
                              <a16:creationId xmlns:a16="http://schemas.microsoft.com/office/drawing/2014/main" id="{435E057B-FA2F-4FF4-8AC4-63ECFE90F01B}"/>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11" name="AutoShape 500">
                        <a:extLst>
                          <a:ext uri="{FF2B5EF4-FFF2-40B4-BE49-F238E27FC236}">
                            <a16:creationId xmlns:a16="http://schemas.microsoft.com/office/drawing/2014/main" id="{F9491E83-5FD1-4D61-BA6F-AFA356882B20}"/>
                          </a:ext>
                        </a:extLst>
                      </p:cNvPr>
                      <p:cNvSpPr>
                        <a:spLocks noChangeArrowheads="1"/>
                      </p:cNvSpPr>
                      <p:nvPr/>
                    </p:nvSpPr>
                    <p:spPr bwMode="auto">
                      <a:xfrm>
                        <a:off x="2810" y="285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12" name="AutoShape 501">
                        <a:extLst>
                          <a:ext uri="{FF2B5EF4-FFF2-40B4-BE49-F238E27FC236}">
                            <a16:creationId xmlns:a16="http://schemas.microsoft.com/office/drawing/2014/main" id="{32F0D22E-6AF8-4F04-AE08-3FBA89DED63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587" name="Group 502">
                    <a:extLst>
                      <a:ext uri="{FF2B5EF4-FFF2-40B4-BE49-F238E27FC236}">
                        <a16:creationId xmlns:a16="http://schemas.microsoft.com/office/drawing/2014/main" id="{085B10A6-D19B-4A48-A622-B0BBF3495647}"/>
                      </a:ext>
                    </a:extLst>
                  </p:cNvPr>
                  <p:cNvGrpSpPr>
                    <a:grpSpLocks/>
                  </p:cNvGrpSpPr>
                  <p:nvPr/>
                </p:nvGrpSpPr>
                <p:grpSpPr bwMode="auto">
                  <a:xfrm>
                    <a:off x="3419" y="1722"/>
                    <a:ext cx="1432" cy="99"/>
                    <a:chOff x="2935" y="2772"/>
                    <a:chExt cx="1749" cy="134"/>
                  </a:xfrm>
                </p:grpSpPr>
                <p:grpSp>
                  <p:nvGrpSpPr>
                    <p:cNvPr id="592" name="Group 503">
                      <a:extLst>
                        <a:ext uri="{FF2B5EF4-FFF2-40B4-BE49-F238E27FC236}">
                          <a16:creationId xmlns:a16="http://schemas.microsoft.com/office/drawing/2014/main" id="{578D0894-D7CF-47F0-9228-54AC972D625D}"/>
                        </a:ext>
                      </a:extLst>
                    </p:cNvPr>
                    <p:cNvGrpSpPr>
                      <a:grpSpLocks/>
                    </p:cNvGrpSpPr>
                    <p:nvPr/>
                  </p:nvGrpSpPr>
                  <p:grpSpPr bwMode="auto">
                    <a:xfrm>
                      <a:off x="2935" y="2772"/>
                      <a:ext cx="875" cy="134"/>
                      <a:chOff x="2845" y="3061"/>
                      <a:chExt cx="875" cy="134"/>
                    </a:xfrm>
                  </p:grpSpPr>
                  <p:grpSp>
                    <p:nvGrpSpPr>
                      <p:cNvPr id="601" name="Group 504">
                        <a:extLst>
                          <a:ext uri="{FF2B5EF4-FFF2-40B4-BE49-F238E27FC236}">
                            <a16:creationId xmlns:a16="http://schemas.microsoft.com/office/drawing/2014/main" id="{D378D512-6E1E-4A9F-BAC9-523F32F12205}"/>
                          </a:ext>
                        </a:extLst>
                      </p:cNvPr>
                      <p:cNvGrpSpPr>
                        <a:grpSpLocks/>
                      </p:cNvGrpSpPr>
                      <p:nvPr/>
                    </p:nvGrpSpPr>
                    <p:grpSpPr bwMode="auto">
                      <a:xfrm>
                        <a:off x="2845" y="3061"/>
                        <a:ext cx="875" cy="130"/>
                        <a:chOff x="2707" y="2809"/>
                        <a:chExt cx="875" cy="130"/>
                      </a:xfrm>
                    </p:grpSpPr>
                    <p:sp>
                      <p:nvSpPr>
                        <p:cNvPr id="604" name="AutoShape 505">
                          <a:extLst>
                            <a:ext uri="{FF2B5EF4-FFF2-40B4-BE49-F238E27FC236}">
                              <a16:creationId xmlns:a16="http://schemas.microsoft.com/office/drawing/2014/main" id="{1AE94F11-5430-42E3-9E89-8758C3858588}"/>
                            </a:ext>
                          </a:extLst>
                        </p:cNvPr>
                        <p:cNvSpPr>
                          <a:spLocks noChangeArrowheads="1"/>
                        </p:cNvSpPr>
                        <p:nvPr/>
                      </p:nvSpPr>
                      <p:spPr bwMode="auto">
                        <a:xfrm>
                          <a:off x="2613" y="2683"/>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05" name="AutoShape 506">
                          <a:extLst>
                            <a:ext uri="{FF2B5EF4-FFF2-40B4-BE49-F238E27FC236}">
                              <a16:creationId xmlns:a16="http://schemas.microsoft.com/office/drawing/2014/main" id="{0A0EBC90-1D36-4AF1-8DAB-97B977A26E3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AutoShape 507">
                          <a:extLst>
                            <a:ext uri="{FF2B5EF4-FFF2-40B4-BE49-F238E27FC236}">
                              <a16:creationId xmlns:a16="http://schemas.microsoft.com/office/drawing/2014/main" id="{6EBDB9EF-843C-473B-A3A8-81F683F9C907}"/>
                            </a:ext>
                          </a:extLst>
                        </p:cNvPr>
                        <p:cNvSpPr>
                          <a:spLocks noChangeArrowheads="1"/>
                        </p:cNvSpPr>
                        <p:nvPr/>
                      </p:nvSpPr>
                      <p:spPr bwMode="auto">
                        <a:xfrm>
                          <a:off x="3224" y="2696"/>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07" name="AutoShape 508">
                          <a:extLst>
                            <a:ext uri="{FF2B5EF4-FFF2-40B4-BE49-F238E27FC236}">
                              <a16:creationId xmlns:a16="http://schemas.microsoft.com/office/drawing/2014/main" id="{F6AB2B80-9FA6-4A43-A715-ADE0B00811EE}"/>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602" name="AutoShape 509">
                        <a:extLst>
                          <a:ext uri="{FF2B5EF4-FFF2-40B4-BE49-F238E27FC236}">
                            <a16:creationId xmlns:a16="http://schemas.microsoft.com/office/drawing/2014/main" id="{2BDEE958-235C-4BF9-A9AC-D6775BE6B09F}"/>
                          </a:ext>
                        </a:extLst>
                      </p:cNvPr>
                      <p:cNvSpPr>
                        <a:spLocks noChangeArrowheads="1"/>
                      </p:cNvSpPr>
                      <p:nvPr/>
                    </p:nvSpPr>
                    <p:spPr bwMode="auto">
                      <a:xfrm>
                        <a:off x="2751" y="2939"/>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03" name="AutoShape 510">
                        <a:extLst>
                          <a:ext uri="{FF2B5EF4-FFF2-40B4-BE49-F238E27FC236}">
                            <a16:creationId xmlns:a16="http://schemas.microsoft.com/office/drawing/2014/main" id="{5CE30A1F-AFA1-4F53-8AFE-673047FFA20E}"/>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93" name="Group 511">
                      <a:extLst>
                        <a:ext uri="{FF2B5EF4-FFF2-40B4-BE49-F238E27FC236}">
                          <a16:creationId xmlns:a16="http://schemas.microsoft.com/office/drawing/2014/main" id="{C3B0F67E-7A66-481C-BC6C-B1E4CB9F0BAE}"/>
                        </a:ext>
                      </a:extLst>
                    </p:cNvPr>
                    <p:cNvGrpSpPr>
                      <a:grpSpLocks/>
                    </p:cNvGrpSpPr>
                    <p:nvPr/>
                  </p:nvGrpSpPr>
                  <p:grpSpPr bwMode="auto">
                    <a:xfrm>
                      <a:off x="3809" y="2772"/>
                      <a:ext cx="875" cy="134"/>
                      <a:chOff x="2845" y="3061"/>
                      <a:chExt cx="875" cy="134"/>
                    </a:xfrm>
                  </p:grpSpPr>
                  <p:grpSp>
                    <p:nvGrpSpPr>
                      <p:cNvPr id="594" name="Group 512">
                        <a:extLst>
                          <a:ext uri="{FF2B5EF4-FFF2-40B4-BE49-F238E27FC236}">
                            <a16:creationId xmlns:a16="http://schemas.microsoft.com/office/drawing/2014/main" id="{8CAD1443-B1D3-4796-93B9-395B91E57612}"/>
                          </a:ext>
                        </a:extLst>
                      </p:cNvPr>
                      <p:cNvGrpSpPr>
                        <a:grpSpLocks/>
                      </p:cNvGrpSpPr>
                      <p:nvPr/>
                    </p:nvGrpSpPr>
                    <p:grpSpPr bwMode="auto">
                      <a:xfrm>
                        <a:off x="2845" y="3061"/>
                        <a:ext cx="875" cy="130"/>
                        <a:chOff x="2707" y="2809"/>
                        <a:chExt cx="875" cy="130"/>
                      </a:xfrm>
                    </p:grpSpPr>
                    <p:sp>
                      <p:nvSpPr>
                        <p:cNvPr id="597" name="AutoShape 513">
                          <a:extLst>
                            <a:ext uri="{FF2B5EF4-FFF2-40B4-BE49-F238E27FC236}">
                              <a16:creationId xmlns:a16="http://schemas.microsoft.com/office/drawing/2014/main" id="{37217ABB-2010-44EC-BF41-D060F56E664B}"/>
                            </a:ext>
                          </a:extLst>
                        </p:cNvPr>
                        <p:cNvSpPr>
                          <a:spLocks noChangeArrowheads="1"/>
                        </p:cNvSpPr>
                        <p:nvPr/>
                      </p:nvSpPr>
                      <p:spPr bwMode="auto">
                        <a:xfrm>
                          <a:off x="2687" y="275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98" name="AutoShape 514">
                          <a:extLst>
                            <a:ext uri="{FF2B5EF4-FFF2-40B4-BE49-F238E27FC236}">
                              <a16:creationId xmlns:a16="http://schemas.microsoft.com/office/drawing/2014/main" id="{C8F4D7FD-021F-4421-9F44-C4DFA50EECE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AutoShape 515">
                          <a:extLst>
                            <a:ext uri="{FF2B5EF4-FFF2-40B4-BE49-F238E27FC236}">
                              <a16:creationId xmlns:a16="http://schemas.microsoft.com/office/drawing/2014/main" id="{8D5289E0-F358-4263-B86F-B0C9CA78355B}"/>
                            </a:ext>
                          </a:extLst>
                        </p:cNvPr>
                        <p:cNvSpPr>
                          <a:spLocks noChangeArrowheads="1"/>
                        </p:cNvSpPr>
                        <p:nvPr/>
                      </p:nvSpPr>
                      <p:spPr bwMode="auto">
                        <a:xfrm>
                          <a:off x="3299" y="282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600" name="AutoShape 516">
                          <a:extLst>
                            <a:ext uri="{FF2B5EF4-FFF2-40B4-BE49-F238E27FC236}">
                              <a16:creationId xmlns:a16="http://schemas.microsoft.com/office/drawing/2014/main" id="{1F7C84FC-C132-4CB2-8C99-94202C7D5F16}"/>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95" name="AutoShape 517">
                        <a:extLst>
                          <a:ext uri="{FF2B5EF4-FFF2-40B4-BE49-F238E27FC236}">
                            <a16:creationId xmlns:a16="http://schemas.microsoft.com/office/drawing/2014/main" id="{E91146EB-2AC9-41E9-9E66-90B1E56B45ED}"/>
                          </a:ext>
                        </a:extLst>
                      </p:cNvPr>
                      <p:cNvSpPr>
                        <a:spLocks noChangeArrowheads="1"/>
                      </p:cNvSpPr>
                      <p:nvPr/>
                    </p:nvSpPr>
                    <p:spPr bwMode="auto">
                      <a:xfrm>
                        <a:off x="2825" y="3010"/>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96" name="AutoShape 518">
                        <a:extLst>
                          <a:ext uri="{FF2B5EF4-FFF2-40B4-BE49-F238E27FC236}">
                            <a16:creationId xmlns:a16="http://schemas.microsoft.com/office/drawing/2014/main" id="{B84B372D-B5B8-47B3-BE20-C885715E875E}"/>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588" name="Line 519">
                    <a:extLst>
                      <a:ext uri="{FF2B5EF4-FFF2-40B4-BE49-F238E27FC236}">
                        <a16:creationId xmlns:a16="http://schemas.microsoft.com/office/drawing/2014/main" id="{B7104648-D8E1-4CCC-8AB2-043766089B33}"/>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Line 520">
                    <a:extLst>
                      <a:ext uri="{FF2B5EF4-FFF2-40B4-BE49-F238E27FC236}">
                        <a16:creationId xmlns:a16="http://schemas.microsoft.com/office/drawing/2014/main" id="{B9BADB5A-F4D4-40D7-A5C4-357AEA341721}"/>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Line 521">
                    <a:extLst>
                      <a:ext uri="{FF2B5EF4-FFF2-40B4-BE49-F238E27FC236}">
                        <a16:creationId xmlns:a16="http://schemas.microsoft.com/office/drawing/2014/main" id="{804367B7-DC11-483D-99D3-F3B8AC3A4A92}"/>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Line 522">
                    <a:extLst>
                      <a:ext uri="{FF2B5EF4-FFF2-40B4-BE49-F238E27FC236}">
                        <a16:creationId xmlns:a16="http://schemas.microsoft.com/office/drawing/2014/main" id="{1DB65F5E-C719-4B5A-A274-C2FE05E2D098}"/>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37" name="Group 523">
                  <a:extLst>
                    <a:ext uri="{FF2B5EF4-FFF2-40B4-BE49-F238E27FC236}">
                      <a16:creationId xmlns:a16="http://schemas.microsoft.com/office/drawing/2014/main" id="{605CF994-2637-4D80-9958-3C4BE8FF8243}"/>
                    </a:ext>
                  </a:extLst>
                </p:cNvPr>
                <p:cNvGrpSpPr>
                  <a:grpSpLocks/>
                </p:cNvGrpSpPr>
                <p:nvPr/>
              </p:nvGrpSpPr>
              <p:grpSpPr bwMode="auto">
                <a:xfrm>
                  <a:off x="1767" y="4020"/>
                  <a:ext cx="444" cy="103"/>
                  <a:chOff x="3417" y="1568"/>
                  <a:chExt cx="1434" cy="253"/>
                </a:xfrm>
              </p:grpSpPr>
              <p:grpSp>
                <p:nvGrpSpPr>
                  <p:cNvPr id="548" name="Group 524">
                    <a:extLst>
                      <a:ext uri="{FF2B5EF4-FFF2-40B4-BE49-F238E27FC236}">
                        <a16:creationId xmlns:a16="http://schemas.microsoft.com/office/drawing/2014/main" id="{AE9E8903-77C7-4B7C-8B87-876304C7570C}"/>
                      </a:ext>
                    </a:extLst>
                  </p:cNvPr>
                  <p:cNvGrpSpPr>
                    <a:grpSpLocks/>
                  </p:cNvGrpSpPr>
                  <p:nvPr/>
                </p:nvGrpSpPr>
                <p:grpSpPr bwMode="auto">
                  <a:xfrm>
                    <a:off x="3417" y="1568"/>
                    <a:ext cx="1432" cy="99"/>
                    <a:chOff x="2935" y="2772"/>
                    <a:chExt cx="1749" cy="134"/>
                  </a:xfrm>
                </p:grpSpPr>
                <p:grpSp>
                  <p:nvGrpSpPr>
                    <p:cNvPr id="570" name="Group 525">
                      <a:extLst>
                        <a:ext uri="{FF2B5EF4-FFF2-40B4-BE49-F238E27FC236}">
                          <a16:creationId xmlns:a16="http://schemas.microsoft.com/office/drawing/2014/main" id="{18B1C923-DAAC-48E2-9797-6FCFA3DF14FD}"/>
                        </a:ext>
                      </a:extLst>
                    </p:cNvPr>
                    <p:cNvGrpSpPr>
                      <a:grpSpLocks/>
                    </p:cNvGrpSpPr>
                    <p:nvPr/>
                  </p:nvGrpSpPr>
                  <p:grpSpPr bwMode="auto">
                    <a:xfrm>
                      <a:off x="2935" y="2772"/>
                      <a:ext cx="875" cy="134"/>
                      <a:chOff x="2845" y="3061"/>
                      <a:chExt cx="875" cy="134"/>
                    </a:xfrm>
                  </p:grpSpPr>
                  <p:grpSp>
                    <p:nvGrpSpPr>
                      <p:cNvPr id="579" name="Group 526">
                        <a:extLst>
                          <a:ext uri="{FF2B5EF4-FFF2-40B4-BE49-F238E27FC236}">
                            <a16:creationId xmlns:a16="http://schemas.microsoft.com/office/drawing/2014/main" id="{04F075F1-267C-4AD5-AB2F-D2C3849878E6}"/>
                          </a:ext>
                        </a:extLst>
                      </p:cNvPr>
                      <p:cNvGrpSpPr>
                        <a:grpSpLocks/>
                      </p:cNvGrpSpPr>
                      <p:nvPr/>
                    </p:nvGrpSpPr>
                    <p:grpSpPr bwMode="auto">
                      <a:xfrm>
                        <a:off x="2845" y="3061"/>
                        <a:ext cx="875" cy="130"/>
                        <a:chOff x="2707" y="2809"/>
                        <a:chExt cx="875" cy="130"/>
                      </a:xfrm>
                    </p:grpSpPr>
                    <p:sp>
                      <p:nvSpPr>
                        <p:cNvPr id="582" name="AutoShape 527">
                          <a:extLst>
                            <a:ext uri="{FF2B5EF4-FFF2-40B4-BE49-F238E27FC236}">
                              <a16:creationId xmlns:a16="http://schemas.microsoft.com/office/drawing/2014/main" id="{AB26B16C-18F9-489F-9C2A-F4AE31948621}"/>
                            </a:ext>
                          </a:extLst>
                        </p:cNvPr>
                        <p:cNvSpPr>
                          <a:spLocks noChangeArrowheads="1"/>
                        </p:cNvSpPr>
                        <p:nvPr/>
                      </p:nvSpPr>
                      <p:spPr bwMode="auto">
                        <a:xfrm>
                          <a:off x="2766" y="259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83" name="AutoShape 528">
                          <a:extLst>
                            <a:ext uri="{FF2B5EF4-FFF2-40B4-BE49-F238E27FC236}">
                              <a16:creationId xmlns:a16="http://schemas.microsoft.com/office/drawing/2014/main" id="{F19170EB-BEEF-4ADA-BAC3-7072C511E77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AutoShape 529">
                          <a:extLst>
                            <a:ext uri="{FF2B5EF4-FFF2-40B4-BE49-F238E27FC236}">
                              <a16:creationId xmlns:a16="http://schemas.microsoft.com/office/drawing/2014/main" id="{CD49F11B-09D7-426E-B155-CE2916093939}"/>
                            </a:ext>
                          </a:extLst>
                        </p:cNvPr>
                        <p:cNvSpPr>
                          <a:spLocks noChangeArrowheads="1"/>
                        </p:cNvSpPr>
                        <p:nvPr/>
                      </p:nvSpPr>
                      <p:spPr bwMode="auto">
                        <a:xfrm>
                          <a:off x="3377" y="2604"/>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85" name="AutoShape 530">
                          <a:extLst>
                            <a:ext uri="{FF2B5EF4-FFF2-40B4-BE49-F238E27FC236}">
                              <a16:creationId xmlns:a16="http://schemas.microsoft.com/office/drawing/2014/main" id="{56F375D6-1561-4266-9270-2CEB206B654E}"/>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80" name="AutoShape 531">
                        <a:extLst>
                          <a:ext uri="{FF2B5EF4-FFF2-40B4-BE49-F238E27FC236}">
                            <a16:creationId xmlns:a16="http://schemas.microsoft.com/office/drawing/2014/main" id="{A1A0A06F-8DA4-4C64-81B8-E049DC7D79A9}"/>
                          </a:ext>
                        </a:extLst>
                      </p:cNvPr>
                      <p:cNvSpPr>
                        <a:spLocks noChangeArrowheads="1"/>
                      </p:cNvSpPr>
                      <p:nvPr/>
                    </p:nvSpPr>
                    <p:spPr bwMode="auto">
                      <a:xfrm>
                        <a:off x="2904" y="285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81" name="AutoShape 532">
                        <a:extLst>
                          <a:ext uri="{FF2B5EF4-FFF2-40B4-BE49-F238E27FC236}">
                            <a16:creationId xmlns:a16="http://schemas.microsoft.com/office/drawing/2014/main" id="{9B86113D-4578-43A1-8121-FDDBFA7C84F5}"/>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71" name="Group 533">
                      <a:extLst>
                        <a:ext uri="{FF2B5EF4-FFF2-40B4-BE49-F238E27FC236}">
                          <a16:creationId xmlns:a16="http://schemas.microsoft.com/office/drawing/2014/main" id="{DB097B31-5AFB-4E61-880D-2370CF9B4B39}"/>
                        </a:ext>
                      </a:extLst>
                    </p:cNvPr>
                    <p:cNvGrpSpPr>
                      <a:grpSpLocks/>
                    </p:cNvGrpSpPr>
                    <p:nvPr/>
                  </p:nvGrpSpPr>
                  <p:grpSpPr bwMode="auto">
                    <a:xfrm>
                      <a:off x="3809" y="2772"/>
                      <a:ext cx="875" cy="134"/>
                      <a:chOff x="2845" y="3061"/>
                      <a:chExt cx="875" cy="134"/>
                    </a:xfrm>
                  </p:grpSpPr>
                  <p:grpSp>
                    <p:nvGrpSpPr>
                      <p:cNvPr id="572" name="Group 534">
                        <a:extLst>
                          <a:ext uri="{FF2B5EF4-FFF2-40B4-BE49-F238E27FC236}">
                            <a16:creationId xmlns:a16="http://schemas.microsoft.com/office/drawing/2014/main" id="{6F8FF416-F0F3-4599-B15B-D0F9F236782F}"/>
                          </a:ext>
                        </a:extLst>
                      </p:cNvPr>
                      <p:cNvGrpSpPr>
                        <a:grpSpLocks/>
                      </p:cNvGrpSpPr>
                      <p:nvPr/>
                    </p:nvGrpSpPr>
                    <p:grpSpPr bwMode="auto">
                      <a:xfrm>
                        <a:off x="2845" y="3061"/>
                        <a:ext cx="875" cy="130"/>
                        <a:chOff x="2707" y="2809"/>
                        <a:chExt cx="875" cy="130"/>
                      </a:xfrm>
                    </p:grpSpPr>
                    <p:sp>
                      <p:nvSpPr>
                        <p:cNvPr id="575" name="AutoShape 535">
                          <a:extLst>
                            <a:ext uri="{FF2B5EF4-FFF2-40B4-BE49-F238E27FC236}">
                              <a16:creationId xmlns:a16="http://schemas.microsoft.com/office/drawing/2014/main" id="{9A1A1808-A010-4B88-A5F3-E1A7CE0EA3BA}"/>
                            </a:ext>
                          </a:extLst>
                        </p:cNvPr>
                        <p:cNvSpPr>
                          <a:spLocks noChangeArrowheads="1"/>
                        </p:cNvSpPr>
                        <p:nvPr/>
                      </p:nvSpPr>
                      <p:spPr bwMode="auto">
                        <a:xfrm>
                          <a:off x="2845" y="266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76" name="AutoShape 536">
                          <a:extLst>
                            <a:ext uri="{FF2B5EF4-FFF2-40B4-BE49-F238E27FC236}">
                              <a16:creationId xmlns:a16="http://schemas.microsoft.com/office/drawing/2014/main" id="{8E80A38F-FA9C-49D1-891B-838D79425494}"/>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AutoShape 537">
                          <a:extLst>
                            <a:ext uri="{FF2B5EF4-FFF2-40B4-BE49-F238E27FC236}">
                              <a16:creationId xmlns:a16="http://schemas.microsoft.com/office/drawing/2014/main" id="{685F3189-C416-4786-9F51-98DE763B389B}"/>
                            </a:ext>
                          </a:extLst>
                        </p:cNvPr>
                        <p:cNvSpPr>
                          <a:spLocks noChangeArrowheads="1"/>
                        </p:cNvSpPr>
                        <p:nvPr/>
                      </p:nvSpPr>
                      <p:spPr bwMode="auto">
                        <a:xfrm>
                          <a:off x="3456" y="2683"/>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78" name="AutoShape 538">
                          <a:extLst>
                            <a:ext uri="{FF2B5EF4-FFF2-40B4-BE49-F238E27FC236}">
                              <a16:creationId xmlns:a16="http://schemas.microsoft.com/office/drawing/2014/main" id="{9C748714-82A7-4778-B6FD-F3931B5F20E6}"/>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3" name="AutoShape 539">
                        <a:extLst>
                          <a:ext uri="{FF2B5EF4-FFF2-40B4-BE49-F238E27FC236}">
                            <a16:creationId xmlns:a16="http://schemas.microsoft.com/office/drawing/2014/main" id="{087335BA-F79F-420C-8558-851884B0A28E}"/>
                          </a:ext>
                        </a:extLst>
                      </p:cNvPr>
                      <p:cNvSpPr>
                        <a:spLocks noChangeArrowheads="1"/>
                      </p:cNvSpPr>
                      <p:nvPr/>
                    </p:nvSpPr>
                    <p:spPr bwMode="auto">
                      <a:xfrm>
                        <a:off x="2983" y="292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74" name="AutoShape 540">
                        <a:extLst>
                          <a:ext uri="{FF2B5EF4-FFF2-40B4-BE49-F238E27FC236}">
                            <a16:creationId xmlns:a16="http://schemas.microsoft.com/office/drawing/2014/main" id="{C724D942-6BB1-435B-A36B-042750DF8C77}"/>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549" name="Group 541">
                    <a:extLst>
                      <a:ext uri="{FF2B5EF4-FFF2-40B4-BE49-F238E27FC236}">
                        <a16:creationId xmlns:a16="http://schemas.microsoft.com/office/drawing/2014/main" id="{7BEBEA32-CF9F-463E-A8CA-A94C84B29217}"/>
                      </a:ext>
                    </a:extLst>
                  </p:cNvPr>
                  <p:cNvGrpSpPr>
                    <a:grpSpLocks/>
                  </p:cNvGrpSpPr>
                  <p:nvPr/>
                </p:nvGrpSpPr>
                <p:grpSpPr bwMode="auto">
                  <a:xfrm>
                    <a:off x="3419" y="1722"/>
                    <a:ext cx="1432" cy="99"/>
                    <a:chOff x="2935" y="2772"/>
                    <a:chExt cx="1749" cy="134"/>
                  </a:xfrm>
                </p:grpSpPr>
                <p:grpSp>
                  <p:nvGrpSpPr>
                    <p:cNvPr id="554" name="Group 542">
                      <a:extLst>
                        <a:ext uri="{FF2B5EF4-FFF2-40B4-BE49-F238E27FC236}">
                          <a16:creationId xmlns:a16="http://schemas.microsoft.com/office/drawing/2014/main" id="{070A275A-85C6-4952-B42B-4C314F31DB5E}"/>
                        </a:ext>
                      </a:extLst>
                    </p:cNvPr>
                    <p:cNvGrpSpPr>
                      <a:grpSpLocks/>
                    </p:cNvGrpSpPr>
                    <p:nvPr/>
                  </p:nvGrpSpPr>
                  <p:grpSpPr bwMode="auto">
                    <a:xfrm>
                      <a:off x="2935" y="2772"/>
                      <a:ext cx="875" cy="134"/>
                      <a:chOff x="2845" y="3061"/>
                      <a:chExt cx="875" cy="134"/>
                    </a:xfrm>
                  </p:grpSpPr>
                  <p:grpSp>
                    <p:nvGrpSpPr>
                      <p:cNvPr id="563" name="Group 543">
                        <a:extLst>
                          <a:ext uri="{FF2B5EF4-FFF2-40B4-BE49-F238E27FC236}">
                            <a16:creationId xmlns:a16="http://schemas.microsoft.com/office/drawing/2014/main" id="{45697E6C-7DD1-4956-942F-F3C848DE5FEC}"/>
                          </a:ext>
                        </a:extLst>
                      </p:cNvPr>
                      <p:cNvGrpSpPr>
                        <a:grpSpLocks/>
                      </p:cNvGrpSpPr>
                      <p:nvPr/>
                    </p:nvGrpSpPr>
                    <p:grpSpPr bwMode="auto">
                      <a:xfrm>
                        <a:off x="2845" y="3061"/>
                        <a:ext cx="875" cy="130"/>
                        <a:chOff x="2707" y="2809"/>
                        <a:chExt cx="875" cy="130"/>
                      </a:xfrm>
                    </p:grpSpPr>
                    <p:sp>
                      <p:nvSpPr>
                        <p:cNvPr id="566" name="AutoShape 544">
                          <a:extLst>
                            <a:ext uri="{FF2B5EF4-FFF2-40B4-BE49-F238E27FC236}">
                              <a16:creationId xmlns:a16="http://schemas.microsoft.com/office/drawing/2014/main" id="{98BE8A62-CDC4-4527-AD32-3489BF8C3AA1}"/>
                            </a:ext>
                          </a:extLst>
                        </p:cNvPr>
                        <p:cNvSpPr>
                          <a:spLocks noChangeArrowheads="1"/>
                        </p:cNvSpPr>
                        <p:nvPr/>
                      </p:nvSpPr>
                      <p:spPr bwMode="auto">
                        <a:xfrm>
                          <a:off x="2690" y="275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67" name="AutoShape 545">
                          <a:extLst>
                            <a:ext uri="{FF2B5EF4-FFF2-40B4-BE49-F238E27FC236}">
                              <a16:creationId xmlns:a16="http://schemas.microsoft.com/office/drawing/2014/main" id="{09BAA26B-1BDD-4D5B-AD2E-F098C4625132}"/>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AutoShape 546">
                          <a:extLst>
                            <a:ext uri="{FF2B5EF4-FFF2-40B4-BE49-F238E27FC236}">
                              <a16:creationId xmlns:a16="http://schemas.microsoft.com/office/drawing/2014/main" id="{9E3EF50F-E1A9-4FFE-9770-93885DA13E32}"/>
                            </a:ext>
                          </a:extLst>
                        </p:cNvPr>
                        <p:cNvSpPr>
                          <a:spLocks noChangeArrowheads="1"/>
                        </p:cNvSpPr>
                        <p:nvPr/>
                      </p:nvSpPr>
                      <p:spPr bwMode="auto">
                        <a:xfrm>
                          <a:off x="3301" y="282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69" name="AutoShape 547">
                          <a:extLst>
                            <a:ext uri="{FF2B5EF4-FFF2-40B4-BE49-F238E27FC236}">
                              <a16:creationId xmlns:a16="http://schemas.microsoft.com/office/drawing/2014/main" id="{BFB80497-1FB7-4BA3-858D-8D7CFD89838A}"/>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64" name="AutoShape 548">
                        <a:extLst>
                          <a:ext uri="{FF2B5EF4-FFF2-40B4-BE49-F238E27FC236}">
                            <a16:creationId xmlns:a16="http://schemas.microsoft.com/office/drawing/2014/main" id="{9AC275CD-1A8C-4308-898E-F403009CCEF7}"/>
                          </a:ext>
                        </a:extLst>
                      </p:cNvPr>
                      <p:cNvSpPr>
                        <a:spLocks noChangeArrowheads="1"/>
                      </p:cNvSpPr>
                      <p:nvPr/>
                    </p:nvSpPr>
                    <p:spPr bwMode="auto">
                      <a:xfrm>
                        <a:off x="2828" y="3010"/>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65" name="AutoShape 549">
                        <a:extLst>
                          <a:ext uri="{FF2B5EF4-FFF2-40B4-BE49-F238E27FC236}">
                            <a16:creationId xmlns:a16="http://schemas.microsoft.com/office/drawing/2014/main" id="{53272A94-930C-48F5-8B66-676BAB41B1A3}"/>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55" name="Group 550">
                      <a:extLst>
                        <a:ext uri="{FF2B5EF4-FFF2-40B4-BE49-F238E27FC236}">
                          <a16:creationId xmlns:a16="http://schemas.microsoft.com/office/drawing/2014/main" id="{7A36ABB1-C7C1-4204-AF51-D164F4F652DC}"/>
                        </a:ext>
                      </a:extLst>
                    </p:cNvPr>
                    <p:cNvGrpSpPr>
                      <a:grpSpLocks/>
                    </p:cNvGrpSpPr>
                    <p:nvPr/>
                  </p:nvGrpSpPr>
                  <p:grpSpPr bwMode="auto">
                    <a:xfrm>
                      <a:off x="3809" y="2772"/>
                      <a:ext cx="875" cy="134"/>
                      <a:chOff x="2845" y="3061"/>
                      <a:chExt cx="875" cy="134"/>
                    </a:xfrm>
                  </p:grpSpPr>
                  <p:grpSp>
                    <p:nvGrpSpPr>
                      <p:cNvPr id="556" name="Group 551">
                        <a:extLst>
                          <a:ext uri="{FF2B5EF4-FFF2-40B4-BE49-F238E27FC236}">
                            <a16:creationId xmlns:a16="http://schemas.microsoft.com/office/drawing/2014/main" id="{365BB28D-7360-4D17-B31A-326E70CD0A9F}"/>
                          </a:ext>
                        </a:extLst>
                      </p:cNvPr>
                      <p:cNvGrpSpPr>
                        <a:grpSpLocks/>
                      </p:cNvGrpSpPr>
                      <p:nvPr/>
                    </p:nvGrpSpPr>
                    <p:grpSpPr bwMode="auto">
                      <a:xfrm>
                        <a:off x="2845" y="3061"/>
                        <a:ext cx="875" cy="130"/>
                        <a:chOff x="2707" y="2809"/>
                        <a:chExt cx="875" cy="130"/>
                      </a:xfrm>
                    </p:grpSpPr>
                    <p:sp>
                      <p:nvSpPr>
                        <p:cNvPr id="559" name="AutoShape 552">
                          <a:extLst>
                            <a:ext uri="{FF2B5EF4-FFF2-40B4-BE49-F238E27FC236}">
                              <a16:creationId xmlns:a16="http://schemas.microsoft.com/office/drawing/2014/main" id="{3E6FE544-C9AD-4574-8CE1-9EA15FD91B57}"/>
                            </a:ext>
                          </a:extLst>
                        </p:cNvPr>
                        <p:cNvSpPr>
                          <a:spLocks noChangeArrowheads="1"/>
                        </p:cNvSpPr>
                        <p:nvPr/>
                      </p:nvSpPr>
                      <p:spPr bwMode="auto">
                        <a:xfrm>
                          <a:off x="2861" y="2838"/>
                          <a:ext cx="219" cy="125"/>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60" name="AutoShape 553">
                          <a:extLst>
                            <a:ext uri="{FF2B5EF4-FFF2-40B4-BE49-F238E27FC236}">
                              <a16:creationId xmlns:a16="http://schemas.microsoft.com/office/drawing/2014/main" id="{DD9D58D4-1429-4106-B668-E1D4A3E2DA6D}"/>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AutoShape 554">
                          <a:extLst>
                            <a:ext uri="{FF2B5EF4-FFF2-40B4-BE49-F238E27FC236}">
                              <a16:creationId xmlns:a16="http://schemas.microsoft.com/office/drawing/2014/main" id="{5DB76AE3-228E-4791-83E9-16C8BB4C9EB5}"/>
                            </a:ext>
                          </a:extLst>
                        </p:cNvPr>
                        <p:cNvSpPr>
                          <a:spLocks noChangeArrowheads="1"/>
                        </p:cNvSpPr>
                        <p:nvPr/>
                      </p:nvSpPr>
                      <p:spPr bwMode="auto">
                        <a:xfrm>
                          <a:off x="3472" y="2896"/>
                          <a:ext cx="214" cy="125"/>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62" name="AutoShape 555">
                          <a:extLst>
                            <a:ext uri="{FF2B5EF4-FFF2-40B4-BE49-F238E27FC236}">
                              <a16:creationId xmlns:a16="http://schemas.microsoft.com/office/drawing/2014/main" id="{5692A6D7-0EE9-44DA-A9E1-FE7A1C726CB1}"/>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57" name="AutoShape 556">
                        <a:extLst>
                          <a:ext uri="{FF2B5EF4-FFF2-40B4-BE49-F238E27FC236}">
                            <a16:creationId xmlns:a16="http://schemas.microsoft.com/office/drawing/2014/main" id="{0975B4C9-31CD-47E3-9D6D-1259A97F763C}"/>
                          </a:ext>
                        </a:extLst>
                      </p:cNvPr>
                      <p:cNvSpPr>
                        <a:spLocks noChangeArrowheads="1"/>
                      </p:cNvSpPr>
                      <p:nvPr/>
                    </p:nvSpPr>
                    <p:spPr bwMode="auto">
                      <a:xfrm>
                        <a:off x="2999" y="3119"/>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58" name="AutoShape 557">
                        <a:extLst>
                          <a:ext uri="{FF2B5EF4-FFF2-40B4-BE49-F238E27FC236}">
                            <a16:creationId xmlns:a16="http://schemas.microsoft.com/office/drawing/2014/main" id="{9FEE52DE-17EB-4E41-9084-C4CFBBBB73F9}"/>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550" name="Line 558">
                    <a:extLst>
                      <a:ext uri="{FF2B5EF4-FFF2-40B4-BE49-F238E27FC236}">
                        <a16:creationId xmlns:a16="http://schemas.microsoft.com/office/drawing/2014/main" id="{95426AB7-1DD3-4DEA-98B4-E1CB28C0AB4C}"/>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Line 559">
                    <a:extLst>
                      <a:ext uri="{FF2B5EF4-FFF2-40B4-BE49-F238E27FC236}">
                        <a16:creationId xmlns:a16="http://schemas.microsoft.com/office/drawing/2014/main" id="{890B16E7-CA56-4245-9142-8B7B371BB30B}"/>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Line 560">
                    <a:extLst>
                      <a:ext uri="{FF2B5EF4-FFF2-40B4-BE49-F238E27FC236}">
                        <a16:creationId xmlns:a16="http://schemas.microsoft.com/office/drawing/2014/main" id="{83AB9CBE-1607-4FA7-9F33-2A6AA7BC0C46}"/>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Line 561">
                    <a:extLst>
                      <a:ext uri="{FF2B5EF4-FFF2-40B4-BE49-F238E27FC236}">
                        <a16:creationId xmlns:a16="http://schemas.microsoft.com/office/drawing/2014/main" id="{2C33C7AF-5C82-4A43-985F-D9204E996811}"/>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538" name="Group 562">
                  <a:extLst>
                    <a:ext uri="{FF2B5EF4-FFF2-40B4-BE49-F238E27FC236}">
                      <a16:creationId xmlns:a16="http://schemas.microsoft.com/office/drawing/2014/main" id="{E2D524CC-0282-4586-98AF-FE2A95597CB1}"/>
                    </a:ext>
                  </a:extLst>
                </p:cNvPr>
                <p:cNvGrpSpPr>
                  <a:grpSpLocks/>
                </p:cNvGrpSpPr>
                <p:nvPr/>
              </p:nvGrpSpPr>
              <p:grpSpPr bwMode="auto">
                <a:xfrm>
                  <a:off x="2207" y="4020"/>
                  <a:ext cx="112" cy="103"/>
                  <a:chOff x="2335" y="3038"/>
                  <a:chExt cx="112" cy="103"/>
                </a:xfrm>
              </p:grpSpPr>
              <p:sp>
                <p:nvSpPr>
                  <p:cNvPr id="539" name="AutoShape 563">
                    <a:extLst>
                      <a:ext uri="{FF2B5EF4-FFF2-40B4-BE49-F238E27FC236}">
                        <a16:creationId xmlns:a16="http://schemas.microsoft.com/office/drawing/2014/main" id="{453B16EA-919A-4B0E-B2ED-05AF751BDA51}"/>
                      </a:ext>
                    </a:extLst>
                  </p:cNvPr>
                  <p:cNvSpPr>
                    <a:spLocks noChangeArrowheads="1"/>
                  </p:cNvSpPr>
                  <p:nvPr/>
                </p:nvSpPr>
                <p:spPr bwMode="auto">
                  <a:xfrm>
                    <a:off x="2354" y="3011"/>
                    <a:ext cx="60" cy="41"/>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40" name="AutoShape 564">
                    <a:extLst>
                      <a:ext uri="{FF2B5EF4-FFF2-40B4-BE49-F238E27FC236}">
                        <a16:creationId xmlns:a16="http://schemas.microsoft.com/office/drawing/2014/main" id="{D23AABF4-2078-46C5-97ED-E3D2A594A6DE}"/>
                      </a:ext>
                    </a:extLst>
                  </p:cNvPr>
                  <p:cNvSpPr>
                    <a:spLocks noChangeArrowheads="1"/>
                  </p:cNvSpPr>
                  <p:nvPr/>
                </p:nvSpPr>
                <p:spPr bwMode="auto">
                  <a:xfrm>
                    <a:off x="2391"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AutoShape 565">
                    <a:extLst>
                      <a:ext uri="{FF2B5EF4-FFF2-40B4-BE49-F238E27FC236}">
                        <a16:creationId xmlns:a16="http://schemas.microsoft.com/office/drawing/2014/main" id="{6B486635-2917-4923-88E9-4179276A3EF8}"/>
                      </a:ext>
                    </a:extLst>
                  </p:cNvPr>
                  <p:cNvSpPr>
                    <a:spLocks noChangeArrowheads="1"/>
                  </p:cNvSpPr>
                  <p:nvPr/>
                </p:nvSpPr>
                <p:spPr bwMode="auto">
                  <a:xfrm>
                    <a:off x="2354" y="3013"/>
                    <a:ext cx="60" cy="41"/>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42" name="AutoShape 566">
                    <a:extLst>
                      <a:ext uri="{FF2B5EF4-FFF2-40B4-BE49-F238E27FC236}">
                        <a16:creationId xmlns:a16="http://schemas.microsoft.com/office/drawing/2014/main" id="{F90B3B8B-E7CB-4E54-A1DC-FDA3C595DA8E}"/>
                      </a:ext>
                    </a:extLst>
                  </p:cNvPr>
                  <p:cNvSpPr>
                    <a:spLocks noChangeArrowheads="1"/>
                  </p:cNvSpPr>
                  <p:nvPr/>
                </p:nvSpPr>
                <p:spPr bwMode="auto">
                  <a:xfrm>
                    <a:off x="2391"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3" name="AutoShape 567">
                    <a:extLst>
                      <a:ext uri="{FF2B5EF4-FFF2-40B4-BE49-F238E27FC236}">
                        <a16:creationId xmlns:a16="http://schemas.microsoft.com/office/drawing/2014/main" id="{C751F281-CFA9-48CC-A3AE-C32C93338CCA}"/>
                      </a:ext>
                    </a:extLst>
                  </p:cNvPr>
                  <p:cNvSpPr>
                    <a:spLocks noChangeArrowheads="1"/>
                  </p:cNvSpPr>
                  <p:nvPr/>
                </p:nvSpPr>
                <p:spPr bwMode="auto">
                  <a:xfrm>
                    <a:off x="2354" y="3103"/>
                    <a:ext cx="60" cy="41"/>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44" name="AutoShape 568">
                    <a:extLst>
                      <a:ext uri="{FF2B5EF4-FFF2-40B4-BE49-F238E27FC236}">
                        <a16:creationId xmlns:a16="http://schemas.microsoft.com/office/drawing/2014/main" id="{891D16C7-23D1-4063-B1B8-B30553DE7722}"/>
                      </a:ext>
                    </a:extLst>
                  </p:cNvPr>
                  <p:cNvSpPr>
                    <a:spLocks noChangeArrowheads="1"/>
                  </p:cNvSpPr>
                  <p:nvPr/>
                </p:nvSpPr>
                <p:spPr bwMode="auto">
                  <a:xfrm>
                    <a:off x="2392"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5" name="AutoShape 569">
                    <a:extLst>
                      <a:ext uri="{FF2B5EF4-FFF2-40B4-BE49-F238E27FC236}">
                        <a16:creationId xmlns:a16="http://schemas.microsoft.com/office/drawing/2014/main" id="{8B0F63C3-B5A0-42DC-BBFE-5823FBD782A5}"/>
                      </a:ext>
                    </a:extLst>
                  </p:cNvPr>
                  <p:cNvSpPr>
                    <a:spLocks noChangeArrowheads="1"/>
                  </p:cNvSpPr>
                  <p:nvPr/>
                </p:nvSpPr>
                <p:spPr bwMode="auto">
                  <a:xfrm>
                    <a:off x="2354" y="3103"/>
                    <a:ext cx="60" cy="41"/>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46" name="AutoShape 570">
                    <a:extLst>
                      <a:ext uri="{FF2B5EF4-FFF2-40B4-BE49-F238E27FC236}">
                        <a16:creationId xmlns:a16="http://schemas.microsoft.com/office/drawing/2014/main" id="{0A65797D-8F1F-452D-ACDA-33F77A481F09}"/>
                      </a:ext>
                    </a:extLst>
                  </p:cNvPr>
                  <p:cNvSpPr>
                    <a:spLocks noChangeArrowheads="1"/>
                  </p:cNvSpPr>
                  <p:nvPr/>
                </p:nvSpPr>
                <p:spPr bwMode="auto">
                  <a:xfrm>
                    <a:off x="2392"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7" name="Line 571">
                    <a:extLst>
                      <a:ext uri="{FF2B5EF4-FFF2-40B4-BE49-F238E27FC236}">
                        <a16:creationId xmlns:a16="http://schemas.microsoft.com/office/drawing/2014/main" id="{F5B825C1-5040-45DD-9849-DF5B33F3CBED}"/>
                      </a:ext>
                    </a:extLst>
                  </p:cNvPr>
                  <p:cNvSpPr>
                    <a:spLocks noChangeShapeType="1"/>
                  </p:cNvSpPr>
                  <p:nvPr/>
                </p:nvSpPr>
                <p:spPr bwMode="auto">
                  <a:xfrm>
                    <a:off x="2432"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01" name="AutoShape 572">
                <a:extLst>
                  <a:ext uri="{FF2B5EF4-FFF2-40B4-BE49-F238E27FC236}">
                    <a16:creationId xmlns:a16="http://schemas.microsoft.com/office/drawing/2014/main" id="{52D6C907-E9DF-470E-9226-987AD4B7EE3D}"/>
                  </a:ext>
                </a:extLst>
              </p:cNvPr>
              <p:cNvSpPr>
                <a:spLocks noChangeArrowheads="1"/>
              </p:cNvSpPr>
              <p:nvPr/>
            </p:nvSpPr>
            <p:spPr bwMode="auto">
              <a:xfrm rot="2396971">
                <a:off x="1274" y="399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Line 573">
                <a:extLst>
                  <a:ext uri="{FF2B5EF4-FFF2-40B4-BE49-F238E27FC236}">
                    <a16:creationId xmlns:a16="http://schemas.microsoft.com/office/drawing/2014/main" id="{525CA3BE-7670-4F65-91A9-9078A98111E8}"/>
                  </a:ext>
                </a:extLst>
              </p:cNvPr>
              <p:cNvSpPr>
                <a:spLocks noChangeShapeType="1"/>
              </p:cNvSpPr>
              <p:nvPr/>
            </p:nvSpPr>
            <p:spPr bwMode="auto">
              <a:xfrm rot="5400000">
                <a:off x="1262" y="4003"/>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 name="AutoShape 574">
                <a:extLst>
                  <a:ext uri="{FF2B5EF4-FFF2-40B4-BE49-F238E27FC236}">
                    <a16:creationId xmlns:a16="http://schemas.microsoft.com/office/drawing/2014/main" id="{DC46379A-47AD-4145-81A5-AE681F88356B}"/>
                  </a:ext>
                </a:extLst>
              </p:cNvPr>
              <p:cNvSpPr>
                <a:spLocks noChangeArrowheads="1"/>
              </p:cNvSpPr>
              <p:nvPr/>
            </p:nvSpPr>
            <p:spPr bwMode="auto">
              <a:xfrm rot="3148431">
                <a:off x="2351" y="364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AutoShape 575">
                <a:extLst>
                  <a:ext uri="{FF2B5EF4-FFF2-40B4-BE49-F238E27FC236}">
                    <a16:creationId xmlns:a16="http://schemas.microsoft.com/office/drawing/2014/main" id="{C6DE776F-E14B-4F51-99BC-612757A3A5E9}"/>
                  </a:ext>
                </a:extLst>
              </p:cNvPr>
              <p:cNvSpPr>
                <a:spLocks noChangeArrowheads="1"/>
              </p:cNvSpPr>
              <p:nvPr/>
            </p:nvSpPr>
            <p:spPr bwMode="auto">
              <a:xfrm>
                <a:off x="1272" y="4084"/>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AutoShape 576">
                <a:extLst>
                  <a:ext uri="{FF2B5EF4-FFF2-40B4-BE49-F238E27FC236}">
                    <a16:creationId xmlns:a16="http://schemas.microsoft.com/office/drawing/2014/main" id="{5D1727D7-EA47-404E-AFE0-9B5F6E7A2BDC}"/>
                  </a:ext>
                </a:extLst>
              </p:cNvPr>
              <p:cNvSpPr>
                <a:spLocks noChangeArrowheads="1"/>
              </p:cNvSpPr>
              <p:nvPr/>
            </p:nvSpPr>
            <p:spPr bwMode="auto">
              <a:xfrm rot="2381428">
                <a:off x="2331" y="3584"/>
                <a:ext cx="59" cy="40"/>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06" name="AutoShape 577">
                <a:extLst>
                  <a:ext uri="{FF2B5EF4-FFF2-40B4-BE49-F238E27FC236}">
                    <a16:creationId xmlns:a16="http://schemas.microsoft.com/office/drawing/2014/main" id="{179DD2A8-17B9-4CDF-B922-9B3F85B4BF95}"/>
                  </a:ext>
                </a:extLst>
              </p:cNvPr>
              <p:cNvSpPr>
                <a:spLocks noChangeArrowheads="1"/>
              </p:cNvSpPr>
              <p:nvPr/>
            </p:nvSpPr>
            <p:spPr bwMode="auto">
              <a:xfrm rot="6336237">
                <a:off x="1209" y="3593"/>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07" name="AutoShape 578">
                <a:extLst>
                  <a:ext uri="{FF2B5EF4-FFF2-40B4-BE49-F238E27FC236}">
                    <a16:creationId xmlns:a16="http://schemas.microsoft.com/office/drawing/2014/main" id="{50AC4098-50A0-453A-B40E-D8B515F5220C}"/>
                  </a:ext>
                </a:extLst>
              </p:cNvPr>
              <p:cNvSpPr>
                <a:spLocks noChangeArrowheads="1"/>
              </p:cNvSpPr>
              <p:nvPr/>
            </p:nvSpPr>
            <p:spPr bwMode="auto">
              <a:xfrm rot="10560385">
                <a:off x="1255" y="359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08" name="Group 579">
                <a:extLst>
                  <a:ext uri="{FF2B5EF4-FFF2-40B4-BE49-F238E27FC236}">
                    <a16:creationId xmlns:a16="http://schemas.microsoft.com/office/drawing/2014/main" id="{823D9901-E751-4976-8DE3-82AE0C086141}"/>
                  </a:ext>
                </a:extLst>
              </p:cNvPr>
              <p:cNvGrpSpPr>
                <a:grpSpLocks/>
              </p:cNvGrpSpPr>
              <p:nvPr/>
            </p:nvGrpSpPr>
            <p:grpSpPr bwMode="auto">
              <a:xfrm>
                <a:off x="2319" y="4016"/>
                <a:ext cx="100" cy="105"/>
                <a:chOff x="2319" y="4016"/>
                <a:chExt cx="100" cy="105"/>
              </a:xfrm>
            </p:grpSpPr>
            <p:sp>
              <p:nvSpPr>
                <p:cNvPr id="533" name="AutoShape 580">
                  <a:extLst>
                    <a:ext uri="{FF2B5EF4-FFF2-40B4-BE49-F238E27FC236}">
                      <a16:creationId xmlns:a16="http://schemas.microsoft.com/office/drawing/2014/main" id="{A8186812-E467-4A53-B695-D7CBE906E55E}"/>
                    </a:ext>
                  </a:extLst>
                </p:cNvPr>
                <p:cNvSpPr>
                  <a:spLocks noChangeArrowheads="1"/>
                </p:cNvSpPr>
                <p:nvPr/>
              </p:nvSpPr>
              <p:spPr bwMode="auto">
                <a:xfrm rot="7618713">
                  <a:off x="2362" y="406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4" name="AutoShape 581">
                  <a:extLst>
                    <a:ext uri="{FF2B5EF4-FFF2-40B4-BE49-F238E27FC236}">
                      <a16:creationId xmlns:a16="http://schemas.microsoft.com/office/drawing/2014/main" id="{17B40C49-D507-4E8B-BAE7-40CDFDC69E71}"/>
                    </a:ext>
                  </a:extLst>
                </p:cNvPr>
                <p:cNvSpPr>
                  <a:spLocks noChangeArrowheads="1"/>
                </p:cNvSpPr>
                <p:nvPr/>
              </p:nvSpPr>
              <p:spPr bwMode="auto">
                <a:xfrm rot="5400000">
                  <a:off x="2397" y="4001"/>
                  <a:ext cx="55" cy="35"/>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35" name="AutoShape 582">
                  <a:extLst>
                    <a:ext uri="{FF2B5EF4-FFF2-40B4-BE49-F238E27FC236}">
                      <a16:creationId xmlns:a16="http://schemas.microsoft.com/office/drawing/2014/main" id="{39E96E05-472B-4E4C-BBBC-5C07F0323752}"/>
                    </a:ext>
                  </a:extLst>
                </p:cNvPr>
                <p:cNvSpPr>
                  <a:spLocks noChangeArrowheads="1"/>
                </p:cNvSpPr>
                <p:nvPr/>
              </p:nvSpPr>
              <p:spPr bwMode="auto">
                <a:xfrm rot="9786153">
                  <a:off x="2343" y="4084"/>
                  <a:ext cx="50" cy="40"/>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sp>
            <p:nvSpPr>
              <p:cNvPr id="209" name="AutoShape 583">
                <a:extLst>
                  <a:ext uri="{FF2B5EF4-FFF2-40B4-BE49-F238E27FC236}">
                    <a16:creationId xmlns:a16="http://schemas.microsoft.com/office/drawing/2014/main" id="{7E3A8050-9252-4642-83CE-15F1EBB999F0}"/>
                  </a:ext>
                </a:extLst>
              </p:cNvPr>
              <p:cNvSpPr>
                <a:spLocks noChangeArrowheads="1"/>
              </p:cNvSpPr>
              <p:nvPr/>
            </p:nvSpPr>
            <p:spPr bwMode="auto">
              <a:xfrm rot="15434268" flipH="1">
                <a:off x="1206" y="400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AutoShape 584">
                <a:extLst>
                  <a:ext uri="{FF2B5EF4-FFF2-40B4-BE49-F238E27FC236}">
                    <a16:creationId xmlns:a16="http://schemas.microsoft.com/office/drawing/2014/main" id="{D98C4767-AFEA-4220-B934-46B49D43853B}"/>
                  </a:ext>
                </a:extLst>
              </p:cNvPr>
              <p:cNvSpPr>
                <a:spLocks noChangeArrowheads="1"/>
              </p:cNvSpPr>
              <p:nvPr/>
            </p:nvSpPr>
            <p:spPr bwMode="auto">
              <a:xfrm rot="14084917" flipH="1">
                <a:off x="1230" y="4062"/>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nvGrpSpPr>
              <p:cNvPr id="211" name="Group 585">
                <a:extLst>
                  <a:ext uri="{FF2B5EF4-FFF2-40B4-BE49-F238E27FC236}">
                    <a16:creationId xmlns:a16="http://schemas.microsoft.com/office/drawing/2014/main" id="{D2808D8D-CF15-43AC-9D6A-09E449084270}"/>
                  </a:ext>
                </a:extLst>
              </p:cNvPr>
              <p:cNvGrpSpPr>
                <a:grpSpLocks/>
              </p:cNvGrpSpPr>
              <p:nvPr/>
            </p:nvGrpSpPr>
            <p:grpSpPr bwMode="auto">
              <a:xfrm>
                <a:off x="1209" y="3660"/>
                <a:ext cx="107" cy="336"/>
                <a:chOff x="1209" y="3660"/>
                <a:chExt cx="107" cy="336"/>
              </a:xfrm>
            </p:grpSpPr>
            <p:sp>
              <p:nvSpPr>
                <p:cNvPr id="513" name="AutoShape 586">
                  <a:extLst>
                    <a:ext uri="{FF2B5EF4-FFF2-40B4-BE49-F238E27FC236}">
                      <a16:creationId xmlns:a16="http://schemas.microsoft.com/office/drawing/2014/main" id="{EC964F1A-7E75-47C1-85FF-536A096B4E5C}"/>
                    </a:ext>
                  </a:extLst>
                </p:cNvPr>
                <p:cNvSpPr>
                  <a:spLocks noChangeArrowheads="1"/>
                </p:cNvSpPr>
                <p:nvPr/>
              </p:nvSpPr>
              <p:spPr bwMode="auto">
                <a:xfrm rot="5400000">
                  <a:off x="1181" y="3947"/>
                  <a:ext cx="54" cy="35"/>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nvGrpSpPr>
                <p:cNvPr id="514" name="Group 587">
                  <a:extLst>
                    <a:ext uri="{FF2B5EF4-FFF2-40B4-BE49-F238E27FC236}">
                      <a16:creationId xmlns:a16="http://schemas.microsoft.com/office/drawing/2014/main" id="{777E81C1-111A-4A90-87F4-5C5E3597E30B}"/>
                    </a:ext>
                  </a:extLst>
                </p:cNvPr>
                <p:cNvGrpSpPr>
                  <a:grpSpLocks/>
                </p:cNvGrpSpPr>
                <p:nvPr/>
              </p:nvGrpSpPr>
              <p:grpSpPr bwMode="auto">
                <a:xfrm>
                  <a:off x="1209" y="3660"/>
                  <a:ext cx="107" cy="332"/>
                  <a:chOff x="1209" y="3660"/>
                  <a:chExt cx="107" cy="332"/>
                </a:xfrm>
              </p:grpSpPr>
              <p:sp>
                <p:nvSpPr>
                  <p:cNvPr id="515" name="AutoShape 588">
                    <a:extLst>
                      <a:ext uri="{FF2B5EF4-FFF2-40B4-BE49-F238E27FC236}">
                        <a16:creationId xmlns:a16="http://schemas.microsoft.com/office/drawing/2014/main" id="{CFA6AF23-9AE2-4A66-B065-168570C7BCB7}"/>
                      </a:ext>
                    </a:extLst>
                  </p:cNvPr>
                  <p:cNvSpPr>
                    <a:spLocks noChangeArrowheads="1"/>
                  </p:cNvSpPr>
                  <p:nvPr/>
                </p:nvSpPr>
                <p:spPr bwMode="auto">
                  <a:xfrm rot="5400000">
                    <a:off x="1284" y="3652"/>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16" name="AutoShape 589">
                    <a:extLst>
                      <a:ext uri="{FF2B5EF4-FFF2-40B4-BE49-F238E27FC236}">
                        <a16:creationId xmlns:a16="http://schemas.microsoft.com/office/drawing/2014/main" id="{0C63CE53-F831-4A21-8945-89CCDA5826AF}"/>
                      </a:ext>
                    </a:extLst>
                  </p:cNvPr>
                  <p:cNvSpPr>
                    <a:spLocks noChangeArrowheads="1"/>
                  </p:cNvSpPr>
                  <p:nvPr/>
                </p:nvSpPr>
                <p:spPr bwMode="auto">
                  <a:xfrm rot="5400000">
                    <a:off x="1265" y="37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7" name="AutoShape 590">
                    <a:extLst>
                      <a:ext uri="{FF2B5EF4-FFF2-40B4-BE49-F238E27FC236}">
                        <a16:creationId xmlns:a16="http://schemas.microsoft.com/office/drawing/2014/main" id="{9E79E8DD-A9E2-4BDA-9777-656F9D5F44BD}"/>
                      </a:ext>
                    </a:extLst>
                  </p:cNvPr>
                  <p:cNvSpPr>
                    <a:spLocks noChangeArrowheads="1"/>
                  </p:cNvSpPr>
                  <p:nvPr/>
                </p:nvSpPr>
                <p:spPr bwMode="auto">
                  <a:xfrm rot="5400000">
                    <a:off x="1284" y="3789"/>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18" name="AutoShape 591">
                    <a:extLst>
                      <a:ext uri="{FF2B5EF4-FFF2-40B4-BE49-F238E27FC236}">
                        <a16:creationId xmlns:a16="http://schemas.microsoft.com/office/drawing/2014/main" id="{1CA039B6-2BD9-47AA-90F3-B01C3BE3CE45}"/>
                      </a:ext>
                    </a:extLst>
                  </p:cNvPr>
                  <p:cNvSpPr>
                    <a:spLocks noChangeArrowheads="1"/>
                  </p:cNvSpPr>
                  <p:nvPr/>
                </p:nvSpPr>
                <p:spPr bwMode="auto">
                  <a:xfrm rot="5400000">
                    <a:off x="1265" y="389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9" name="AutoShape 592">
                    <a:extLst>
                      <a:ext uri="{FF2B5EF4-FFF2-40B4-BE49-F238E27FC236}">
                        <a16:creationId xmlns:a16="http://schemas.microsoft.com/office/drawing/2014/main" id="{32325EDC-B52C-4798-829C-AB9187CEE5FE}"/>
                      </a:ext>
                    </a:extLst>
                  </p:cNvPr>
                  <p:cNvSpPr>
                    <a:spLocks noChangeArrowheads="1"/>
                  </p:cNvSpPr>
                  <p:nvPr/>
                </p:nvSpPr>
                <p:spPr bwMode="auto">
                  <a:xfrm rot="5400000">
                    <a:off x="1302" y="3903"/>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20" name="AutoShape 593">
                    <a:extLst>
                      <a:ext uri="{FF2B5EF4-FFF2-40B4-BE49-F238E27FC236}">
                        <a16:creationId xmlns:a16="http://schemas.microsoft.com/office/drawing/2014/main" id="{A9B9A7A7-2636-4167-BF5F-D1721D0A228C}"/>
                      </a:ext>
                    </a:extLst>
                  </p:cNvPr>
                  <p:cNvSpPr>
                    <a:spLocks noChangeArrowheads="1"/>
                  </p:cNvSpPr>
                  <p:nvPr/>
                </p:nvSpPr>
                <p:spPr bwMode="auto">
                  <a:xfrm rot="5400000">
                    <a:off x="1284" y="3789"/>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21" name="AutoShape 594">
                    <a:extLst>
                      <a:ext uri="{FF2B5EF4-FFF2-40B4-BE49-F238E27FC236}">
                        <a16:creationId xmlns:a16="http://schemas.microsoft.com/office/drawing/2014/main" id="{C6A307D9-9EDC-489B-9F17-59D5C4E93102}"/>
                      </a:ext>
                    </a:extLst>
                  </p:cNvPr>
                  <p:cNvSpPr>
                    <a:spLocks noChangeArrowheads="1"/>
                  </p:cNvSpPr>
                  <p:nvPr/>
                </p:nvSpPr>
                <p:spPr bwMode="auto">
                  <a:xfrm rot="5400000">
                    <a:off x="1264" y="389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2" name="AutoShape 595">
                    <a:extLst>
                      <a:ext uri="{FF2B5EF4-FFF2-40B4-BE49-F238E27FC236}">
                        <a16:creationId xmlns:a16="http://schemas.microsoft.com/office/drawing/2014/main" id="{4582378D-F92D-4E08-B92F-AF1F0CBC560C}"/>
                      </a:ext>
                    </a:extLst>
                  </p:cNvPr>
                  <p:cNvSpPr>
                    <a:spLocks noChangeArrowheads="1"/>
                  </p:cNvSpPr>
                  <p:nvPr/>
                </p:nvSpPr>
                <p:spPr bwMode="auto">
                  <a:xfrm rot="5400000">
                    <a:off x="1226" y="3648"/>
                    <a:ext cx="55"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23" name="AutoShape 596">
                    <a:extLst>
                      <a:ext uri="{FF2B5EF4-FFF2-40B4-BE49-F238E27FC236}">
                        <a16:creationId xmlns:a16="http://schemas.microsoft.com/office/drawing/2014/main" id="{1839A223-A9E1-4076-8B76-D38C3DE58808}"/>
                      </a:ext>
                    </a:extLst>
                  </p:cNvPr>
                  <p:cNvSpPr>
                    <a:spLocks noChangeArrowheads="1"/>
                  </p:cNvSpPr>
                  <p:nvPr/>
                </p:nvSpPr>
                <p:spPr bwMode="auto">
                  <a:xfrm rot="5400000">
                    <a:off x="1202" y="378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4" name="AutoShape 597">
                    <a:extLst>
                      <a:ext uri="{FF2B5EF4-FFF2-40B4-BE49-F238E27FC236}">
                        <a16:creationId xmlns:a16="http://schemas.microsoft.com/office/drawing/2014/main" id="{B2B4A1CD-F3C6-4B26-9A11-98A15610E5C2}"/>
                      </a:ext>
                    </a:extLst>
                  </p:cNvPr>
                  <p:cNvSpPr>
                    <a:spLocks noChangeArrowheads="1"/>
                  </p:cNvSpPr>
                  <p:nvPr/>
                </p:nvSpPr>
                <p:spPr bwMode="auto">
                  <a:xfrm rot="5400000">
                    <a:off x="1220" y="3782"/>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25" name="AutoShape 598">
                    <a:extLst>
                      <a:ext uri="{FF2B5EF4-FFF2-40B4-BE49-F238E27FC236}">
                        <a16:creationId xmlns:a16="http://schemas.microsoft.com/office/drawing/2014/main" id="{B8924152-03B0-4D2B-A27D-F3550FF37737}"/>
                      </a:ext>
                    </a:extLst>
                  </p:cNvPr>
                  <p:cNvSpPr>
                    <a:spLocks noChangeArrowheads="1"/>
                  </p:cNvSpPr>
                  <p:nvPr/>
                </p:nvSpPr>
                <p:spPr bwMode="auto">
                  <a:xfrm rot="5400000">
                    <a:off x="1202" y="389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6" name="AutoShape 599">
                    <a:extLst>
                      <a:ext uri="{FF2B5EF4-FFF2-40B4-BE49-F238E27FC236}">
                        <a16:creationId xmlns:a16="http://schemas.microsoft.com/office/drawing/2014/main" id="{9998AB51-39BF-4F60-AF3D-2582B355E0ED}"/>
                      </a:ext>
                    </a:extLst>
                  </p:cNvPr>
                  <p:cNvSpPr>
                    <a:spLocks noChangeArrowheads="1"/>
                  </p:cNvSpPr>
                  <p:nvPr/>
                </p:nvSpPr>
                <p:spPr bwMode="auto">
                  <a:xfrm rot="5400000">
                    <a:off x="1224" y="3785"/>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27" name="AutoShape 600">
                    <a:extLst>
                      <a:ext uri="{FF2B5EF4-FFF2-40B4-BE49-F238E27FC236}">
                        <a16:creationId xmlns:a16="http://schemas.microsoft.com/office/drawing/2014/main" id="{541E7BE2-7540-4CE7-8279-D4988440E9C5}"/>
                      </a:ext>
                    </a:extLst>
                  </p:cNvPr>
                  <p:cNvSpPr>
                    <a:spLocks noChangeArrowheads="1"/>
                  </p:cNvSpPr>
                  <p:nvPr/>
                </p:nvSpPr>
                <p:spPr bwMode="auto">
                  <a:xfrm rot="5400000">
                    <a:off x="1201" y="389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8" name="Line 601">
                    <a:extLst>
                      <a:ext uri="{FF2B5EF4-FFF2-40B4-BE49-F238E27FC236}">
                        <a16:creationId xmlns:a16="http://schemas.microsoft.com/office/drawing/2014/main" id="{1C9B4C96-FE96-40CA-823F-27B152A9753A}"/>
                      </a:ext>
                    </a:extLst>
                  </p:cNvPr>
                  <p:cNvSpPr>
                    <a:spLocks noChangeShapeType="1"/>
                  </p:cNvSpPr>
                  <p:nvPr/>
                </p:nvSpPr>
                <p:spPr bwMode="auto">
                  <a:xfrm rot="5400000">
                    <a:off x="1260" y="3913"/>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9" name="Line 602">
                    <a:extLst>
                      <a:ext uri="{FF2B5EF4-FFF2-40B4-BE49-F238E27FC236}">
                        <a16:creationId xmlns:a16="http://schemas.microsoft.com/office/drawing/2014/main" id="{0A01F669-1EE0-4658-9225-EFD9F128CD81}"/>
                      </a:ext>
                    </a:extLst>
                  </p:cNvPr>
                  <p:cNvSpPr>
                    <a:spLocks noChangeShapeType="1"/>
                  </p:cNvSpPr>
                  <p:nvPr/>
                </p:nvSpPr>
                <p:spPr bwMode="auto">
                  <a:xfrm rot="5400000">
                    <a:off x="1262" y="3802"/>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0" name="AutoShape 603">
                    <a:extLst>
                      <a:ext uri="{FF2B5EF4-FFF2-40B4-BE49-F238E27FC236}">
                        <a16:creationId xmlns:a16="http://schemas.microsoft.com/office/drawing/2014/main" id="{CA673469-4945-4F44-A3D3-DB31D5A4220C}"/>
                      </a:ext>
                    </a:extLst>
                  </p:cNvPr>
                  <p:cNvSpPr>
                    <a:spLocks noChangeArrowheads="1"/>
                  </p:cNvSpPr>
                  <p:nvPr/>
                </p:nvSpPr>
                <p:spPr bwMode="auto">
                  <a:xfrm rot="5400000">
                    <a:off x="1269" y="366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1" name="Line 604">
                    <a:extLst>
                      <a:ext uri="{FF2B5EF4-FFF2-40B4-BE49-F238E27FC236}">
                        <a16:creationId xmlns:a16="http://schemas.microsoft.com/office/drawing/2014/main" id="{550EFCF6-FBBA-48B4-A8B7-28277AD82CAD}"/>
                      </a:ext>
                    </a:extLst>
                  </p:cNvPr>
                  <p:cNvSpPr>
                    <a:spLocks noChangeShapeType="1"/>
                  </p:cNvSpPr>
                  <p:nvPr/>
                </p:nvSpPr>
                <p:spPr bwMode="auto">
                  <a:xfrm rot="5400000">
                    <a:off x="1264" y="3684"/>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2" name="AutoShape 605">
                    <a:extLst>
                      <a:ext uri="{FF2B5EF4-FFF2-40B4-BE49-F238E27FC236}">
                        <a16:creationId xmlns:a16="http://schemas.microsoft.com/office/drawing/2014/main" id="{43ABA070-B6C3-4AAA-9401-5D1C1B2492E5}"/>
                      </a:ext>
                    </a:extLst>
                  </p:cNvPr>
                  <p:cNvSpPr>
                    <a:spLocks noChangeArrowheads="1"/>
                  </p:cNvSpPr>
                  <p:nvPr/>
                </p:nvSpPr>
                <p:spPr bwMode="auto">
                  <a:xfrm rot="5664048">
                    <a:off x="1205" y="366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2" name="Group 606">
                <a:extLst>
                  <a:ext uri="{FF2B5EF4-FFF2-40B4-BE49-F238E27FC236}">
                    <a16:creationId xmlns:a16="http://schemas.microsoft.com/office/drawing/2014/main" id="{7AE729CA-9506-481C-A89F-4BC77596383E}"/>
                  </a:ext>
                </a:extLst>
              </p:cNvPr>
              <p:cNvGrpSpPr>
                <a:grpSpLocks/>
              </p:cNvGrpSpPr>
              <p:nvPr/>
            </p:nvGrpSpPr>
            <p:grpSpPr bwMode="auto">
              <a:xfrm>
                <a:off x="1313" y="3470"/>
                <a:ext cx="1006" cy="103"/>
                <a:chOff x="1315" y="3595"/>
                <a:chExt cx="1006" cy="103"/>
              </a:xfrm>
            </p:grpSpPr>
            <p:grpSp>
              <p:nvGrpSpPr>
                <p:cNvPr id="425" name="Group 607">
                  <a:extLst>
                    <a:ext uri="{FF2B5EF4-FFF2-40B4-BE49-F238E27FC236}">
                      <a16:creationId xmlns:a16="http://schemas.microsoft.com/office/drawing/2014/main" id="{DF26D855-9F70-45DB-9BE1-732E0AB9F07D}"/>
                    </a:ext>
                  </a:extLst>
                </p:cNvPr>
                <p:cNvGrpSpPr>
                  <a:grpSpLocks/>
                </p:cNvGrpSpPr>
                <p:nvPr/>
              </p:nvGrpSpPr>
              <p:grpSpPr bwMode="auto">
                <a:xfrm>
                  <a:off x="1315" y="3595"/>
                  <a:ext cx="444" cy="103"/>
                  <a:chOff x="3417" y="1568"/>
                  <a:chExt cx="1434" cy="253"/>
                </a:xfrm>
              </p:grpSpPr>
              <p:grpSp>
                <p:nvGrpSpPr>
                  <p:cNvPr id="475" name="Group 608">
                    <a:extLst>
                      <a:ext uri="{FF2B5EF4-FFF2-40B4-BE49-F238E27FC236}">
                        <a16:creationId xmlns:a16="http://schemas.microsoft.com/office/drawing/2014/main" id="{F52D6654-7773-484E-AC78-567A16F5A392}"/>
                      </a:ext>
                    </a:extLst>
                  </p:cNvPr>
                  <p:cNvGrpSpPr>
                    <a:grpSpLocks/>
                  </p:cNvGrpSpPr>
                  <p:nvPr/>
                </p:nvGrpSpPr>
                <p:grpSpPr bwMode="auto">
                  <a:xfrm>
                    <a:off x="3417" y="1568"/>
                    <a:ext cx="1432" cy="99"/>
                    <a:chOff x="2935" y="2772"/>
                    <a:chExt cx="1749" cy="134"/>
                  </a:xfrm>
                </p:grpSpPr>
                <p:grpSp>
                  <p:nvGrpSpPr>
                    <p:cNvPr id="497" name="Group 609">
                      <a:extLst>
                        <a:ext uri="{FF2B5EF4-FFF2-40B4-BE49-F238E27FC236}">
                          <a16:creationId xmlns:a16="http://schemas.microsoft.com/office/drawing/2014/main" id="{E5361535-BD08-4C37-A0F2-473301CF9D8E}"/>
                        </a:ext>
                      </a:extLst>
                    </p:cNvPr>
                    <p:cNvGrpSpPr>
                      <a:grpSpLocks/>
                    </p:cNvGrpSpPr>
                    <p:nvPr/>
                  </p:nvGrpSpPr>
                  <p:grpSpPr bwMode="auto">
                    <a:xfrm>
                      <a:off x="2935" y="2772"/>
                      <a:ext cx="875" cy="134"/>
                      <a:chOff x="2845" y="3061"/>
                      <a:chExt cx="875" cy="134"/>
                    </a:xfrm>
                  </p:grpSpPr>
                  <p:grpSp>
                    <p:nvGrpSpPr>
                      <p:cNvPr id="506" name="Group 610">
                        <a:extLst>
                          <a:ext uri="{FF2B5EF4-FFF2-40B4-BE49-F238E27FC236}">
                            <a16:creationId xmlns:a16="http://schemas.microsoft.com/office/drawing/2014/main" id="{D5668015-CCC9-4AF5-924A-FB0807CA881E}"/>
                          </a:ext>
                        </a:extLst>
                      </p:cNvPr>
                      <p:cNvGrpSpPr>
                        <a:grpSpLocks/>
                      </p:cNvGrpSpPr>
                      <p:nvPr/>
                    </p:nvGrpSpPr>
                    <p:grpSpPr bwMode="auto">
                      <a:xfrm>
                        <a:off x="2845" y="3061"/>
                        <a:ext cx="875" cy="130"/>
                        <a:chOff x="2707" y="2809"/>
                        <a:chExt cx="875" cy="130"/>
                      </a:xfrm>
                    </p:grpSpPr>
                    <p:sp>
                      <p:nvSpPr>
                        <p:cNvPr id="509" name="AutoShape 611">
                          <a:extLst>
                            <a:ext uri="{FF2B5EF4-FFF2-40B4-BE49-F238E27FC236}">
                              <a16:creationId xmlns:a16="http://schemas.microsoft.com/office/drawing/2014/main" id="{64BE16DE-A65B-407C-803A-B3D9F5173753}"/>
                            </a:ext>
                          </a:extLst>
                        </p:cNvPr>
                        <p:cNvSpPr>
                          <a:spLocks noChangeArrowheads="1"/>
                        </p:cNvSpPr>
                        <p:nvPr/>
                      </p:nvSpPr>
                      <p:spPr bwMode="auto">
                        <a:xfrm>
                          <a:off x="2709" y="245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10" name="AutoShape 612">
                          <a:extLst>
                            <a:ext uri="{FF2B5EF4-FFF2-40B4-BE49-F238E27FC236}">
                              <a16:creationId xmlns:a16="http://schemas.microsoft.com/office/drawing/2014/main" id="{7B7A4EB5-2E6C-4D99-BC06-F27E0C552185}"/>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1" name="AutoShape 613">
                          <a:extLst>
                            <a:ext uri="{FF2B5EF4-FFF2-40B4-BE49-F238E27FC236}">
                              <a16:creationId xmlns:a16="http://schemas.microsoft.com/office/drawing/2014/main" id="{E795CE6F-5E3D-47D5-AEA4-7105C0351B2B}"/>
                            </a:ext>
                          </a:extLst>
                        </p:cNvPr>
                        <p:cNvSpPr>
                          <a:spLocks noChangeArrowheads="1"/>
                        </p:cNvSpPr>
                        <p:nvPr/>
                      </p:nvSpPr>
                      <p:spPr bwMode="auto">
                        <a:xfrm>
                          <a:off x="3298" y="2458"/>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12" name="AutoShape 614">
                          <a:extLst>
                            <a:ext uri="{FF2B5EF4-FFF2-40B4-BE49-F238E27FC236}">
                              <a16:creationId xmlns:a16="http://schemas.microsoft.com/office/drawing/2014/main" id="{1898CC15-C72D-47B3-8979-5DB867A6D822}"/>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07" name="AutoShape 615">
                        <a:extLst>
                          <a:ext uri="{FF2B5EF4-FFF2-40B4-BE49-F238E27FC236}">
                            <a16:creationId xmlns:a16="http://schemas.microsoft.com/office/drawing/2014/main" id="{23A4759C-1E2F-42F9-9BC1-F06324EF1A66}"/>
                          </a:ext>
                        </a:extLst>
                      </p:cNvPr>
                      <p:cNvSpPr>
                        <a:spLocks noChangeArrowheads="1"/>
                      </p:cNvSpPr>
                      <p:nvPr/>
                    </p:nvSpPr>
                    <p:spPr bwMode="auto">
                      <a:xfrm>
                        <a:off x="2847" y="2710"/>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08" name="AutoShape 616">
                        <a:extLst>
                          <a:ext uri="{FF2B5EF4-FFF2-40B4-BE49-F238E27FC236}">
                            <a16:creationId xmlns:a16="http://schemas.microsoft.com/office/drawing/2014/main" id="{4FD16FCE-5743-4C4A-BBA2-59DCCF27BA95}"/>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98" name="Group 617">
                      <a:extLst>
                        <a:ext uri="{FF2B5EF4-FFF2-40B4-BE49-F238E27FC236}">
                          <a16:creationId xmlns:a16="http://schemas.microsoft.com/office/drawing/2014/main" id="{374D6D06-CDD4-493F-9232-4A213F5B26B8}"/>
                        </a:ext>
                      </a:extLst>
                    </p:cNvPr>
                    <p:cNvGrpSpPr>
                      <a:grpSpLocks/>
                    </p:cNvGrpSpPr>
                    <p:nvPr/>
                  </p:nvGrpSpPr>
                  <p:grpSpPr bwMode="auto">
                    <a:xfrm>
                      <a:off x="3809" y="2772"/>
                      <a:ext cx="875" cy="134"/>
                      <a:chOff x="2845" y="3061"/>
                      <a:chExt cx="875" cy="134"/>
                    </a:xfrm>
                  </p:grpSpPr>
                  <p:grpSp>
                    <p:nvGrpSpPr>
                      <p:cNvPr id="499" name="Group 618">
                        <a:extLst>
                          <a:ext uri="{FF2B5EF4-FFF2-40B4-BE49-F238E27FC236}">
                            <a16:creationId xmlns:a16="http://schemas.microsoft.com/office/drawing/2014/main" id="{E02DB5F8-86E0-4FC0-AA77-6C5120F63134}"/>
                          </a:ext>
                        </a:extLst>
                      </p:cNvPr>
                      <p:cNvGrpSpPr>
                        <a:grpSpLocks/>
                      </p:cNvGrpSpPr>
                      <p:nvPr/>
                    </p:nvGrpSpPr>
                    <p:grpSpPr bwMode="auto">
                      <a:xfrm>
                        <a:off x="2845" y="3061"/>
                        <a:ext cx="875" cy="130"/>
                        <a:chOff x="2707" y="2809"/>
                        <a:chExt cx="875" cy="130"/>
                      </a:xfrm>
                    </p:grpSpPr>
                    <p:sp>
                      <p:nvSpPr>
                        <p:cNvPr id="502" name="AutoShape 619">
                          <a:extLst>
                            <a:ext uri="{FF2B5EF4-FFF2-40B4-BE49-F238E27FC236}">
                              <a16:creationId xmlns:a16="http://schemas.microsoft.com/office/drawing/2014/main" id="{8341D53E-789F-40FD-A467-4B04D7F06577}"/>
                            </a:ext>
                          </a:extLst>
                        </p:cNvPr>
                        <p:cNvSpPr>
                          <a:spLocks noChangeArrowheads="1"/>
                        </p:cNvSpPr>
                        <p:nvPr/>
                      </p:nvSpPr>
                      <p:spPr bwMode="auto">
                        <a:xfrm>
                          <a:off x="2747" y="252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03" name="AutoShape 620">
                          <a:extLst>
                            <a:ext uri="{FF2B5EF4-FFF2-40B4-BE49-F238E27FC236}">
                              <a16:creationId xmlns:a16="http://schemas.microsoft.com/office/drawing/2014/main" id="{6DDD1B3C-D220-4177-A4E4-45DA47DE860D}"/>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4" name="AutoShape 621">
                          <a:extLst>
                            <a:ext uri="{FF2B5EF4-FFF2-40B4-BE49-F238E27FC236}">
                              <a16:creationId xmlns:a16="http://schemas.microsoft.com/office/drawing/2014/main" id="{F7C1CCBF-B1B4-42FF-BC00-B8BD16E5D760}"/>
                            </a:ext>
                          </a:extLst>
                        </p:cNvPr>
                        <p:cNvSpPr>
                          <a:spLocks noChangeArrowheads="1"/>
                        </p:cNvSpPr>
                        <p:nvPr/>
                      </p:nvSpPr>
                      <p:spPr bwMode="auto">
                        <a:xfrm>
                          <a:off x="3359" y="2529"/>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05" name="AutoShape 622">
                          <a:extLst>
                            <a:ext uri="{FF2B5EF4-FFF2-40B4-BE49-F238E27FC236}">
                              <a16:creationId xmlns:a16="http://schemas.microsoft.com/office/drawing/2014/main" id="{8308FFB5-95BC-415A-8C2C-C16D4BCC2770}"/>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00" name="AutoShape 623">
                        <a:extLst>
                          <a:ext uri="{FF2B5EF4-FFF2-40B4-BE49-F238E27FC236}">
                            <a16:creationId xmlns:a16="http://schemas.microsoft.com/office/drawing/2014/main" id="{8448FD28-4BD7-4080-B129-5F262D571A10}"/>
                          </a:ext>
                        </a:extLst>
                      </p:cNvPr>
                      <p:cNvSpPr>
                        <a:spLocks noChangeArrowheads="1"/>
                      </p:cNvSpPr>
                      <p:nvPr/>
                    </p:nvSpPr>
                    <p:spPr bwMode="auto">
                      <a:xfrm>
                        <a:off x="2885" y="2781"/>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501" name="AutoShape 624">
                        <a:extLst>
                          <a:ext uri="{FF2B5EF4-FFF2-40B4-BE49-F238E27FC236}">
                            <a16:creationId xmlns:a16="http://schemas.microsoft.com/office/drawing/2014/main" id="{3C94AF02-88A7-431A-9333-D63364360BD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76" name="Group 625">
                    <a:extLst>
                      <a:ext uri="{FF2B5EF4-FFF2-40B4-BE49-F238E27FC236}">
                        <a16:creationId xmlns:a16="http://schemas.microsoft.com/office/drawing/2014/main" id="{DFC48487-5174-4DC9-99C5-43A57686ED56}"/>
                      </a:ext>
                    </a:extLst>
                  </p:cNvPr>
                  <p:cNvGrpSpPr>
                    <a:grpSpLocks/>
                  </p:cNvGrpSpPr>
                  <p:nvPr/>
                </p:nvGrpSpPr>
                <p:grpSpPr bwMode="auto">
                  <a:xfrm>
                    <a:off x="3419" y="1722"/>
                    <a:ext cx="1432" cy="99"/>
                    <a:chOff x="2935" y="2772"/>
                    <a:chExt cx="1749" cy="134"/>
                  </a:xfrm>
                </p:grpSpPr>
                <p:grpSp>
                  <p:nvGrpSpPr>
                    <p:cNvPr id="481" name="Group 626">
                      <a:extLst>
                        <a:ext uri="{FF2B5EF4-FFF2-40B4-BE49-F238E27FC236}">
                          <a16:creationId xmlns:a16="http://schemas.microsoft.com/office/drawing/2014/main" id="{5599B253-C55C-4DB1-9D58-D68B25C5168A}"/>
                        </a:ext>
                      </a:extLst>
                    </p:cNvPr>
                    <p:cNvGrpSpPr>
                      <a:grpSpLocks/>
                    </p:cNvGrpSpPr>
                    <p:nvPr/>
                  </p:nvGrpSpPr>
                  <p:grpSpPr bwMode="auto">
                    <a:xfrm>
                      <a:off x="2935" y="2772"/>
                      <a:ext cx="875" cy="134"/>
                      <a:chOff x="2845" y="3061"/>
                      <a:chExt cx="875" cy="134"/>
                    </a:xfrm>
                  </p:grpSpPr>
                  <p:grpSp>
                    <p:nvGrpSpPr>
                      <p:cNvPr id="490" name="Group 627">
                        <a:extLst>
                          <a:ext uri="{FF2B5EF4-FFF2-40B4-BE49-F238E27FC236}">
                            <a16:creationId xmlns:a16="http://schemas.microsoft.com/office/drawing/2014/main" id="{09FF1B4F-5208-4CC6-BF78-11B2DD517425}"/>
                          </a:ext>
                        </a:extLst>
                      </p:cNvPr>
                      <p:cNvGrpSpPr>
                        <a:grpSpLocks/>
                      </p:cNvGrpSpPr>
                      <p:nvPr/>
                    </p:nvGrpSpPr>
                    <p:grpSpPr bwMode="auto">
                      <a:xfrm>
                        <a:off x="2845" y="3061"/>
                        <a:ext cx="875" cy="130"/>
                        <a:chOff x="2707" y="2809"/>
                        <a:chExt cx="875" cy="130"/>
                      </a:xfrm>
                    </p:grpSpPr>
                    <p:sp>
                      <p:nvSpPr>
                        <p:cNvPr id="493" name="AutoShape 628">
                          <a:extLst>
                            <a:ext uri="{FF2B5EF4-FFF2-40B4-BE49-F238E27FC236}">
                              <a16:creationId xmlns:a16="http://schemas.microsoft.com/office/drawing/2014/main" id="{1B018270-2E26-447E-AC84-AA1835D89229}"/>
                            </a:ext>
                          </a:extLst>
                        </p:cNvPr>
                        <p:cNvSpPr>
                          <a:spLocks noChangeArrowheads="1"/>
                        </p:cNvSpPr>
                        <p:nvPr/>
                      </p:nvSpPr>
                      <p:spPr bwMode="auto">
                        <a:xfrm>
                          <a:off x="2689" y="252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94" name="AutoShape 629">
                          <a:extLst>
                            <a:ext uri="{FF2B5EF4-FFF2-40B4-BE49-F238E27FC236}">
                              <a16:creationId xmlns:a16="http://schemas.microsoft.com/office/drawing/2014/main" id="{7E888C04-3B05-4F62-83D2-5E420CC16651}"/>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5" name="AutoShape 630">
                          <a:extLst>
                            <a:ext uri="{FF2B5EF4-FFF2-40B4-BE49-F238E27FC236}">
                              <a16:creationId xmlns:a16="http://schemas.microsoft.com/office/drawing/2014/main" id="{A868BD9A-5C19-4CAA-BE91-975CA2E85D1B}"/>
                            </a:ext>
                          </a:extLst>
                        </p:cNvPr>
                        <p:cNvSpPr>
                          <a:spLocks noChangeArrowheads="1"/>
                        </p:cNvSpPr>
                        <p:nvPr/>
                      </p:nvSpPr>
                      <p:spPr bwMode="auto">
                        <a:xfrm>
                          <a:off x="3300" y="2530"/>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96" name="AutoShape 631">
                          <a:extLst>
                            <a:ext uri="{FF2B5EF4-FFF2-40B4-BE49-F238E27FC236}">
                              <a16:creationId xmlns:a16="http://schemas.microsoft.com/office/drawing/2014/main" id="{818209BB-935C-4C8B-83DC-54181A893F86}"/>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91" name="AutoShape 632">
                        <a:extLst>
                          <a:ext uri="{FF2B5EF4-FFF2-40B4-BE49-F238E27FC236}">
                            <a16:creationId xmlns:a16="http://schemas.microsoft.com/office/drawing/2014/main" id="{2236CAEE-7572-4A63-A405-16B7A8C2DA31}"/>
                          </a:ext>
                        </a:extLst>
                      </p:cNvPr>
                      <p:cNvSpPr>
                        <a:spLocks noChangeArrowheads="1"/>
                      </p:cNvSpPr>
                      <p:nvPr/>
                    </p:nvSpPr>
                    <p:spPr bwMode="auto">
                      <a:xfrm>
                        <a:off x="2827" y="278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92" name="AutoShape 633">
                        <a:extLst>
                          <a:ext uri="{FF2B5EF4-FFF2-40B4-BE49-F238E27FC236}">
                            <a16:creationId xmlns:a16="http://schemas.microsoft.com/office/drawing/2014/main" id="{02A8AA67-7260-40D3-AF82-6C6283ECDA8D}"/>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82" name="Group 634">
                      <a:extLst>
                        <a:ext uri="{FF2B5EF4-FFF2-40B4-BE49-F238E27FC236}">
                          <a16:creationId xmlns:a16="http://schemas.microsoft.com/office/drawing/2014/main" id="{59467740-9231-4362-A171-3678311E232B}"/>
                        </a:ext>
                      </a:extLst>
                    </p:cNvPr>
                    <p:cNvGrpSpPr>
                      <a:grpSpLocks/>
                    </p:cNvGrpSpPr>
                    <p:nvPr/>
                  </p:nvGrpSpPr>
                  <p:grpSpPr bwMode="auto">
                    <a:xfrm>
                      <a:off x="3809" y="2772"/>
                      <a:ext cx="875" cy="134"/>
                      <a:chOff x="2845" y="3061"/>
                      <a:chExt cx="875" cy="134"/>
                    </a:xfrm>
                  </p:grpSpPr>
                  <p:grpSp>
                    <p:nvGrpSpPr>
                      <p:cNvPr id="483" name="Group 635">
                        <a:extLst>
                          <a:ext uri="{FF2B5EF4-FFF2-40B4-BE49-F238E27FC236}">
                            <a16:creationId xmlns:a16="http://schemas.microsoft.com/office/drawing/2014/main" id="{CD6A6E79-3FA0-402D-B815-C4EEC8152A3F}"/>
                          </a:ext>
                        </a:extLst>
                      </p:cNvPr>
                      <p:cNvGrpSpPr>
                        <a:grpSpLocks/>
                      </p:cNvGrpSpPr>
                      <p:nvPr/>
                    </p:nvGrpSpPr>
                    <p:grpSpPr bwMode="auto">
                      <a:xfrm>
                        <a:off x="2845" y="3061"/>
                        <a:ext cx="875" cy="130"/>
                        <a:chOff x="2707" y="2809"/>
                        <a:chExt cx="875" cy="130"/>
                      </a:xfrm>
                    </p:grpSpPr>
                    <p:sp>
                      <p:nvSpPr>
                        <p:cNvPr id="486" name="AutoShape 636">
                          <a:extLst>
                            <a:ext uri="{FF2B5EF4-FFF2-40B4-BE49-F238E27FC236}">
                              <a16:creationId xmlns:a16="http://schemas.microsoft.com/office/drawing/2014/main" id="{DE9E4E05-D3E6-4224-B75D-E6CBB94148AD}"/>
                            </a:ext>
                          </a:extLst>
                        </p:cNvPr>
                        <p:cNvSpPr>
                          <a:spLocks noChangeArrowheads="1"/>
                        </p:cNvSpPr>
                        <p:nvPr/>
                      </p:nvSpPr>
                      <p:spPr bwMode="auto">
                        <a:xfrm>
                          <a:off x="2672" y="259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87" name="AutoShape 637">
                          <a:extLst>
                            <a:ext uri="{FF2B5EF4-FFF2-40B4-BE49-F238E27FC236}">
                              <a16:creationId xmlns:a16="http://schemas.microsoft.com/office/drawing/2014/main" id="{1EB3B4F8-F95F-44DE-A771-21F7688AB9FF}"/>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8" name="AutoShape 638">
                          <a:extLst>
                            <a:ext uri="{FF2B5EF4-FFF2-40B4-BE49-F238E27FC236}">
                              <a16:creationId xmlns:a16="http://schemas.microsoft.com/office/drawing/2014/main" id="{ADE6950A-7540-4868-96D6-5F55DAC36068}"/>
                            </a:ext>
                          </a:extLst>
                        </p:cNvPr>
                        <p:cNvSpPr>
                          <a:spLocks noChangeArrowheads="1"/>
                        </p:cNvSpPr>
                        <p:nvPr/>
                      </p:nvSpPr>
                      <p:spPr bwMode="auto">
                        <a:xfrm>
                          <a:off x="3283" y="260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89" name="AutoShape 639">
                          <a:extLst>
                            <a:ext uri="{FF2B5EF4-FFF2-40B4-BE49-F238E27FC236}">
                              <a16:creationId xmlns:a16="http://schemas.microsoft.com/office/drawing/2014/main" id="{96D558C8-4B9B-46A5-B7B8-61C24369C442}"/>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84" name="AutoShape 640">
                        <a:extLst>
                          <a:ext uri="{FF2B5EF4-FFF2-40B4-BE49-F238E27FC236}">
                            <a16:creationId xmlns:a16="http://schemas.microsoft.com/office/drawing/2014/main" id="{2B2F2D46-B40C-498E-8AE9-45401C874D52}"/>
                          </a:ext>
                        </a:extLst>
                      </p:cNvPr>
                      <p:cNvSpPr>
                        <a:spLocks noChangeArrowheads="1"/>
                      </p:cNvSpPr>
                      <p:nvPr/>
                    </p:nvSpPr>
                    <p:spPr bwMode="auto">
                      <a:xfrm>
                        <a:off x="2810" y="2853"/>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85" name="AutoShape 641">
                        <a:extLst>
                          <a:ext uri="{FF2B5EF4-FFF2-40B4-BE49-F238E27FC236}">
                            <a16:creationId xmlns:a16="http://schemas.microsoft.com/office/drawing/2014/main" id="{EEFD8CC5-0D08-40B0-BF3B-6CF6D357C4E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77" name="Line 642">
                    <a:extLst>
                      <a:ext uri="{FF2B5EF4-FFF2-40B4-BE49-F238E27FC236}">
                        <a16:creationId xmlns:a16="http://schemas.microsoft.com/office/drawing/2014/main" id="{D3DE0236-6343-4FE0-94ED-662A6096022C}"/>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8" name="Line 643">
                    <a:extLst>
                      <a:ext uri="{FF2B5EF4-FFF2-40B4-BE49-F238E27FC236}">
                        <a16:creationId xmlns:a16="http://schemas.microsoft.com/office/drawing/2014/main" id="{E8A04C08-FE0A-463D-A22C-13CF730E81A0}"/>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9" name="Line 644">
                    <a:extLst>
                      <a:ext uri="{FF2B5EF4-FFF2-40B4-BE49-F238E27FC236}">
                        <a16:creationId xmlns:a16="http://schemas.microsoft.com/office/drawing/2014/main" id="{5EA90AC8-4CD5-476C-A80B-68891912C8CE}"/>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0" name="Line 645">
                    <a:extLst>
                      <a:ext uri="{FF2B5EF4-FFF2-40B4-BE49-F238E27FC236}">
                        <a16:creationId xmlns:a16="http://schemas.microsoft.com/office/drawing/2014/main" id="{13964B3E-B3BD-477E-BAE7-5C6B79D58067}"/>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26" name="Group 646">
                  <a:extLst>
                    <a:ext uri="{FF2B5EF4-FFF2-40B4-BE49-F238E27FC236}">
                      <a16:creationId xmlns:a16="http://schemas.microsoft.com/office/drawing/2014/main" id="{56382724-96AD-4D92-B77F-5236BA505DFD}"/>
                    </a:ext>
                  </a:extLst>
                </p:cNvPr>
                <p:cNvGrpSpPr>
                  <a:grpSpLocks/>
                </p:cNvGrpSpPr>
                <p:nvPr/>
              </p:nvGrpSpPr>
              <p:grpSpPr bwMode="auto">
                <a:xfrm>
                  <a:off x="1761" y="3595"/>
                  <a:ext cx="444" cy="103"/>
                  <a:chOff x="3417" y="1568"/>
                  <a:chExt cx="1434" cy="253"/>
                </a:xfrm>
              </p:grpSpPr>
              <p:grpSp>
                <p:nvGrpSpPr>
                  <p:cNvPr id="437" name="Group 647">
                    <a:extLst>
                      <a:ext uri="{FF2B5EF4-FFF2-40B4-BE49-F238E27FC236}">
                        <a16:creationId xmlns:a16="http://schemas.microsoft.com/office/drawing/2014/main" id="{D215EFD0-258B-4521-ADDE-6F6802D4433D}"/>
                      </a:ext>
                    </a:extLst>
                  </p:cNvPr>
                  <p:cNvGrpSpPr>
                    <a:grpSpLocks/>
                  </p:cNvGrpSpPr>
                  <p:nvPr/>
                </p:nvGrpSpPr>
                <p:grpSpPr bwMode="auto">
                  <a:xfrm>
                    <a:off x="3417" y="1568"/>
                    <a:ext cx="1432" cy="99"/>
                    <a:chOff x="2935" y="2772"/>
                    <a:chExt cx="1749" cy="134"/>
                  </a:xfrm>
                </p:grpSpPr>
                <p:grpSp>
                  <p:nvGrpSpPr>
                    <p:cNvPr id="459" name="Group 648">
                      <a:extLst>
                        <a:ext uri="{FF2B5EF4-FFF2-40B4-BE49-F238E27FC236}">
                          <a16:creationId xmlns:a16="http://schemas.microsoft.com/office/drawing/2014/main" id="{28707306-DE28-4856-A894-CE7BFA6FE20C}"/>
                        </a:ext>
                      </a:extLst>
                    </p:cNvPr>
                    <p:cNvGrpSpPr>
                      <a:grpSpLocks/>
                    </p:cNvGrpSpPr>
                    <p:nvPr/>
                  </p:nvGrpSpPr>
                  <p:grpSpPr bwMode="auto">
                    <a:xfrm>
                      <a:off x="2935" y="2772"/>
                      <a:ext cx="875" cy="134"/>
                      <a:chOff x="2845" y="3061"/>
                      <a:chExt cx="875" cy="134"/>
                    </a:xfrm>
                  </p:grpSpPr>
                  <p:grpSp>
                    <p:nvGrpSpPr>
                      <p:cNvPr id="468" name="Group 649">
                        <a:extLst>
                          <a:ext uri="{FF2B5EF4-FFF2-40B4-BE49-F238E27FC236}">
                            <a16:creationId xmlns:a16="http://schemas.microsoft.com/office/drawing/2014/main" id="{F8D95A0F-DBB1-4483-BE61-9075858D2CBB}"/>
                          </a:ext>
                        </a:extLst>
                      </p:cNvPr>
                      <p:cNvGrpSpPr>
                        <a:grpSpLocks/>
                      </p:cNvGrpSpPr>
                      <p:nvPr/>
                    </p:nvGrpSpPr>
                    <p:grpSpPr bwMode="auto">
                      <a:xfrm>
                        <a:off x="2845" y="3061"/>
                        <a:ext cx="875" cy="130"/>
                        <a:chOff x="2707" y="2809"/>
                        <a:chExt cx="875" cy="130"/>
                      </a:xfrm>
                    </p:grpSpPr>
                    <p:sp>
                      <p:nvSpPr>
                        <p:cNvPr id="471" name="AutoShape 650">
                          <a:extLst>
                            <a:ext uri="{FF2B5EF4-FFF2-40B4-BE49-F238E27FC236}">
                              <a16:creationId xmlns:a16="http://schemas.microsoft.com/office/drawing/2014/main" id="{9A7AE526-CD14-41CC-9F2F-1BF9D78C23CF}"/>
                            </a:ext>
                          </a:extLst>
                        </p:cNvPr>
                        <p:cNvSpPr>
                          <a:spLocks noChangeArrowheads="1"/>
                        </p:cNvSpPr>
                        <p:nvPr/>
                      </p:nvSpPr>
                      <p:spPr bwMode="auto">
                        <a:xfrm>
                          <a:off x="2843" y="252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72" name="AutoShape 651">
                          <a:extLst>
                            <a:ext uri="{FF2B5EF4-FFF2-40B4-BE49-F238E27FC236}">
                              <a16:creationId xmlns:a16="http://schemas.microsoft.com/office/drawing/2014/main" id="{312061DD-7CBB-43D2-B61C-553200DF5D7D}"/>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3" name="AutoShape 652">
                          <a:extLst>
                            <a:ext uri="{FF2B5EF4-FFF2-40B4-BE49-F238E27FC236}">
                              <a16:creationId xmlns:a16="http://schemas.microsoft.com/office/drawing/2014/main" id="{18652899-0F74-476A-8BEE-40476B91D3E1}"/>
                            </a:ext>
                          </a:extLst>
                        </p:cNvPr>
                        <p:cNvSpPr>
                          <a:spLocks noChangeArrowheads="1"/>
                        </p:cNvSpPr>
                        <p:nvPr/>
                      </p:nvSpPr>
                      <p:spPr bwMode="auto">
                        <a:xfrm>
                          <a:off x="3454" y="2529"/>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74" name="AutoShape 653">
                          <a:extLst>
                            <a:ext uri="{FF2B5EF4-FFF2-40B4-BE49-F238E27FC236}">
                              <a16:creationId xmlns:a16="http://schemas.microsoft.com/office/drawing/2014/main" id="{C5062AEC-1314-46BA-B02D-5929E9DF7E8B}"/>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69" name="AutoShape 654">
                        <a:extLst>
                          <a:ext uri="{FF2B5EF4-FFF2-40B4-BE49-F238E27FC236}">
                            <a16:creationId xmlns:a16="http://schemas.microsoft.com/office/drawing/2014/main" id="{04D81265-F423-4E72-9F70-1ACDFB2EBF9A}"/>
                          </a:ext>
                        </a:extLst>
                      </p:cNvPr>
                      <p:cNvSpPr>
                        <a:spLocks noChangeArrowheads="1"/>
                      </p:cNvSpPr>
                      <p:nvPr/>
                    </p:nvSpPr>
                    <p:spPr bwMode="auto">
                      <a:xfrm>
                        <a:off x="2981" y="2781"/>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70" name="AutoShape 655">
                        <a:extLst>
                          <a:ext uri="{FF2B5EF4-FFF2-40B4-BE49-F238E27FC236}">
                            <a16:creationId xmlns:a16="http://schemas.microsoft.com/office/drawing/2014/main" id="{93ABC1BE-F75A-4EC6-AD30-C8DF0CA3C9CF}"/>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60" name="Group 656">
                      <a:extLst>
                        <a:ext uri="{FF2B5EF4-FFF2-40B4-BE49-F238E27FC236}">
                          <a16:creationId xmlns:a16="http://schemas.microsoft.com/office/drawing/2014/main" id="{A888E68E-62DC-4983-B55F-DD58513C29B6}"/>
                        </a:ext>
                      </a:extLst>
                    </p:cNvPr>
                    <p:cNvGrpSpPr>
                      <a:grpSpLocks/>
                    </p:cNvGrpSpPr>
                    <p:nvPr/>
                  </p:nvGrpSpPr>
                  <p:grpSpPr bwMode="auto">
                    <a:xfrm>
                      <a:off x="3809" y="2772"/>
                      <a:ext cx="875" cy="134"/>
                      <a:chOff x="2845" y="3061"/>
                      <a:chExt cx="875" cy="134"/>
                    </a:xfrm>
                  </p:grpSpPr>
                  <p:grpSp>
                    <p:nvGrpSpPr>
                      <p:cNvPr id="461" name="Group 657">
                        <a:extLst>
                          <a:ext uri="{FF2B5EF4-FFF2-40B4-BE49-F238E27FC236}">
                            <a16:creationId xmlns:a16="http://schemas.microsoft.com/office/drawing/2014/main" id="{A90C6172-F768-42D3-ADBA-1A6BB097AB62}"/>
                          </a:ext>
                        </a:extLst>
                      </p:cNvPr>
                      <p:cNvGrpSpPr>
                        <a:grpSpLocks/>
                      </p:cNvGrpSpPr>
                      <p:nvPr/>
                    </p:nvGrpSpPr>
                    <p:grpSpPr bwMode="auto">
                      <a:xfrm>
                        <a:off x="2845" y="3061"/>
                        <a:ext cx="875" cy="130"/>
                        <a:chOff x="2707" y="2809"/>
                        <a:chExt cx="875" cy="130"/>
                      </a:xfrm>
                    </p:grpSpPr>
                    <p:sp>
                      <p:nvSpPr>
                        <p:cNvPr id="464" name="AutoShape 658">
                          <a:extLst>
                            <a:ext uri="{FF2B5EF4-FFF2-40B4-BE49-F238E27FC236}">
                              <a16:creationId xmlns:a16="http://schemas.microsoft.com/office/drawing/2014/main" id="{8319F02A-6BFF-4606-B999-CC5BA053FD43}"/>
                            </a:ext>
                          </a:extLst>
                        </p:cNvPr>
                        <p:cNvSpPr>
                          <a:spLocks noChangeArrowheads="1"/>
                        </p:cNvSpPr>
                        <p:nvPr/>
                      </p:nvSpPr>
                      <p:spPr bwMode="auto">
                        <a:xfrm>
                          <a:off x="2922" y="259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65" name="AutoShape 659">
                          <a:extLst>
                            <a:ext uri="{FF2B5EF4-FFF2-40B4-BE49-F238E27FC236}">
                              <a16:creationId xmlns:a16="http://schemas.microsoft.com/office/drawing/2014/main" id="{CEAEEAC1-9273-42A4-BCD9-F27898E661D8}"/>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6" name="AutoShape 660">
                          <a:extLst>
                            <a:ext uri="{FF2B5EF4-FFF2-40B4-BE49-F238E27FC236}">
                              <a16:creationId xmlns:a16="http://schemas.microsoft.com/office/drawing/2014/main" id="{6C0FF73C-FFC5-4C5A-B2DD-A48AAA6FBDD0}"/>
                            </a:ext>
                          </a:extLst>
                        </p:cNvPr>
                        <p:cNvSpPr>
                          <a:spLocks noChangeArrowheads="1"/>
                        </p:cNvSpPr>
                        <p:nvPr/>
                      </p:nvSpPr>
                      <p:spPr bwMode="auto">
                        <a:xfrm>
                          <a:off x="3533" y="2604"/>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67" name="AutoShape 661">
                          <a:extLst>
                            <a:ext uri="{FF2B5EF4-FFF2-40B4-BE49-F238E27FC236}">
                              <a16:creationId xmlns:a16="http://schemas.microsoft.com/office/drawing/2014/main" id="{10447B5D-D57F-4774-A24E-5166C291DF48}"/>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62" name="AutoShape 662">
                        <a:extLst>
                          <a:ext uri="{FF2B5EF4-FFF2-40B4-BE49-F238E27FC236}">
                            <a16:creationId xmlns:a16="http://schemas.microsoft.com/office/drawing/2014/main" id="{58B08A70-6B0C-4779-B8F3-D7495BCC361E}"/>
                          </a:ext>
                        </a:extLst>
                      </p:cNvPr>
                      <p:cNvSpPr>
                        <a:spLocks noChangeArrowheads="1"/>
                      </p:cNvSpPr>
                      <p:nvPr/>
                    </p:nvSpPr>
                    <p:spPr bwMode="auto">
                      <a:xfrm>
                        <a:off x="3060" y="285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63" name="AutoShape 663">
                        <a:extLst>
                          <a:ext uri="{FF2B5EF4-FFF2-40B4-BE49-F238E27FC236}">
                            <a16:creationId xmlns:a16="http://schemas.microsoft.com/office/drawing/2014/main" id="{A3403B5A-2F88-408F-A025-D1ECD1842852}"/>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38" name="Group 664">
                    <a:extLst>
                      <a:ext uri="{FF2B5EF4-FFF2-40B4-BE49-F238E27FC236}">
                        <a16:creationId xmlns:a16="http://schemas.microsoft.com/office/drawing/2014/main" id="{AE06659F-249B-45A7-B6A0-2CEEDCD2ED18}"/>
                      </a:ext>
                    </a:extLst>
                  </p:cNvPr>
                  <p:cNvGrpSpPr>
                    <a:grpSpLocks/>
                  </p:cNvGrpSpPr>
                  <p:nvPr/>
                </p:nvGrpSpPr>
                <p:grpSpPr bwMode="auto">
                  <a:xfrm>
                    <a:off x="3419" y="1722"/>
                    <a:ext cx="1432" cy="99"/>
                    <a:chOff x="2935" y="2772"/>
                    <a:chExt cx="1749" cy="134"/>
                  </a:xfrm>
                </p:grpSpPr>
                <p:grpSp>
                  <p:nvGrpSpPr>
                    <p:cNvPr id="443" name="Group 665">
                      <a:extLst>
                        <a:ext uri="{FF2B5EF4-FFF2-40B4-BE49-F238E27FC236}">
                          <a16:creationId xmlns:a16="http://schemas.microsoft.com/office/drawing/2014/main" id="{530084F8-F12B-4FF6-BB3A-F57A1B86D3A4}"/>
                        </a:ext>
                      </a:extLst>
                    </p:cNvPr>
                    <p:cNvGrpSpPr>
                      <a:grpSpLocks/>
                    </p:cNvGrpSpPr>
                    <p:nvPr/>
                  </p:nvGrpSpPr>
                  <p:grpSpPr bwMode="auto">
                    <a:xfrm>
                      <a:off x="2935" y="2772"/>
                      <a:ext cx="875" cy="134"/>
                      <a:chOff x="2845" y="3061"/>
                      <a:chExt cx="875" cy="134"/>
                    </a:xfrm>
                  </p:grpSpPr>
                  <p:grpSp>
                    <p:nvGrpSpPr>
                      <p:cNvPr id="452" name="Group 666">
                        <a:extLst>
                          <a:ext uri="{FF2B5EF4-FFF2-40B4-BE49-F238E27FC236}">
                            <a16:creationId xmlns:a16="http://schemas.microsoft.com/office/drawing/2014/main" id="{4FE14FC9-04E5-4393-9647-B4F78ACF9B14}"/>
                          </a:ext>
                        </a:extLst>
                      </p:cNvPr>
                      <p:cNvGrpSpPr>
                        <a:grpSpLocks/>
                      </p:cNvGrpSpPr>
                      <p:nvPr/>
                    </p:nvGrpSpPr>
                    <p:grpSpPr bwMode="auto">
                      <a:xfrm>
                        <a:off x="2845" y="3061"/>
                        <a:ext cx="875" cy="130"/>
                        <a:chOff x="2707" y="2809"/>
                        <a:chExt cx="875" cy="130"/>
                      </a:xfrm>
                    </p:grpSpPr>
                    <p:sp>
                      <p:nvSpPr>
                        <p:cNvPr id="455" name="AutoShape 667">
                          <a:extLst>
                            <a:ext uri="{FF2B5EF4-FFF2-40B4-BE49-F238E27FC236}">
                              <a16:creationId xmlns:a16="http://schemas.microsoft.com/office/drawing/2014/main" id="{22D278BF-A2B4-421B-9CF7-F6B34717AA6E}"/>
                            </a:ext>
                          </a:extLst>
                        </p:cNvPr>
                        <p:cNvSpPr>
                          <a:spLocks noChangeArrowheads="1"/>
                        </p:cNvSpPr>
                        <p:nvPr/>
                      </p:nvSpPr>
                      <p:spPr bwMode="auto">
                        <a:xfrm>
                          <a:off x="2767" y="259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56" name="AutoShape 668">
                          <a:extLst>
                            <a:ext uri="{FF2B5EF4-FFF2-40B4-BE49-F238E27FC236}">
                              <a16:creationId xmlns:a16="http://schemas.microsoft.com/office/drawing/2014/main" id="{53A0FFDD-630F-4808-8774-870FADE8C51A}"/>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 name="AutoShape 669">
                          <a:extLst>
                            <a:ext uri="{FF2B5EF4-FFF2-40B4-BE49-F238E27FC236}">
                              <a16:creationId xmlns:a16="http://schemas.microsoft.com/office/drawing/2014/main" id="{3D12F2C9-F307-4383-AB58-98093B8CCE43}"/>
                            </a:ext>
                          </a:extLst>
                        </p:cNvPr>
                        <p:cNvSpPr>
                          <a:spLocks noChangeArrowheads="1"/>
                        </p:cNvSpPr>
                        <p:nvPr/>
                      </p:nvSpPr>
                      <p:spPr bwMode="auto">
                        <a:xfrm>
                          <a:off x="3379" y="260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58" name="AutoShape 670">
                          <a:extLst>
                            <a:ext uri="{FF2B5EF4-FFF2-40B4-BE49-F238E27FC236}">
                              <a16:creationId xmlns:a16="http://schemas.microsoft.com/office/drawing/2014/main" id="{5E33CF44-2ADC-4442-A8EE-B02464B209B4}"/>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3" name="AutoShape 671">
                        <a:extLst>
                          <a:ext uri="{FF2B5EF4-FFF2-40B4-BE49-F238E27FC236}">
                            <a16:creationId xmlns:a16="http://schemas.microsoft.com/office/drawing/2014/main" id="{B94E318E-2D06-4FB6-AEB8-9962324FB9D4}"/>
                          </a:ext>
                        </a:extLst>
                      </p:cNvPr>
                      <p:cNvSpPr>
                        <a:spLocks noChangeArrowheads="1"/>
                      </p:cNvSpPr>
                      <p:nvPr/>
                    </p:nvSpPr>
                    <p:spPr bwMode="auto">
                      <a:xfrm>
                        <a:off x="2905" y="2853"/>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54" name="AutoShape 672">
                        <a:extLst>
                          <a:ext uri="{FF2B5EF4-FFF2-40B4-BE49-F238E27FC236}">
                            <a16:creationId xmlns:a16="http://schemas.microsoft.com/office/drawing/2014/main" id="{C405FD0F-D395-4881-A6A5-8D3B1C1E4BB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44" name="Group 673">
                      <a:extLst>
                        <a:ext uri="{FF2B5EF4-FFF2-40B4-BE49-F238E27FC236}">
                          <a16:creationId xmlns:a16="http://schemas.microsoft.com/office/drawing/2014/main" id="{3162CAED-AB1E-488F-84EC-DB6E8D42A75A}"/>
                        </a:ext>
                      </a:extLst>
                    </p:cNvPr>
                    <p:cNvGrpSpPr>
                      <a:grpSpLocks/>
                    </p:cNvGrpSpPr>
                    <p:nvPr/>
                  </p:nvGrpSpPr>
                  <p:grpSpPr bwMode="auto">
                    <a:xfrm>
                      <a:off x="3809" y="2772"/>
                      <a:ext cx="875" cy="134"/>
                      <a:chOff x="2845" y="3061"/>
                      <a:chExt cx="875" cy="134"/>
                    </a:xfrm>
                  </p:grpSpPr>
                  <p:grpSp>
                    <p:nvGrpSpPr>
                      <p:cNvPr id="445" name="Group 674">
                        <a:extLst>
                          <a:ext uri="{FF2B5EF4-FFF2-40B4-BE49-F238E27FC236}">
                            <a16:creationId xmlns:a16="http://schemas.microsoft.com/office/drawing/2014/main" id="{A05751C2-5095-4C06-A0FA-1B95A330591A}"/>
                          </a:ext>
                        </a:extLst>
                      </p:cNvPr>
                      <p:cNvGrpSpPr>
                        <a:grpSpLocks/>
                      </p:cNvGrpSpPr>
                      <p:nvPr/>
                    </p:nvGrpSpPr>
                    <p:grpSpPr bwMode="auto">
                      <a:xfrm>
                        <a:off x="2845" y="3061"/>
                        <a:ext cx="875" cy="130"/>
                        <a:chOff x="2707" y="2809"/>
                        <a:chExt cx="875" cy="130"/>
                      </a:xfrm>
                    </p:grpSpPr>
                    <p:sp>
                      <p:nvSpPr>
                        <p:cNvPr id="448" name="AutoShape 675">
                          <a:extLst>
                            <a:ext uri="{FF2B5EF4-FFF2-40B4-BE49-F238E27FC236}">
                              <a16:creationId xmlns:a16="http://schemas.microsoft.com/office/drawing/2014/main" id="{0C0A4840-B74F-414B-80ED-D33555E9D5C1}"/>
                            </a:ext>
                          </a:extLst>
                        </p:cNvPr>
                        <p:cNvSpPr>
                          <a:spLocks noChangeArrowheads="1"/>
                        </p:cNvSpPr>
                        <p:nvPr/>
                      </p:nvSpPr>
                      <p:spPr bwMode="auto">
                        <a:xfrm>
                          <a:off x="2938" y="2667"/>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49" name="AutoShape 676">
                          <a:extLst>
                            <a:ext uri="{FF2B5EF4-FFF2-40B4-BE49-F238E27FC236}">
                              <a16:creationId xmlns:a16="http://schemas.microsoft.com/office/drawing/2014/main" id="{71B696C1-9F49-482D-8552-28B0424E4D4B}"/>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 name="AutoShape 677">
                          <a:extLst>
                            <a:ext uri="{FF2B5EF4-FFF2-40B4-BE49-F238E27FC236}">
                              <a16:creationId xmlns:a16="http://schemas.microsoft.com/office/drawing/2014/main" id="{DBD771B1-1EEB-436B-908D-F20FC1170D65}"/>
                            </a:ext>
                          </a:extLst>
                        </p:cNvPr>
                        <p:cNvSpPr>
                          <a:spLocks noChangeArrowheads="1"/>
                        </p:cNvSpPr>
                        <p:nvPr/>
                      </p:nvSpPr>
                      <p:spPr bwMode="auto">
                        <a:xfrm>
                          <a:off x="3549" y="2684"/>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51" name="AutoShape 678">
                          <a:extLst>
                            <a:ext uri="{FF2B5EF4-FFF2-40B4-BE49-F238E27FC236}">
                              <a16:creationId xmlns:a16="http://schemas.microsoft.com/office/drawing/2014/main" id="{E237C505-AFE3-4724-AD9C-FC3D2D780092}"/>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46" name="AutoShape 679">
                        <a:extLst>
                          <a:ext uri="{FF2B5EF4-FFF2-40B4-BE49-F238E27FC236}">
                            <a16:creationId xmlns:a16="http://schemas.microsoft.com/office/drawing/2014/main" id="{59D5FD5A-9875-49D6-9AC2-C890CB2A978F}"/>
                          </a:ext>
                        </a:extLst>
                      </p:cNvPr>
                      <p:cNvSpPr>
                        <a:spLocks noChangeArrowheads="1"/>
                      </p:cNvSpPr>
                      <p:nvPr/>
                    </p:nvSpPr>
                    <p:spPr bwMode="auto">
                      <a:xfrm>
                        <a:off x="3076" y="2923"/>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47" name="AutoShape 680">
                        <a:extLst>
                          <a:ext uri="{FF2B5EF4-FFF2-40B4-BE49-F238E27FC236}">
                            <a16:creationId xmlns:a16="http://schemas.microsoft.com/office/drawing/2014/main" id="{478DC2E5-EC9C-4B4E-B701-8C11120D8DF3}"/>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39" name="Line 681">
                    <a:extLst>
                      <a:ext uri="{FF2B5EF4-FFF2-40B4-BE49-F238E27FC236}">
                        <a16:creationId xmlns:a16="http://schemas.microsoft.com/office/drawing/2014/main" id="{2B730AFA-0A58-4A6A-8A10-59DA5B764BBD}"/>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 name="Line 682">
                    <a:extLst>
                      <a:ext uri="{FF2B5EF4-FFF2-40B4-BE49-F238E27FC236}">
                        <a16:creationId xmlns:a16="http://schemas.microsoft.com/office/drawing/2014/main" id="{DD49E70A-47E4-496B-AE81-E0A5C4A12F33}"/>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 name="Line 683">
                    <a:extLst>
                      <a:ext uri="{FF2B5EF4-FFF2-40B4-BE49-F238E27FC236}">
                        <a16:creationId xmlns:a16="http://schemas.microsoft.com/office/drawing/2014/main" id="{7A3E4E11-C464-44FE-A455-1C76C1876AA5}"/>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 name="Line 684">
                    <a:extLst>
                      <a:ext uri="{FF2B5EF4-FFF2-40B4-BE49-F238E27FC236}">
                        <a16:creationId xmlns:a16="http://schemas.microsoft.com/office/drawing/2014/main" id="{DAC23D34-76F9-431F-9E1C-95AF2A5F160A}"/>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27" name="Group 685">
                  <a:extLst>
                    <a:ext uri="{FF2B5EF4-FFF2-40B4-BE49-F238E27FC236}">
                      <a16:creationId xmlns:a16="http://schemas.microsoft.com/office/drawing/2014/main" id="{28F97D4D-820D-4636-87CB-D965AE106620}"/>
                    </a:ext>
                  </a:extLst>
                </p:cNvPr>
                <p:cNvGrpSpPr>
                  <a:grpSpLocks/>
                </p:cNvGrpSpPr>
                <p:nvPr/>
              </p:nvGrpSpPr>
              <p:grpSpPr bwMode="auto">
                <a:xfrm>
                  <a:off x="2209" y="3595"/>
                  <a:ext cx="112" cy="103"/>
                  <a:chOff x="2335" y="3038"/>
                  <a:chExt cx="112" cy="103"/>
                </a:xfrm>
              </p:grpSpPr>
              <p:sp>
                <p:nvSpPr>
                  <p:cNvPr id="428" name="AutoShape 686">
                    <a:extLst>
                      <a:ext uri="{FF2B5EF4-FFF2-40B4-BE49-F238E27FC236}">
                        <a16:creationId xmlns:a16="http://schemas.microsoft.com/office/drawing/2014/main" id="{B9084D65-3E06-4E83-96E7-AA856CD7ED3F}"/>
                      </a:ext>
                    </a:extLst>
                  </p:cNvPr>
                  <p:cNvSpPr>
                    <a:spLocks noChangeArrowheads="1"/>
                  </p:cNvSpPr>
                  <p:nvPr/>
                </p:nvSpPr>
                <p:spPr bwMode="auto">
                  <a:xfrm>
                    <a:off x="2377" y="2995"/>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29" name="AutoShape 687">
                    <a:extLst>
                      <a:ext uri="{FF2B5EF4-FFF2-40B4-BE49-F238E27FC236}">
                        <a16:creationId xmlns:a16="http://schemas.microsoft.com/office/drawing/2014/main" id="{D4924396-09C5-4A66-9B96-3F6130434501}"/>
                      </a:ext>
                    </a:extLst>
                  </p:cNvPr>
                  <p:cNvSpPr>
                    <a:spLocks noChangeArrowheads="1"/>
                  </p:cNvSpPr>
                  <p:nvPr/>
                </p:nvSpPr>
                <p:spPr bwMode="auto">
                  <a:xfrm>
                    <a:off x="2391"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 name="AutoShape 688">
                    <a:extLst>
                      <a:ext uri="{FF2B5EF4-FFF2-40B4-BE49-F238E27FC236}">
                        <a16:creationId xmlns:a16="http://schemas.microsoft.com/office/drawing/2014/main" id="{0EDC4AC0-7E5E-44D3-BE0C-801712579EDF}"/>
                      </a:ext>
                    </a:extLst>
                  </p:cNvPr>
                  <p:cNvSpPr>
                    <a:spLocks noChangeArrowheads="1"/>
                  </p:cNvSpPr>
                  <p:nvPr/>
                </p:nvSpPr>
                <p:spPr bwMode="auto">
                  <a:xfrm>
                    <a:off x="2377" y="2997"/>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31" name="AutoShape 689">
                    <a:extLst>
                      <a:ext uri="{FF2B5EF4-FFF2-40B4-BE49-F238E27FC236}">
                        <a16:creationId xmlns:a16="http://schemas.microsoft.com/office/drawing/2014/main" id="{3A7A6EFD-4F40-4C88-929D-61FDB2205C05}"/>
                      </a:ext>
                    </a:extLst>
                  </p:cNvPr>
                  <p:cNvSpPr>
                    <a:spLocks noChangeArrowheads="1"/>
                  </p:cNvSpPr>
                  <p:nvPr/>
                </p:nvSpPr>
                <p:spPr bwMode="auto">
                  <a:xfrm>
                    <a:off x="2391"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 name="AutoShape 690">
                    <a:extLst>
                      <a:ext uri="{FF2B5EF4-FFF2-40B4-BE49-F238E27FC236}">
                        <a16:creationId xmlns:a16="http://schemas.microsoft.com/office/drawing/2014/main" id="{FB85E8C9-6745-4F44-BBAA-BD988A921E76}"/>
                      </a:ext>
                    </a:extLst>
                  </p:cNvPr>
                  <p:cNvSpPr>
                    <a:spLocks noChangeArrowheads="1"/>
                  </p:cNvSpPr>
                  <p:nvPr/>
                </p:nvSpPr>
                <p:spPr bwMode="auto">
                  <a:xfrm>
                    <a:off x="2386" y="3079"/>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33" name="AutoShape 691">
                    <a:extLst>
                      <a:ext uri="{FF2B5EF4-FFF2-40B4-BE49-F238E27FC236}">
                        <a16:creationId xmlns:a16="http://schemas.microsoft.com/office/drawing/2014/main" id="{268A57E3-E0B5-4A18-83F6-E6CA3F5C6D83}"/>
                      </a:ext>
                    </a:extLst>
                  </p:cNvPr>
                  <p:cNvSpPr>
                    <a:spLocks noChangeArrowheads="1"/>
                  </p:cNvSpPr>
                  <p:nvPr/>
                </p:nvSpPr>
                <p:spPr bwMode="auto">
                  <a:xfrm>
                    <a:off x="2392"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 name="AutoShape 692">
                    <a:extLst>
                      <a:ext uri="{FF2B5EF4-FFF2-40B4-BE49-F238E27FC236}">
                        <a16:creationId xmlns:a16="http://schemas.microsoft.com/office/drawing/2014/main" id="{58D79A79-642D-42FC-8028-D5B3BA16C70B}"/>
                      </a:ext>
                    </a:extLst>
                  </p:cNvPr>
                  <p:cNvSpPr>
                    <a:spLocks noChangeArrowheads="1"/>
                  </p:cNvSpPr>
                  <p:nvPr/>
                </p:nvSpPr>
                <p:spPr bwMode="auto">
                  <a:xfrm>
                    <a:off x="2386" y="3081"/>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35" name="AutoShape 693">
                    <a:extLst>
                      <a:ext uri="{FF2B5EF4-FFF2-40B4-BE49-F238E27FC236}">
                        <a16:creationId xmlns:a16="http://schemas.microsoft.com/office/drawing/2014/main" id="{A04C365C-471B-462D-B8B5-A9CE2B5543D4}"/>
                      </a:ext>
                    </a:extLst>
                  </p:cNvPr>
                  <p:cNvSpPr>
                    <a:spLocks noChangeArrowheads="1"/>
                  </p:cNvSpPr>
                  <p:nvPr/>
                </p:nvSpPr>
                <p:spPr bwMode="auto">
                  <a:xfrm>
                    <a:off x="2392"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 name="Line 694">
                    <a:extLst>
                      <a:ext uri="{FF2B5EF4-FFF2-40B4-BE49-F238E27FC236}">
                        <a16:creationId xmlns:a16="http://schemas.microsoft.com/office/drawing/2014/main" id="{6F172DB0-AA30-4F75-85ED-FFAEE0234445}"/>
                      </a:ext>
                    </a:extLst>
                  </p:cNvPr>
                  <p:cNvSpPr>
                    <a:spLocks noChangeShapeType="1"/>
                  </p:cNvSpPr>
                  <p:nvPr/>
                </p:nvSpPr>
                <p:spPr bwMode="auto">
                  <a:xfrm>
                    <a:off x="2432"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3" name="Group 695">
                <a:extLst>
                  <a:ext uri="{FF2B5EF4-FFF2-40B4-BE49-F238E27FC236}">
                    <a16:creationId xmlns:a16="http://schemas.microsoft.com/office/drawing/2014/main" id="{5928435E-6C3B-427D-A145-F0A6D0D1799B}"/>
                  </a:ext>
                </a:extLst>
              </p:cNvPr>
              <p:cNvGrpSpPr>
                <a:grpSpLocks/>
              </p:cNvGrpSpPr>
              <p:nvPr/>
            </p:nvGrpSpPr>
            <p:grpSpPr bwMode="auto">
              <a:xfrm>
                <a:off x="1324" y="4144"/>
                <a:ext cx="996" cy="103"/>
                <a:chOff x="1323" y="4020"/>
                <a:chExt cx="996" cy="103"/>
              </a:xfrm>
            </p:grpSpPr>
            <p:grpSp>
              <p:nvGrpSpPr>
                <p:cNvPr id="337" name="Group 696">
                  <a:extLst>
                    <a:ext uri="{FF2B5EF4-FFF2-40B4-BE49-F238E27FC236}">
                      <a16:creationId xmlns:a16="http://schemas.microsoft.com/office/drawing/2014/main" id="{ED36A078-A185-4243-AAA0-89938C9F04D0}"/>
                    </a:ext>
                  </a:extLst>
                </p:cNvPr>
                <p:cNvGrpSpPr>
                  <a:grpSpLocks/>
                </p:cNvGrpSpPr>
                <p:nvPr/>
              </p:nvGrpSpPr>
              <p:grpSpPr bwMode="auto">
                <a:xfrm>
                  <a:off x="1323" y="4020"/>
                  <a:ext cx="444" cy="103"/>
                  <a:chOff x="3417" y="1568"/>
                  <a:chExt cx="1434" cy="253"/>
                </a:xfrm>
              </p:grpSpPr>
              <p:grpSp>
                <p:nvGrpSpPr>
                  <p:cNvPr id="387" name="Group 697">
                    <a:extLst>
                      <a:ext uri="{FF2B5EF4-FFF2-40B4-BE49-F238E27FC236}">
                        <a16:creationId xmlns:a16="http://schemas.microsoft.com/office/drawing/2014/main" id="{D725C7FF-89C9-40B1-B72D-2B14B23A23A4}"/>
                      </a:ext>
                    </a:extLst>
                  </p:cNvPr>
                  <p:cNvGrpSpPr>
                    <a:grpSpLocks/>
                  </p:cNvGrpSpPr>
                  <p:nvPr/>
                </p:nvGrpSpPr>
                <p:grpSpPr bwMode="auto">
                  <a:xfrm>
                    <a:off x="3417" y="1568"/>
                    <a:ext cx="1432" cy="99"/>
                    <a:chOff x="2935" y="2772"/>
                    <a:chExt cx="1749" cy="134"/>
                  </a:xfrm>
                </p:grpSpPr>
                <p:grpSp>
                  <p:nvGrpSpPr>
                    <p:cNvPr id="409" name="Group 698">
                      <a:extLst>
                        <a:ext uri="{FF2B5EF4-FFF2-40B4-BE49-F238E27FC236}">
                          <a16:creationId xmlns:a16="http://schemas.microsoft.com/office/drawing/2014/main" id="{FB0E6EBE-6CCA-432E-AAE8-FEF9EB40911F}"/>
                        </a:ext>
                      </a:extLst>
                    </p:cNvPr>
                    <p:cNvGrpSpPr>
                      <a:grpSpLocks/>
                    </p:cNvGrpSpPr>
                    <p:nvPr/>
                  </p:nvGrpSpPr>
                  <p:grpSpPr bwMode="auto">
                    <a:xfrm>
                      <a:off x="2935" y="2772"/>
                      <a:ext cx="875" cy="134"/>
                      <a:chOff x="2845" y="3061"/>
                      <a:chExt cx="875" cy="134"/>
                    </a:xfrm>
                  </p:grpSpPr>
                  <p:grpSp>
                    <p:nvGrpSpPr>
                      <p:cNvPr id="418" name="Group 699">
                        <a:extLst>
                          <a:ext uri="{FF2B5EF4-FFF2-40B4-BE49-F238E27FC236}">
                            <a16:creationId xmlns:a16="http://schemas.microsoft.com/office/drawing/2014/main" id="{461B1513-FEA9-41AA-B17E-1D18294E662A}"/>
                          </a:ext>
                        </a:extLst>
                      </p:cNvPr>
                      <p:cNvGrpSpPr>
                        <a:grpSpLocks/>
                      </p:cNvGrpSpPr>
                      <p:nvPr/>
                    </p:nvGrpSpPr>
                    <p:grpSpPr bwMode="auto">
                      <a:xfrm>
                        <a:off x="2845" y="3061"/>
                        <a:ext cx="875" cy="130"/>
                        <a:chOff x="2707" y="2809"/>
                        <a:chExt cx="875" cy="130"/>
                      </a:xfrm>
                    </p:grpSpPr>
                    <p:sp>
                      <p:nvSpPr>
                        <p:cNvPr id="421" name="AutoShape 700">
                          <a:extLst>
                            <a:ext uri="{FF2B5EF4-FFF2-40B4-BE49-F238E27FC236}">
                              <a16:creationId xmlns:a16="http://schemas.microsoft.com/office/drawing/2014/main" id="{EE57B9E1-7482-4DB0-B333-10B7AC41ED7D}"/>
                            </a:ext>
                          </a:extLst>
                        </p:cNvPr>
                        <p:cNvSpPr>
                          <a:spLocks noChangeArrowheads="1"/>
                        </p:cNvSpPr>
                        <p:nvPr/>
                      </p:nvSpPr>
                      <p:spPr bwMode="auto">
                        <a:xfrm>
                          <a:off x="2689" y="252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22" name="AutoShape 701">
                          <a:extLst>
                            <a:ext uri="{FF2B5EF4-FFF2-40B4-BE49-F238E27FC236}">
                              <a16:creationId xmlns:a16="http://schemas.microsoft.com/office/drawing/2014/main" id="{68844337-AA60-4B31-8AD3-1AFC7274CAE4}"/>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AutoShape 702">
                          <a:extLst>
                            <a:ext uri="{FF2B5EF4-FFF2-40B4-BE49-F238E27FC236}">
                              <a16:creationId xmlns:a16="http://schemas.microsoft.com/office/drawing/2014/main" id="{18B39681-B2BF-43BF-A090-444103034280}"/>
                            </a:ext>
                          </a:extLst>
                        </p:cNvPr>
                        <p:cNvSpPr>
                          <a:spLocks noChangeArrowheads="1"/>
                        </p:cNvSpPr>
                        <p:nvPr/>
                      </p:nvSpPr>
                      <p:spPr bwMode="auto">
                        <a:xfrm>
                          <a:off x="3300" y="2529"/>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24" name="AutoShape 703">
                          <a:extLst>
                            <a:ext uri="{FF2B5EF4-FFF2-40B4-BE49-F238E27FC236}">
                              <a16:creationId xmlns:a16="http://schemas.microsoft.com/office/drawing/2014/main" id="{0CBFBB21-611E-4221-A227-5C634347D841}"/>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19" name="AutoShape 704">
                        <a:extLst>
                          <a:ext uri="{FF2B5EF4-FFF2-40B4-BE49-F238E27FC236}">
                            <a16:creationId xmlns:a16="http://schemas.microsoft.com/office/drawing/2014/main" id="{56C7F1C1-0B44-46B9-BCD2-6418ACA07618}"/>
                          </a:ext>
                        </a:extLst>
                      </p:cNvPr>
                      <p:cNvSpPr>
                        <a:spLocks noChangeArrowheads="1"/>
                      </p:cNvSpPr>
                      <p:nvPr/>
                    </p:nvSpPr>
                    <p:spPr bwMode="auto">
                      <a:xfrm>
                        <a:off x="2827" y="2781"/>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20" name="AutoShape 705">
                        <a:extLst>
                          <a:ext uri="{FF2B5EF4-FFF2-40B4-BE49-F238E27FC236}">
                            <a16:creationId xmlns:a16="http://schemas.microsoft.com/office/drawing/2014/main" id="{C743F5B2-8C85-4805-9FE9-59501598A3C7}"/>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10" name="Group 706">
                      <a:extLst>
                        <a:ext uri="{FF2B5EF4-FFF2-40B4-BE49-F238E27FC236}">
                          <a16:creationId xmlns:a16="http://schemas.microsoft.com/office/drawing/2014/main" id="{024C6C4E-0993-4368-B4DE-86550DC5F6E8}"/>
                        </a:ext>
                      </a:extLst>
                    </p:cNvPr>
                    <p:cNvGrpSpPr>
                      <a:grpSpLocks/>
                    </p:cNvGrpSpPr>
                    <p:nvPr/>
                  </p:nvGrpSpPr>
                  <p:grpSpPr bwMode="auto">
                    <a:xfrm>
                      <a:off x="3809" y="2772"/>
                      <a:ext cx="875" cy="134"/>
                      <a:chOff x="2845" y="3061"/>
                      <a:chExt cx="875" cy="134"/>
                    </a:xfrm>
                  </p:grpSpPr>
                  <p:grpSp>
                    <p:nvGrpSpPr>
                      <p:cNvPr id="411" name="Group 707">
                        <a:extLst>
                          <a:ext uri="{FF2B5EF4-FFF2-40B4-BE49-F238E27FC236}">
                            <a16:creationId xmlns:a16="http://schemas.microsoft.com/office/drawing/2014/main" id="{A5E311BA-9267-4A93-9C30-A82DAB66B04E}"/>
                          </a:ext>
                        </a:extLst>
                      </p:cNvPr>
                      <p:cNvGrpSpPr>
                        <a:grpSpLocks/>
                      </p:cNvGrpSpPr>
                      <p:nvPr/>
                    </p:nvGrpSpPr>
                    <p:grpSpPr bwMode="auto">
                      <a:xfrm>
                        <a:off x="2845" y="3061"/>
                        <a:ext cx="875" cy="130"/>
                        <a:chOff x="2707" y="2809"/>
                        <a:chExt cx="875" cy="130"/>
                      </a:xfrm>
                    </p:grpSpPr>
                    <p:sp>
                      <p:nvSpPr>
                        <p:cNvPr id="414" name="AutoShape 708">
                          <a:extLst>
                            <a:ext uri="{FF2B5EF4-FFF2-40B4-BE49-F238E27FC236}">
                              <a16:creationId xmlns:a16="http://schemas.microsoft.com/office/drawing/2014/main" id="{F3314C41-2B34-4B0B-A523-90AD32C492BB}"/>
                            </a:ext>
                          </a:extLst>
                        </p:cNvPr>
                        <p:cNvSpPr>
                          <a:spLocks noChangeArrowheads="1"/>
                        </p:cNvSpPr>
                        <p:nvPr/>
                      </p:nvSpPr>
                      <p:spPr bwMode="auto">
                        <a:xfrm>
                          <a:off x="2672" y="259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15" name="AutoShape 709">
                          <a:extLst>
                            <a:ext uri="{FF2B5EF4-FFF2-40B4-BE49-F238E27FC236}">
                              <a16:creationId xmlns:a16="http://schemas.microsoft.com/office/drawing/2014/main" id="{FDBA9F74-C472-41F2-8E35-819C53B3B891}"/>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AutoShape 710">
                          <a:extLst>
                            <a:ext uri="{FF2B5EF4-FFF2-40B4-BE49-F238E27FC236}">
                              <a16:creationId xmlns:a16="http://schemas.microsoft.com/office/drawing/2014/main" id="{D62B4946-4CE4-4646-9EF3-84F7E1125535}"/>
                            </a:ext>
                          </a:extLst>
                        </p:cNvPr>
                        <p:cNvSpPr>
                          <a:spLocks noChangeArrowheads="1"/>
                        </p:cNvSpPr>
                        <p:nvPr/>
                      </p:nvSpPr>
                      <p:spPr bwMode="auto">
                        <a:xfrm>
                          <a:off x="3302" y="260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17" name="AutoShape 711">
                          <a:extLst>
                            <a:ext uri="{FF2B5EF4-FFF2-40B4-BE49-F238E27FC236}">
                              <a16:creationId xmlns:a16="http://schemas.microsoft.com/office/drawing/2014/main" id="{64F4B380-1E30-45D4-9907-6C06EF0186E3}"/>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12" name="AutoShape 712">
                        <a:extLst>
                          <a:ext uri="{FF2B5EF4-FFF2-40B4-BE49-F238E27FC236}">
                            <a16:creationId xmlns:a16="http://schemas.microsoft.com/office/drawing/2014/main" id="{BFCD00EF-29CF-481C-956E-E7CA15EE9789}"/>
                          </a:ext>
                        </a:extLst>
                      </p:cNvPr>
                      <p:cNvSpPr>
                        <a:spLocks noChangeArrowheads="1"/>
                      </p:cNvSpPr>
                      <p:nvPr/>
                    </p:nvSpPr>
                    <p:spPr bwMode="auto">
                      <a:xfrm>
                        <a:off x="2810" y="285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13" name="AutoShape 713">
                        <a:extLst>
                          <a:ext uri="{FF2B5EF4-FFF2-40B4-BE49-F238E27FC236}">
                            <a16:creationId xmlns:a16="http://schemas.microsoft.com/office/drawing/2014/main" id="{285C77A7-625C-4766-9CE5-DC434F99D306}"/>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388" name="Group 714">
                    <a:extLst>
                      <a:ext uri="{FF2B5EF4-FFF2-40B4-BE49-F238E27FC236}">
                        <a16:creationId xmlns:a16="http://schemas.microsoft.com/office/drawing/2014/main" id="{D3A2B886-C54A-49A6-8A0B-F0BEE8C058C2}"/>
                      </a:ext>
                    </a:extLst>
                  </p:cNvPr>
                  <p:cNvGrpSpPr>
                    <a:grpSpLocks/>
                  </p:cNvGrpSpPr>
                  <p:nvPr/>
                </p:nvGrpSpPr>
                <p:grpSpPr bwMode="auto">
                  <a:xfrm>
                    <a:off x="3419" y="1722"/>
                    <a:ext cx="1432" cy="99"/>
                    <a:chOff x="2935" y="2772"/>
                    <a:chExt cx="1749" cy="134"/>
                  </a:xfrm>
                </p:grpSpPr>
                <p:grpSp>
                  <p:nvGrpSpPr>
                    <p:cNvPr id="393" name="Group 715">
                      <a:extLst>
                        <a:ext uri="{FF2B5EF4-FFF2-40B4-BE49-F238E27FC236}">
                          <a16:creationId xmlns:a16="http://schemas.microsoft.com/office/drawing/2014/main" id="{0C51E349-F933-4C1D-96E5-9D7D1443140B}"/>
                        </a:ext>
                      </a:extLst>
                    </p:cNvPr>
                    <p:cNvGrpSpPr>
                      <a:grpSpLocks/>
                    </p:cNvGrpSpPr>
                    <p:nvPr/>
                  </p:nvGrpSpPr>
                  <p:grpSpPr bwMode="auto">
                    <a:xfrm>
                      <a:off x="2935" y="2772"/>
                      <a:ext cx="875" cy="134"/>
                      <a:chOff x="2845" y="3061"/>
                      <a:chExt cx="875" cy="134"/>
                    </a:xfrm>
                  </p:grpSpPr>
                  <p:grpSp>
                    <p:nvGrpSpPr>
                      <p:cNvPr id="402" name="Group 716">
                        <a:extLst>
                          <a:ext uri="{FF2B5EF4-FFF2-40B4-BE49-F238E27FC236}">
                            <a16:creationId xmlns:a16="http://schemas.microsoft.com/office/drawing/2014/main" id="{2978B0EA-3AC0-4EE3-9231-75EA6B07D32F}"/>
                          </a:ext>
                        </a:extLst>
                      </p:cNvPr>
                      <p:cNvGrpSpPr>
                        <a:grpSpLocks/>
                      </p:cNvGrpSpPr>
                      <p:nvPr/>
                    </p:nvGrpSpPr>
                    <p:grpSpPr bwMode="auto">
                      <a:xfrm>
                        <a:off x="2845" y="3061"/>
                        <a:ext cx="875" cy="130"/>
                        <a:chOff x="2707" y="2809"/>
                        <a:chExt cx="875" cy="130"/>
                      </a:xfrm>
                    </p:grpSpPr>
                    <p:sp>
                      <p:nvSpPr>
                        <p:cNvPr id="405" name="AutoShape 717">
                          <a:extLst>
                            <a:ext uri="{FF2B5EF4-FFF2-40B4-BE49-F238E27FC236}">
                              <a16:creationId xmlns:a16="http://schemas.microsoft.com/office/drawing/2014/main" id="{9D4793EF-DFD1-4D8E-ACA8-CC5EE5C21759}"/>
                            </a:ext>
                          </a:extLst>
                        </p:cNvPr>
                        <p:cNvSpPr>
                          <a:spLocks noChangeArrowheads="1"/>
                        </p:cNvSpPr>
                        <p:nvPr/>
                      </p:nvSpPr>
                      <p:spPr bwMode="auto">
                        <a:xfrm>
                          <a:off x="2700" y="2596"/>
                          <a:ext cx="223"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06" name="AutoShape 718">
                          <a:extLst>
                            <a:ext uri="{FF2B5EF4-FFF2-40B4-BE49-F238E27FC236}">
                              <a16:creationId xmlns:a16="http://schemas.microsoft.com/office/drawing/2014/main" id="{F60E6F33-34A4-4288-86CD-2A48EC9B8D78}"/>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 name="AutoShape 719">
                          <a:extLst>
                            <a:ext uri="{FF2B5EF4-FFF2-40B4-BE49-F238E27FC236}">
                              <a16:creationId xmlns:a16="http://schemas.microsoft.com/office/drawing/2014/main" id="{67BF8414-B0A7-4861-A0E9-2C1AAC8316D5}"/>
                            </a:ext>
                          </a:extLst>
                        </p:cNvPr>
                        <p:cNvSpPr>
                          <a:spLocks noChangeArrowheads="1"/>
                        </p:cNvSpPr>
                        <p:nvPr/>
                      </p:nvSpPr>
                      <p:spPr bwMode="auto">
                        <a:xfrm>
                          <a:off x="3247" y="2605"/>
                          <a:ext cx="210"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08" name="AutoShape 720">
                          <a:extLst>
                            <a:ext uri="{FF2B5EF4-FFF2-40B4-BE49-F238E27FC236}">
                              <a16:creationId xmlns:a16="http://schemas.microsoft.com/office/drawing/2014/main" id="{E505B0B4-68C8-4802-9DDA-0EF32DE6A830}"/>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03" name="AutoShape 721">
                        <a:extLst>
                          <a:ext uri="{FF2B5EF4-FFF2-40B4-BE49-F238E27FC236}">
                            <a16:creationId xmlns:a16="http://schemas.microsoft.com/office/drawing/2014/main" id="{EE071F6D-2B41-4D75-9327-6409ADFD0943}"/>
                          </a:ext>
                        </a:extLst>
                      </p:cNvPr>
                      <p:cNvSpPr>
                        <a:spLocks noChangeArrowheads="1"/>
                      </p:cNvSpPr>
                      <p:nvPr/>
                    </p:nvSpPr>
                    <p:spPr bwMode="auto">
                      <a:xfrm>
                        <a:off x="2838" y="2853"/>
                        <a:ext cx="223"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04" name="AutoShape 722">
                        <a:extLst>
                          <a:ext uri="{FF2B5EF4-FFF2-40B4-BE49-F238E27FC236}">
                            <a16:creationId xmlns:a16="http://schemas.microsoft.com/office/drawing/2014/main" id="{56F63618-5225-43F7-9A41-BAD8FFCD7E2A}"/>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94" name="Group 723">
                      <a:extLst>
                        <a:ext uri="{FF2B5EF4-FFF2-40B4-BE49-F238E27FC236}">
                          <a16:creationId xmlns:a16="http://schemas.microsoft.com/office/drawing/2014/main" id="{8CC78016-CE49-431E-8E9E-DFE004795931}"/>
                        </a:ext>
                      </a:extLst>
                    </p:cNvPr>
                    <p:cNvGrpSpPr>
                      <a:grpSpLocks/>
                    </p:cNvGrpSpPr>
                    <p:nvPr/>
                  </p:nvGrpSpPr>
                  <p:grpSpPr bwMode="auto">
                    <a:xfrm>
                      <a:off x="3809" y="2772"/>
                      <a:ext cx="875" cy="134"/>
                      <a:chOff x="2845" y="3061"/>
                      <a:chExt cx="875" cy="134"/>
                    </a:xfrm>
                  </p:grpSpPr>
                  <p:grpSp>
                    <p:nvGrpSpPr>
                      <p:cNvPr id="395" name="Group 724">
                        <a:extLst>
                          <a:ext uri="{FF2B5EF4-FFF2-40B4-BE49-F238E27FC236}">
                            <a16:creationId xmlns:a16="http://schemas.microsoft.com/office/drawing/2014/main" id="{27AAD08C-A58F-4E93-8D80-77E1FDF4E2CD}"/>
                          </a:ext>
                        </a:extLst>
                      </p:cNvPr>
                      <p:cNvGrpSpPr>
                        <a:grpSpLocks/>
                      </p:cNvGrpSpPr>
                      <p:nvPr/>
                    </p:nvGrpSpPr>
                    <p:grpSpPr bwMode="auto">
                      <a:xfrm>
                        <a:off x="2845" y="3061"/>
                        <a:ext cx="875" cy="130"/>
                        <a:chOff x="2707" y="2809"/>
                        <a:chExt cx="875" cy="130"/>
                      </a:xfrm>
                    </p:grpSpPr>
                    <p:sp>
                      <p:nvSpPr>
                        <p:cNvPr id="398" name="AutoShape 725">
                          <a:extLst>
                            <a:ext uri="{FF2B5EF4-FFF2-40B4-BE49-F238E27FC236}">
                              <a16:creationId xmlns:a16="http://schemas.microsoft.com/office/drawing/2014/main" id="{5A034753-C5C4-43DA-8EB6-0A33237F8DCC}"/>
                            </a:ext>
                          </a:extLst>
                        </p:cNvPr>
                        <p:cNvSpPr>
                          <a:spLocks noChangeArrowheads="1"/>
                        </p:cNvSpPr>
                        <p:nvPr/>
                      </p:nvSpPr>
                      <p:spPr bwMode="auto">
                        <a:xfrm>
                          <a:off x="2688" y="2667"/>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99" name="AutoShape 726">
                          <a:extLst>
                            <a:ext uri="{FF2B5EF4-FFF2-40B4-BE49-F238E27FC236}">
                              <a16:creationId xmlns:a16="http://schemas.microsoft.com/office/drawing/2014/main" id="{5DAA20AC-A419-4652-8089-65DB0E4B9F18}"/>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 name="AutoShape 727">
                          <a:extLst>
                            <a:ext uri="{FF2B5EF4-FFF2-40B4-BE49-F238E27FC236}">
                              <a16:creationId xmlns:a16="http://schemas.microsoft.com/office/drawing/2014/main" id="{32EB2347-19B5-4E9A-A8B0-5D028E279D8D}"/>
                            </a:ext>
                          </a:extLst>
                        </p:cNvPr>
                        <p:cNvSpPr>
                          <a:spLocks noChangeArrowheads="1"/>
                        </p:cNvSpPr>
                        <p:nvPr/>
                      </p:nvSpPr>
                      <p:spPr bwMode="auto">
                        <a:xfrm>
                          <a:off x="3299" y="2680"/>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401" name="AutoShape 728">
                          <a:extLst>
                            <a:ext uri="{FF2B5EF4-FFF2-40B4-BE49-F238E27FC236}">
                              <a16:creationId xmlns:a16="http://schemas.microsoft.com/office/drawing/2014/main" id="{4264A64C-309D-4FA3-9657-14BD22E7EBE3}"/>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96" name="AutoShape 729">
                        <a:extLst>
                          <a:ext uri="{FF2B5EF4-FFF2-40B4-BE49-F238E27FC236}">
                            <a16:creationId xmlns:a16="http://schemas.microsoft.com/office/drawing/2014/main" id="{FFC71FF5-2831-4FE3-89ED-803CF98A8558}"/>
                          </a:ext>
                        </a:extLst>
                      </p:cNvPr>
                      <p:cNvSpPr>
                        <a:spLocks noChangeArrowheads="1"/>
                      </p:cNvSpPr>
                      <p:nvPr/>
                    </p:nvSpPr>
                    <p:spPr bwMode="auto">
                      <a:xfrm>
                        <a:off x="2826" y="292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97" name="AutoShape 730">
                        <a:extLst>
                          <a:ext uri="{FF2B5EF4-FFF2-40B4-BE49-F238E27FC236}">
                            <a16:creationId xmlns:a16="http://schemas.microsoft.com/office/drawing/2014/main" id="{35361FC0-87F4-48D3-9E53-E8AC42EB6431}"/>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389" name="Line 731">
                    <a:extLst>
                      <a:ext uri="{FF2B5EF4-FFF2-40B4-BE49-F238E27FC236}">
                        <a16:creationId xmlns:a16="http://schemas.microsoft.com/office/drawing/2014/main" id="{0B3D999D-40FA-47E1-A97C-A38738FD2BFB}"/>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 name="Line 732">
                    <a:extLst>
                      <a:ext uri="{FF2B5EF4-FFF2-40B4-BE49-F238E27FC236}">
                        <a16:creationId xmlns:a16="http://schemas.microsoft.com/office/drawing/2014/main" id="{B0655DBC-1033-4E5B-A96E-5012050AE9AD}"/>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 name="Line 733">
                    <a:extLst>
                      <a:ext uri="{FF2B5EF4-FFF2-40B4-BE49-F238E27FC236}">
                        <a16:creationId xmlns:a16="http://schemas.microsoft.com/office/drawing/2014/main" id="{FCDD0704-F608-4B53-A905-D8B5D7C6B334}"/>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 name="Line 734">
                    <a:extLst>
                      <a:ext uri="{FF2B5EF4-FFF2-40B4-BE49-F238E27FC236}">
                        <a16:creationId xmlns:a16="http://schemas.microsoft.com/office/drawing/2014/main" id="{CC3D0242-8409-42AC-8A0C-901B5CEF671B}"/>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38" name="Group 735">
                  <a:extLst>
                    <a:ext uri="{FF2B5EF4-FFF2-40B4-BE49-F238E27FC236}">
                      <a16:creationId xmlns:a16="http://schemas.microsoft.com/office/drawing/2014/main" id="{0E232441-1662-48EC-A302-25A0467785FA}"/>
                    </a:ext>
                  </a:extLst>
                </p:cNvPr>
                <p:cNvGrpSpPr>
                  <a:grpSpLocks/>
                </p:cNvGrpSpPr>
                <p:nvPr/>
              </p:nvGrpSpPr>
              <p:grpSpPr bwMode="auto">
                <a:xfrm>
                  <a:off x="1767" y="4020"/>
                  <a:ext cx="444" cy="103"/>
                  <a:chOff x="3417" y="1568"/>
                  <a:chExt cx="1434" cy="253"/>
                </a:xfrm>
              </p:grpSpPr>
              <p:grpSp>
                <p:nvGrpSpPr>
                  <p:cNvPr id="349" name="Group 736">
                    <a:extLst>
                      <a:ext uri="{FF2B5EF4-FFF2-40B4-BE49-F238E27FC236}">
                        <a16:creationId xmlns:a16="http://schemas.microsoft.com/office/drawing/2014/main" id="{C4AAEC65-5F9F-40EE-A452-87A1F1CB741F}"/>
                      </a:ext>
                    </a:extLst>
                  </p:cNvPr>
                  <p:cNvGrpSpPr>
                    <a:grpSpLocks/>
                  </p:cNvGrpSpPr>
                  <p:nvPr/>
                </p:nvGrpSpPr>
                <p:grpSpPr bwMode="auto">
                  <a:xfrm>
                    <a:off x="3417" y="1568"/>
                    <a:ext cx="1432" cy="99"/>
                    <a:chOff x="2935" y="2772"/>
                    <a:chExt cx="1749" cy="134"/>
                  </a:xfrm>
                </p:grpSpPr>
                <p:grpSp>
                  <p:nvGrpSpPr>
                    <p:cNvPr id="371" name="Group 737">
                      <a:extLst>
                        <a:ext uri="{FF2B5EF4-FFF2-40B4-BE49-F238E27FC236}">
                          <a16:creationId xmlns:a16="http://schemas.microsoft.com/office/drawing/2014/main" id="{BCE93776-4CAC-4200-8327-8F230221261C}"/>
                        </a:ext>
                      </a:extLst>
                    </p:cNvPr>
                    <p:cNvGrpSpPr>
                      <a:grpSpLocks/>
                    </p:cNvGrpSpPr>
                    <p:nvPr/>
                  </p:nvGrpSpPr>
                  <p:grpSpPr bwMode="auto">
                    <a:xfrm>
                      <a:off x="2935" y="2772"/>
                      <a:ext cx="875" cy="134"/>
                      <a:chOff x="2845" y="3061"/>
                      <a:chExt cx="875" cy="134"/>
                    </a:xfrm>
                  </p:grpSpPr>
                  <p:grpSp>
                    <p:nvGrpSpPr>
                      <p:cNvPr id="380" name="Group 738">
                        <a:extLst>
                          <a:ext uri="{FF2B5EF4-FFF2-40B4-BE49-F238E27FC236}">
                            <a16:creationId xmlns:a16="http://schemas.microsoft.com/office/drawing/2014/main" id="{C3EE0BA4-DE93-461D-945D-B141B4FB616B}"/>
                          </a:ext>
                        </a:extLst>
                      </p:cNvPr>
                      <p:cNvGrpSpPr>
                        <a:grpSpLocks/>
                      </p:cNvGrpSpPr>
                      <p:nvPr/>
                    </p:nvGrpSpPr>
                    <p:grpSpPr bwMode="auto">
                      <a:xfrm>
                        <a:off x="2845" y="3061"/>
                        <a:ext cx="875" cy="130"/>
                        <a:chOff x="2707" y="2809"/>
                        <a:chExt cx="875" cy="130"/>
                      </a:xfrm>
                    </p:grpSpPr>
                    <p:sp>
                      <p:nvSpPr>
                        <p:cNvPr id="383" name="AutoShape 739">
                          <a:extLst>
                            <a:ext uri="{FF2B5EF4-FFF2-40B4-BE49-F238E27FC236}">
                              <a16:creationId xmlns:a16="http://schemas.microsoft.com/office/drawing/2014/main" id="{8BD27270-C501-4858-BC73-1A25F1146D54}"/>
                            </a:ext>
                          </a:extLst>
                        </p:cNvPr>
                        <p:cNvSpPr>
                          <a:spLocks noChangeArrowheads="1"/>
                        </p:cNvSpPr>
                        <p:nvPr/>
                      </p:nvSpPr>
                      <p:spPr bwMode="auto">
                        <a:xfrm>
                          <a:off x="2766" y="2596"/>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84" name="AutoShape 740">
                          <a:extLst>
                            <a:ext uri="{FF2B5EF4-FFF2-40B4-BE49-F238E27FC236}">
                              <a16:creationId xmlns:a16="http://schemas.microsoft.com/office/drawing/2014/main" id="{E83A692C-292D-47BC-B6E2-5B2F80DFBA07}"/>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 name="AutoShape 741">
                          <a:extLst>
                            <a:ext uri="{FF2B5EF4-FFF2-40B4-BE49-F238E27FC236}">
                              <a16:creationId xmlns:a16="http://schemas.microsoft.com/office/drawing/2014/main" id="{92E5EECD-26C1-4E0B-B1E3-B731335CAF31}"/>
                            </a:ext>
                          </a:extLst>
                        </p:cNvPr>
                        <p:cNvSpPr>
                          <a:spLocks noChangeArrowheads="1"/>
                        </p:cNvSpPr>
                        <p:nvPr/>
                      </p:nvSpPr>
                      <p:spPr bwMode="auto">
                        <a:xfrm>
                          <a:off x="3377" y="2605"/>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86" name="AutoShape 742">
                          <a:extLst>
                            <a:ext uri="{FF2B5EF4-FFF2-40B4-BE49-F238E27FC236}">
                              <a16:creationId xmlns:a16="http://schemas.microsoft.com/office/drawing/2014/main" id="{D315935B-0D0F-42B3-B0DE-8EAD944EFAE6}"/>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81" name="AutoShape 743">
                        <a:extLst>
                          <a:ext uri="{FF2B5EF4-FFF2-40B4-BE49-F238E27FC236}">
                            <a16:creationId xmlns:a16="http://schemas.microsoft.com/office/drawing/2014/main" id="{F78BD7EC-D31A-43B6-9CAA-F179E586D94D}"/>
                          </a:ext>
                        </a:extLst>
                      </p:cNvPr>
                      <p:cNvSpPr>
                        <a:spLocks noChangeArrowheads="1"/>
                      </p:cNvSpPr>
                      <p:nvPr/>
                    </p:nvSpPr>
                    <p:spPr bwMode="auto">
                      <a:xfrm>
                        <a:off x="2904" y="2852"/>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82" name="AutoShape 744">
                        <a:extLst>
                          <a:ext uri="{FF2B5EF4-FFF2-40B4-BE49-F238E27FC236}">
                            <a16:creationId xmlns:a16="http://schemas.microsoft.com/office/drawing/2014/main" id="{5F6E1DBC-B978-43F3-BA4F-78F1B644BD9F}"/>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72" name="Group 745">
                      <a:extLst>
                        <a:ext uri="{FF2B5EF4-FFF2-40B4-BE49-F238E27FC236}">
                          <a16:creationId xmlns:a16="http://schemas.microsoft.com/office/drawing/2014/main" id="{C1415AEF-7E4E-4E7E-A1C6-63176113920C}"/>
                        </a:ext>
                      </a:extLst>
                    </p:cNvPr>
                    <p:cNvGrpSpPr>
                      <a:grpSpLocks/>
                    </p:cNvGrpSpPr>
                    <p:nvPr/>
                  </p:nvGrpSpPr>
                  <p:grpSpPr bwMode="auto">
                    <a:xfrm>
                      <a:off x="3809" y="2772"/>
                      <a:ext cx="875" cy="134"/>
                      <a:chOff x="2845" y="3061"/>
                      <a:chExt cx="875" cy="134"/>
                    </a:xfrm>
                  </p:grpSpPr>
                  <p:grpSp>
                    <p:nvGrpSpPr>
                      <p:cNvPr id="373" name="Group 746">
                        <a:extLst>
                          <a:ext uri="{FF2B5EF4-FFF2-40B4-BE49-F238E27FC236}">
                            <a16:creationId xmlns:a16="http://schemas.microsoft.com/office/drawing/2014/main" id="{730DDD80-D8BF-4494-B8AD-833E281D377C}"/>
                          </a:ext>
                        </a:extLst>
                      </p:cNvPr>
                      <p:cNvGrpSpPr>
                        <a:grpSpLocks/>
                      </p:cNvGrpSpPr>
                      <p:nvPr/>
                    </p:nvGrpSpPr>
                    <p:grpSpPr bwMode="auto">
                      <a:xfrm>
                        <a:off x="2845" y="3061"/>
                        <a:ext cx="875" cy="130"/>
                        <a:chOff x="2707" y="2809"/>
                        <a:chExt cx="875" cy="130"/>
                      </a:xfrm>
                    </p:grpSpPr>
                    <p:sp>
                      <p:nvSpPr>
                        <p:cNvPr id="376" name="AutoShape 747">
                          <a:extLst>
                            <a:ext uri="{FF2B5EF4-FFF2-40B4-BE49-F238E27FC236}">
                              <a16:creationId xmlns:a16="http://schemas.microsoft.com/office/drawing/2014/main" id="{42194719-4AAC-46B7-A5D7-E4A5B6C4A55D}"/>
                            </a:ext>
                          </a:extLst>
                        </p:cNvPr>
                        <p:cNvSpPr>
                          <a:spLocks noChangeArrowheads="1"/>
                        </p:cNvSpPr>
                        <p:nvPr/>
                      </p:nvSpPr>
                      <p:spPr bwMode="auto">
                        <a:xfrm>
                          <a:off x="2759" y="2667"/>
                          <a:ext cx="223"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77" name="AutoShape 748">
                          <a:extLst>
                            <a:ext uri="{FF2B5EF4-FFF2-40B4-BE49-F238E27FC236}">
                              <a16:creationId xmlns:a16="http://schemas.microsoft.com/office/drawing/2014/main" id="{184AEA55-10EE-40D3-9191-912242BE9F52}"/>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 name="AutoShape 749">
                          <a:extLst>
                            <a:ext uri="{FF2B5EF4-FFF2-40B4-BE49-F238E27FC236}">
                              <a16:creationId xmlns:a16="http://schemas.microsoft.com/office/drawing/2014/main" id="{280240F6-B538-4BA1-9FAA-8889727E890D}"/>
                            </a:ext>
                          </a:extLst>
                        </p:cNvPr>
                        <p:cNvSpPr>
                          <a:spLocks noChangeArrowheads="1"/>
                        </p:cNvSpPr>
                        <p:nvPr/>
                      </p:nvSpPr>
                      <p:spPr bwMode="auto">
                        <a:xfrm>
                          <a:off x="3347" y="2684"/>
                          <a:ext cx="210"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79" name="AutoShape 750">
                          <a:extLst>
                            <a:ext uri="{FF2B5EF4-FFF2-40B4-BE49-F238E27FC236}">
                              <a16:creationId xmlns:a16="http://schemas.microsoft.com/office/drawing/2014/main" id="{933B5107-587F-4E49-8EBE-32FBC034A043}"/>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74" name="AutoShape 751">
                        <a:extLst>
                          <a:ext uri="{FF2B5EF4-FFF2-40B4-BE49-F238E27FC236}">
                            <a16:creationId xmlns:a16="http://schemas.microsoft.com/office/drawing/2014/main" id="{28CCAB33-CBF7-4680-938E-051CD66124C7}"/>
                          </a:ext>
                        </a:extLst>
                      </p:cNvPr>
                      <p:cNvSpPr>
                        <a:spLocks noChangeArrowheads="1"/>
                      </p:cNvSpPr>
                      <p:nvPr/>
                    </p:nvSpPr>
                    <p:spPr bwMode="auto">
                      <a:xfrm>
                        <a:off x="2897" y="2923"/>
                        <a:ext cx="223"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75" name="AutoShape 752">
                        <a:extLst>
                          <a:ext uri="{FF2B5EF4-FFF2-40B4-BE49-F238E27FC236}">
                            <a16:creationId xmlns:a16="http://schemas.microsoft.com/office/drawing/2014/main" id="{1B0FB4B1-46FD-4FFA-A2BB-C3CD0EE73CCC}"/>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350" name="Group 753">
                    <a:extLst>
                      <a:ext uri="{FF2B5EF4-FFF2-40B4-BE49-F238E27FC236}">
                        <a16:creationId xmlns:a16="http://schemas.microsoft.com/office/drawing/2014/main" id="{A26655FF-E4D1-432D-B3F3-66A997E4F986}"/>
                      </a:ext>
                    </a:extLst>
                  </p:cNvPr>
                  <p:cNvGrpSpPr>
                    <a:grpSpLocks/>
                  </p:cNvGrpSpPr>
                  <p:nvPr/>
                </p:nvGrpSpPr>
                <p:grpSpPr bwMode="auto">
                  <a:xfrm>
                    <a:off x="3419" y="1722"/>
                    <a:ext cx="1432" cy="99"/>
                    <a:chOff x="2935" y="2772"/>
                    <a:chExt cx="1749" cy="134"/>
                  </a:xfrm>
                </p:grpSpPr>
                <p:grpSp>
                  <p:nvGrpSpPr>
                    <p:cNvPr id="355" name="Group 754">
                      <a:extLst>
                        <a:ext uri="{FF2B5EF4-FFF2-40B4-BE49-F238E27FC236}">
                          <a16:creationId xmlns:a16="http://schemas.microsoft.com/office/drawing/2014/main" id="{8AA7D29A-8B38-4DB5-8928-DF7CBE357BFC}"/>
                        </a:ext>
                      </a:extLst>
                    </p:cNvPr>
                    <p:cNvGrpSpPr>
                      <a:grpSpLocks/>
                    </p:cNvGrpSpPr>
                    <p:nvPr/>
                  </p:nvGrpSpPr>
                  <p:grpSpPr bwMode="auto">
                    <a:xfrm>
                      <a:off x="2935" y="2772"/>
                      <a:ext cx="875" cy="134"/>
                      <a:chOff x="2845" y="3061"/>
                      <a:chExt cx="875" cy="134"/>
                    </a:xfrm>
                  </p:grpSpPr>
                  <p:grpSp>
                    <p:nvGrpSpPr>
                      <p:cNvPr id="364" name="Group 755">
                        <a:extLst>
                          <a:ext uri="{FF2B5EF4-FFF2-40B4-BE49-F238E27FC236}">
                            <a16:creationId xmlns:a16="http://schemas.microsoft.com/office/drawing/2014/main" id="{6432AE7E-6C12-4661-9623-A20EA96BDA9E}"/>
                          </a:ext>
                        </a:extLst>
                      </p:cNvPr>
                      <p:cNvGrpSpPr>
                        <a:grpSpLocks/>
                      </p:cNvGrpSpPr>
                      <p:nvPr/>
                    </p:nvGrpSpPr>
                    <p:grpSpPr bwMode="auto">
                      <a:xfrm>
                        <a:off x="2845" y="3061"/>
                        <a:ext cx="875" cy="130"/>
                        <a:chOff x="2707" y="2809"/>
                        <a:chExt cx="875" cy="130"/>
                      </a:xfrm>
                    </p:grpSpPr>
                    <p:sp>
                      <p:nvSpPr>
                        <p:cNvPr id="367" name="AutoShape 756">
                          <a:extLst>
                            <a:ext uri="{FF2B5EF4-FFF2-40B4-BE49-F238E27FC236}">
                              <a16:creationId xmlns:a16="http://schemas.microsoft.com/office/drawing/2014/main" id="{55E7DC14-06C8-47B5-9177-6CD2DE29A5B4}"/>
                            </a:ext>
                          </a:extLst>
                        </p:cNvPr>
                        <p:cNvSpPr>
                          <a:spLocks noChangeArrowheads="1"/>
                        </p:cNvSpPr>
                        <p:nvPr/>
                      </p:nvSpPr>
                      <p:spPr bwMode="auto">
                        <a:xfrm>
                          <a:off x="2718" y="2667"/>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68" name="AutoShape 757">
                          <a:extLst>
                            <a:ext uri="{FF2B5EF4-FFF2-40B4-BE49-F238E27FC236}">
                              <a16:creationId xmlns:a16="http://schemas.microsoft.com/office/drawing/2014/main" id="{709E2DFA-F809-49D7-A33D-A64216B9A3F0}"/>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 name="AutoShape 758">
                          <a:extLst>
                            <a:ext uri="{FF2B5EF4-FFF2-40B4-BE49-F238E27FC236}">
                              <a16:creationId xmlns:a16="http://schemas.microsoft.com/office/drawing/2014/main" id="{A615B52C-BAE7-4F1E-B7BB-A8542077CF9B}"/>
                            </a:ext>
                          </a:extLst>
                        </p:cNvPr>
                        <p:cNvSpPr>
                          <a:spLocks noChangeArrowheads="1"/>
                        </p:cNvSpPr>
                        <p:nvPr/>
                      </p:nvSpPr>
                      <p:spPr bwMode="auto">
                        <a:xfrm>
                          <a:off x="3320" y="2680"/>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70" name="AutoShape 759">
                          <a:extLst>
                            <a:ext uri="{FF2B5EF4-FFF2-40B4-BE49-F238E27FC236}">
                              <a16:creationId xmlns:a16="http://schemas.microsoft.com/office/drawing/2014/main" id="{2D615532-D116-4D8F-AA2D-0A5E567930F4}"/>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65" name="AutoShape 760">
                        <a:extLst>
                          <a:ext uri="{FF2B5EF4-FFF2-40B4-BE49-F238E27FC236}">
                            <a16:creationId xmlns:a16="http://schemas.microsoft.com/office/drawing/2014/main" id="{E266CB78-634A-4008-8ADD-FA58FA9F6306}"/>
                          </a:ext>
                        </a:extLst>
                      </p:cNvPr>
                      <p:cNvSpPr>
                        <a:spLocks noChangeArrowheads="1"/>
                      </p:cNvSpPr>
                      <p:nvPr/>
                    </p:nvSpPr>
                    <p:spPr bwMode="auto">
                      <a:xfrm>
                        <a:off x="2856" y="2924"/>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66" name="AutoShape 761">
                        <a:extLst>
                          <a:ext uri="{FF2B5EF4-FFF2-40B4-BE49-F238E27FC236}">
                            <a16:creationId xmlns:a16="http://schemas.microsoft.com/office/drawing/2014/main" id="{723B8569-38C6-4EBF-A6F1-BCF7F8550DE8}"/>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56" name="Group 762">
                      <a:extLst>
                        <a:ext uri="{FF2B5EF4-FFF2-40B4-BE49-F238E27FC236}">
                          <a16:creationId xmlns:a16="http://schemas.microsoft.com/office/drawing/2014/main" id="{21F780DF-6BD9-445B-9BEB-680C85DA11E6}"/>
                        </a:ext>
                      </a:extLst>
                    </p:cNvPr>
                    <p:cNvGrpSpPr>
                      <a:grpSpLocks/>
                    </p:cNvGrpSpPr>
                    <p:nvPr/>
                  </p:nvGrpSpPr>
                  <p:grpSpPr bwMode="auto">
                    <a:xfrm>
                      <a:off x="3809" y="2772"/>
                      <a:ext cx="875" cy="134"/>
                      <a:chOff x="2845" y="3061"/>
                      <a:chExt cx="875" cy="134"/>
                    </a:xfrm>
                  </p:grpSpPr>
                  <p:grpSp>
                    <p:nvGrpSpPr>
                      <p:cNvPr id="357" name="Group 763">
                        <a:extLst>
                          <a:ext uri="{FF2B5EF4-FFF2-40B4-BE49-F238E27FC236}">
                            <a16:creationId xmlns:a16="http://schemas.microsoft.com/office/drawing/2014/main" id="{5C384D06-8C14-4AFE-B93C-062D6A573F67}"/>
                          </a:ext>
                        </a:extLst>
                      </p:cNvPr>
                      <p:cNvGrpSpPr>
                        <a:grpSpLocks/>
                      </p:cNvGrpSpPr>
                      <p:nvPr/>
                    </p:nvGrpSpPr>
                    <p:grpSpPr bwMode="auto">
                      <a:xfrm>
                        <a:off x="2845" y="3061"/>
                        <a:ext cx="875" cy="130"/>
                        <a:chOff x="2707" y="2809"/>
                        <a:chExt cx="875" cy="130"/>
                      </a:xfrm>
                    </p:grpSpPr>
                    <p:sp>
                      <p:nvSpPr>
                        <p:cNvPr id="360" name="AutoShape 764">
                          <a:extLst>
                            <a:ext uri="{FF2B5EF4-FFF2-40B4-BE49-F238E27FC236}">
                              <a16:creationId xmlns:a16="http://schemas.microsoft.com/office/drawing/2014/main" id="{8BAF4D82-5B7D-49AF-A4B8-6892C1FD57B3}"/>
                            </a:ext>
                          </a:extLst>
                        </p:cNvPr>
                        <p:cNvSpPr>
                          <a:spLocks noChangeArrowheads="1"/>
                        </p:cNvSpPr>
                        <p:nvPr/>
                      </p:nvSpPr>
                      <p:spPr bwMode="auto">
                        <a:xfrm>
                          <a:off x="2766" y="2738"/>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61" name="AutoShape 765">
                          <a:extLst>
                            <a:ext uri="{FF2B5EF4-FFF2-40B4-BE49-F238E27FC236}">
                              <a16:creationId xmlns:a16="http://schemas.microsoft.com/office/drawing/2014/main" id="{CE001A94-EADC-401F-B590-C48A71578A12}"/>
                            </a:ext>
                          </a:extLst>
                        </p:cNvPr>
                        <p:cNvSpPr>
                          <a:spLocks noChangeArrowheads="1"/>
                        </p:cNvSpPr>
                        <p:nvPr/>
                      </p:nvSpPr>
                      <p:spPr bwMode="auto">
                        <a:xfrm>
                          <a:off x="2929"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2" name="AutoShape 766">
                          <a:extLst>
                            <a:ext uri="{FF2B5EF4-FFF2-40B4-BE49-F238E27FC236}">
                              <a16:creationId xmlns:a16="http://schemas.microsoft.com/office/drawing/2014/main" id="{4C1DFAB3-88D6-40A7-9185-115DCD5A6DE0}"/>
                            </a:ext>
                          </a:extLst>
                        </p:cNvPr>
                        <p:cNvSpPr>
                          <a:spLocks noChangeArrowheads="1"/>
                        </p:cNvSpPr>
                        <p:nvPr/>
                      </p:nvSpPr>
                      <p:spPr bwMode="auto">
                        <a:xfrm>
                          <a:off x="3377" y="2809"/>
                          <a:ext cx="214"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63" name="AutoShape 767">
                          <a:extLst>
                            <a:ext uri="{FF2B5EF4-FFF2-40B4-BE49-F238E27FC236}">
                              <a16:creationId xmlns:a16="http://schemas.microsoft.com/office/drawing/2014/main" id="{094943BD-9510-4C3E-BFD2-02319A1CBA2A}"/>
                            </a:ext>
                          </a:extLst>
                        </p:cNvPr>
                        <p:cNvSpPr>
                          <a:spLocks noChangeArrowheads="1"/>
                        </p:cNvSpPr>
                        <p:nvPr/>
                      </p:nvSpPr>
                      <p:spPr bwMode="auto">
                        <a:xfrm>
                          <a:off x="3365" y="2809"/>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58" name="AutoShape 768">
                        <a:extLst>
                          <a:ext uri="{FF2B5EF4-FFF2-40B4-BE49-F238E27FC236}">
                            <a16:creationId xmlns:a16="http://schemas.microsoft.com/office/drawing/2014/main" id="{37C9FDC0-0A88-48F6-87B0-6C1A80B238E3}"/>
                          </a:ext>
                        </a:extLst>
                      </p:cNvPr>
                      <p:cNvSpPr>
                        <a:spLocks noChangeArrowheads="1"/>
                      </p:cNvSpPr>
                      <p:nvPr/>
                    </p:nvSpPr>
                    <p:spPr bwMode="auto">
                      <a:xfrm>
                        <a:off x="2904" y="2995"/>
                        <a:ext cx="219" cy="129"/>
                      </a:xfrm>
                      <a:prstGeom prst="hexagon">
                        <a:avLst>
                          <a:gd name="adj" fmla="val 41731"/>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59" name="AutoShape 769">
                        <a:extLst>
                          <a:ext uri="{FF2B5EF4-FFF2-40B4-BE49-F238E27FC236}">
                            <a16:creationId xmlns:a16="http://schemas.microsoft.com/office/drawing/2014/main" id="{5F4D6001-140E-4D61-905C-521155D4BA53}"/>
                          </a:ext>
                        </a:extLst>
                      </p:cNvPr>
                      <p:cNvSpPr>
                        <a:spLocks noChangeArrowheads="1"/>
                      </p:cNvSpPr>
                      <p:nvPr/>
                    </p:nvSpPr>
                    <p:spPr bwMode="auto">
                      <a:xfrm>
                        <a:off x="3067" y="3065"/>
                        <a:ext cx="217" cy="130"/>
                      </a:xfrm>
                      <a:prstGeom prst="hexagon">
                        <a:avLst>
                          <a:gd name="adj" fmla="val 41731"/>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351" name="Line 770">
                    <a:extLst>
                      <a:ext uri="{FF2B5EF4-FFF2-40B4-BE49-F238E27FC236}">
                        <a16:creationId xmlns:a16="http://schemas.microsoft.com/office/drawing/2014/main" id="{32809823-CCE1-43D9-8C10-E3193EF6383F}"/>
                      </a:ext>
                    </a:extLst>
                  </p:cNvPr>
                  <p:cNvSpPr>
                    <a:spLocks noChangeShapeType="1"/>
                  </p:cNvSpPr>
                  <p:nvPr/>
                </p:nvSpPr>
                <p:spPr bwMode="auto">
                  <a:xfrm>
                    <a:off x="3731"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2" name="Line 771">
                    <a:extLst>
                      <a:ext uri="{FF2B5EF4-FFF2-40B4-BE49-F238E27FC236}">
                        <a16:creationId xmlns:a16="http://schemas.microsoft.com/office/drawing/2014/main" id="{D2B86172-9A3A-4FEF-B0DD-11A2B905FB2D}"/>
                      </a:ext>
                    </a:extLst>
                  </p:cNvPr>
                  <p:cNvSpPr>
                    <a:spLocks noChangeShapeType="1"/>
                  </p:cNvSpPr>
                  <p:nvPr/>
                </p:nvSpPr>
                <p:spPr bwMode="auto">
                  <a:xfrm>
                    <a:off x="4448" y="1670"/>
                    <a:ext cx="0" cy="5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3" name="Line 772">
                    <a:extLst>
                      <a:ext uri="{FF2B5EF4-FFF2-40B4-BE49-F238E27FC236}">
                        <a16:creationId xmlns:a16="http://schemas.microsoft.com/office/drawing/2014/main" id="{0926F52E-4012-4543-9B55-BBC2C994AFC2}"/>
                      </a:ext>
                    </a:extLst>
                  </p:cNvPr>
                  <p:cNvSpPr>
                    <a:spLocks noChangeShapeType="1"/>
                  </p:cNvSpPr>
                  <p:nvPr/>
                </p:nvSpPr>
                <p:spPr bwMode="auto">
                  <a:xfrm>
                    <a:off x="4088"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4" name="Line 773">
                    <a:extLst>
                      <a:ext uri="{FF2B5EF4-FFF2-40B4-BE49-F238E27FC236}">
                        <a16:creationId xmlns:a16="http://schemas.microsoft.com/office/drawing/2014/main" id="{A2717023-31C3-49DA-BBF5-2E7AAFF09745}"/>
                      </a:ext>
                    </a:extLst>
                  </p:cNvPr>
                  <p:cNvSpPr>
                    <a:spLocks noChangeShapeType="1"/>
                  </p:cNvSpPr>
                  <p:nvPr/>
                </p:nvSpPr>
                <p:spPr bwMode="auto">
                  <a:xfrm>
                    <a:off x="4805" y="1667"/>
                    <a:ext cx="0" cy="53"/>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39" name="Group 774">
                  <a:extLst>
                    <a:ext uri="{FF2B5EF4-FFF2-40B4-BE49-F238E27FC236}">
                      <a16:creationId xmlns:a16="http://schemas.microsoft.com/office/drawing/2014/main" id="{40F0130B-E61B-424D-830B-5BA7A7812004}"/>
                    </a:ext>
                  </a:extLst>
                </p:cNvPr>
                <p:cNvGrpSpPr>
                  <a:grpSpLocks/>
                </p:cNvGrpSpPr>
                <p:nvPr/>
              </p:nvGrpSpPr>
              <p:grpSpPr bwMode="auto">
                <a:xfrm>
                  <a:off x="2207" y="4020"/>
                  <a:ext cx="112" cy="103"/>
                  <a:chOff x="2335" y="3038"/>
                  <a:chExt cx="112" cy="103"/>
                </a:xfrm>
              </p:grpSpPr>
              <p:sp>
                <p:nvSpPr>
                  <p:cNvPr id="340" name="AutoShape 775">
                    <a:extLst>
                      <a:ext uri="{FF2B5EF4-FFF2-40B4-BE49-F238E27FC236}">
                        <a16:creationId xmlns:a16="http://schemas.microsoft.com/office/drawing/2014/main" id="{DEB032D0-1FFD-4724-A983-890B4AED52C4}"/>
                      </a:ext>
                    </a:extLst>
                  </p:cNvPr>
                  <p:cNvSpPr>
                    <a:spLocks noChangeArrowheads="1"/>
                  </p:cNvSpPr>
                  <p:nvPr/>
                </p:nvSpPr>
                <p:spPr bwMode="auto">
                  <a:xfrm>
                    <a:off x="2323" y="3017"/>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41" name="AutoShape 776">
                    <a:extLst>
                      <a:ext uri="{FF2B5EF4-FFF2-40B4-BE49-F238E27FC236}">
                        <a16:creationId xmlns:a16="http://schemas.microsoft.com/office/drawing/2014/main" id="{7D7F704E-BED1-4410-A027-7CEE3B27D25B}"/>
                      </a:ext>
                    </a:extLst>
                  </p:cNvPr>
                  <p:cNvSpPr>
                    <a:spLocks noChangeArrowheads="1"/>
                  </p:cNvSpPr>
                  <p:nvPr/>
                </p:nvSpPr>
                <p:spPr bwMode="auto">
                  <a:xfrm>
                    <a:off x="2391"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2" name="AutoShape 777">
                    <a:extLst>
                      <a:ext uri="{FF2B5EF4-FFF2-40B4-BE49-F238E27FC236}">
                        <a16:creationId xmlns:a16="http://schemas.microsoft.com/office/drawing/2014/main" id="{8CEC5AB3-40FC-44B0-ABC2-B9C524BF3F55}"/>
                      </a:ext>
                    </a:extLst>
                  </p:cNvPr>
                  <p:cNvSpPr>
                    <a:spLocks noChangeArrowheads="1"/>
                  </p:cNvSpPr>
                  <p:nvPr/>
                </p:nvSpPr>
                <p:spPr bwMode="auto">
                  <a:xfrm>
                    <a:off x="2323" y="3018"/>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43" name="AutoShape 778">
                    <a:extLst>
                      <a:ext uri="{FF2B5EF4-FFF2-40B4-BE49-F238E27FC236}">
                        <a16:creationId xmlns:a16="http://schemas.microsoft.com/office/drawing/2014/main" id="{EECFFA24-49C8-4A81-BE6B-46C38F69982D}"/>
                      </a:ext>
                    </a:extLst>
                  </p:cNvPr>
                  <p:cNvSpPr>
                    <a:spLocks noChangeArrowheads="1"/>
                  </p:cNvSpPr>
                  <p:nvPr/>
                </p:nvSpPr>
                <p:spPr bwMode="auto">
                  <a:xfrm>
                    <a:off x="2391"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4" name="AutoShape 779">
                    <a:extLst>
                      <a:ext uri="{FF2B5EF4-FFF2-40B4-BE49-F238E27FC236}">
                        <a16:creationId xmlns:a16="http://schemas.microsoft.com/office/drawing/2014/main" id="{7E4EBC9B-99AF-4ADD-8D51-DC67D8F97621}"/>
                      </a:ext>
                    </a:extLst>
                  </p:cNvPr>
                  <p:cNvSpPr>
                    <a:spLocks noChangeArrowheads="1"/>
                  </p:cNvSpPr>
                  <p:nvPr/>
                </p:nvSpPr>
                <p:spPr bwMode="auto">
                  <a:xfrm>
                    <a:off x="2330" y="3101"/>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45" name="AutoShape 780">
                    <a:extLst>
                      <a:ext uri="{FF2B5EF4-FFF2-40B4-BE49-F238E27FC236}">
                        <a16:creationId xmlns:a16="http://schemas.microsoft.com/office/drawing/2014/main" id="{9FC97AD0-5505-43D9-AC4E-85A70F3A625A}"/>
                      </a:ext>
                    </a:extLst>
                  </p:cNvPr>
                  <p:cNvSpPr>
                    <a:spLocks noChangeArrowheads="1"/>
                  </p:cNvSpPr>
                  <p:nvPr/>
                </p:nvSpPr>
                <p:spPr bwMode="auto">
                  <a:xfrm>
                    <a:off x="2392"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6" name="AutoShape 781">
                    <a:extLst>
                      <a:ext uri="{FF2B5EF4-FFF2-40B4-BE49-F238E27FC236}">
                        <a16:creationId xmlns:a16="http://schemas.microsoft.com/office/drawing/2014/main" id="{DF5820C4-62FC-4285-AE71-E31251F7336D}"/>
                      </a:ext>
                    </a:extLst>
                  </p:cNvPr>
                  <p:cNvSpPr>
                    <a:spLocks noChangeArrowheads="1"/>
                  </p:cNvSpPr>
                  <p:nvPr/>
                </p:nvSpPr>
                <p:spPr bwMode="auto">
                  <a:xfrm>
                    <a:off x="2330" y="3102"/>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47" name="AutoShape 782">
                    <a:extLst>
                      <a:ext uri="{FF2B5EF4-FFF2-40B4-BE49-F238E27FC236}">
                        <a16:creationId xmlns:a16="http://schemas.microsoft.com/office/drawing/2014/main" id="{2C46DF98-0AAF-48AC-A6F6-B637DBCB9B88}"/>
                      </a:ext>
                    </a:extLst>
                  </p:cNvPr>
                  <p:cNvSpPr>
                    <a:spLocks noChangeArrowheads="1"/>
                  </p:cNvSpPr>
                  <p:nvPr/>
                </p:nvSpPr>
                <p:spPr bwMode="auto">
                  <a:xfrm>
                    <a:off x="2392"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8" name="Line 783">
                    <a:extLst>
                      <a:ext uri="{FF2B5EF4-FFF2-40B4-BE49-F238E27FC236}">
                        <a16:creationId xmlns:a16="http://schemas.microsoft.com/office/drawing/2014/main" id="{5FAE479F-429F-41F2-A302-47BA3DDC1801}"/>
                      </a:ext>
                    </a:extLst>
                  </p:cNvPr>
                  <p:cNvSpPr>
                    <a:spLocks noChangeShapeType="1"/>
                  </p:cNvSpPr>
                  <p:nvPr/>
                </p:nvSpPr>
                <p:spPr bwMode="auto">
                  <a:xfrm>
                    <a:off x="2432"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214" name="Group 784">
                <a:extLst>
                  <a:ext uri="{FF2B5EF4-FFF2-40B4-BE49-F238E27FC236}">
                    <a16:creationId xmlns:a16="http://schemas.microsoft.com/office/drawing/2014/main" id="{3CF173E8-B22E-4F28-8BBD-685569E05A62}"/>
                  </a:ext>
                </a:extLst>
              </p:cNvPr>
              <p:cNvGrpSpPr>
                <a:grpSpLocks/>
              </p:cNvGrpSpPr>
              <p:nvPr/>
            </p:nvGrpSpPr>
            <p:grpSpPr bwMode="auto">
              <a:xfrm rot="5400000">
                <a:off x="2321" y="3792"/>
                <a:ext cx="333" cy="103"/>
                <a:chOff x="2446" y="3038"/>
                <a:chExt cx="333" cy="103"/>
              </a:xfrm>
            </p:grpSpPr>
            <p:sp>
              <p:nvSpPr>
                <p:cNvPr id="318" name="AutoShape 785">
                  <a:extLst>
                    <a:ext uri="{FF2B5EF4-FFF2-40B4-BE49-F238E27FC236}">
                      <a16:creationId xmlns:a16="http://schemas.microsoft.com/office/drawing/2014/main" id="{BDC07AC7-F75B-4691-8AC7-63B56869502F}"/>
                    </a:ext>
                  </a:extLst>
                </p:cNvPr>
                <p:cNvSpPr>
                  <a:spLocks noChangeArrowheads="1"/>
                </p:cNvSpPr>
                <p:nvPr/>
              </p:nvSpPr>
              <p:spPr bwMode="auto">
                <a:xfrm>
                  <a:off x="2446" y="3015"/>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19" name="AutoShape 786">
                  <a:extLst>
                    <a:ext uri="{FF2B5EF4-FFF2-40B4-BE49-F238E27FC236}">
                      <a16:creationId xmlns:a16="http://schemas.microsoft.com/office/drawing/2014/main" id="{019CCE05-C6E4-4120-BC34-D8D3EC037992}"/>
                    </a:ext>
                  </a:extLst>
                </p:cNvPr>
                <p:cNvSpPr>
                  <a:spLocks noChangeArrowheads="1"/>
                </p:cNvSpPr>
                <p:nvPr/>
              </p:nvSpPr>
              <p:spPr bwMode="auto">
                <a:xfrm>
                  <a:off x="2502"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0" name="AutoShape 787">
                  <a:extLst>
                    <a:ext uri="{FF2B5EF4-FFF2-40B4-BE49-F238E27FC236}">
                      <a16:creationId xmlns:a16="http://schemas.microsoft.com/office/drawing/2014/main" id="{E30293F2-4FC1-4220-BD5B-0DCAE2540550}"/>
                    </a:ext>
                  </a:extLst>
                </p:cNvPr>
                <p:cNvSpPr>
                  <a:spLocks noChangeArrowheads="1"/>
                </p:cNvSpPr>
                <p:nvPr/>
              </p:nvSpPr>
              <p:spPr bwMode="auto">
                <a:xfrm>
                  <a:off x="2557" y="3015"/>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21" name="AutoShape 788">
                  <a:extLst>
                    <a:ext uri="{FF2B5EF4-FFF2-40B4-BE49-F238E27FC236}">
                      <a16:creationId xmlns:a16="http://schemas.microsoft.com/office/drawing/2014/main" id="{9D35EA55-93B0-467E-94BA-94301B14CFAB}"/>
                    </a:ext>
                  </a:extLst>
                </p:cNvPr>
                <p:cNvSpPr>
                  <a:spLocks noChangeArrowheads="1"/>
                </p:cNvSpPr>
                <p:nvPr/>
              </p:nvSpPr>
              <p:spPr bwMode="auto">
                <a:xfrm>
                  <a:off x="2612"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2" name="AutoShape 789">
                  <a:extLst>
                    <a:ext uri="{FF2B5EF4-FFF2-40B4-BE49-F238E27FC236}">
                      <a16:creationId xmlns:a16="http://schemas.microsoft.com/office/drawing/2014/main" id="{BA940D1D-8867-486C-BC07-B46F5B99744D}"/>
                    </a:ext>
                  </a:extLst>
                </p:cNvPr>
                <p:cNvSpPr>
                  <a:spLocks noChangeArrowheads="1"/>
                </p:cNvSpPr>
                <p:nvPr/>
              </p:nvSpPr>
              <p:spPr bwMode="auto">
                <a:xfrm>
                  <a:off x="2667" y="3015"/>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23" name="AutoShape 790">
                  <a:extLst>
                    <a:ext uri="{FF2B5EF4-FFF2-40B4-BE49-F238E27FC236}">
                      <a16:creationId xmlns:a16="http://schemas.microsoft.com/office/drawing/2014/main" id="{904215F2-BE4F-4BAE-BB5A-1A20F99F48B0}"/>
                    </a:ext>
                  </a:extLst>
                </p:cNvPr>
                <p:cNvSpPr>
                  <a:spLocks noChangeArrowheads="1"/>
                </p:cNvSpPr>
                <p:nvPr/>
              </p:nvSpPr>
              <p:spPr bwMode="auto">
                <a:xfrm>
                  <a:off x="2723" y="303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4" name="AutoShape 791">
                  <a:extLst>
                    <a:ext uri="{FF2B5EF4-FFF2-40B4-BE49-F238E27FC236}">
                      <a16:creationId xmlns:a16="http://schemas.microsoft.com/office/drawing/2014/main" id="{E6C3862C-80BC-412C-BCF3-8D32E626CD0F}"/>
                    </a:ext>
                  </a:extLst>
                </p:cNvPr>
                <p:cNvSpPr>
                  <a:spLocks noChangeArrowheads="1"/>
                </p:cNvSpPr>
                <p:nvPr/>
              </p:nvSpPr>
              <p:spPr bwMode="auto">
                <a:xfrm>
                  <a:off x="2557" y="3016"/>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25" name="AutoShape 792">
                  <a:extLst>
                    <a:ext uri="{FF2B5EF4-FFF2-40B4-BE49-F238E27FC236}">
                      <a16:creationId xmlns:a16="http://schemas.microsoft.com/office/drawing/2014/main" id="{DA656996-9F20-4887-B597-BC7E51BAB31B}"/>
                    </a:ext>
                  </a:extLst>
                </p:cNvPr>
                <p:cNvSpPr>
                  <a:spLocks noChangeArrowheads="1"/>
                </p:cNvSpPr>
                <p:nvPr/>
              </p:nvSpPr>
              <p:spPr bwMode="auto">
                <a:xfrm>
                  <a:off x="2612" y="303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6" name="AutoShape 793">
                  <a:extLst>
                    <a:ext uri="{FF2B5EF4-FFF2-40B4-BE49-F238E27FC236}">
                      <a16:creationId xmlns:a16="http://schemas.microsoft.com/office/drawing/2014/main" id="{029B9532-7AA6-4991-9480-6E2E49E5EB55}"/>
                    </a:ext>
                  </a:extLst>
                </p:cNvPr>
                <p:cNvSpPr>
                  <a:spLocks noChangeArrowheads="1"/>
                </p:cNvSpPr>
                <p:nvPr/>
              </p:nvSpPr>
              <p:spPr bwMode="auto">
                <a:xfrm>
                  <a:off x="2447" y="3077"/>
                  <a:ext cx="55"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27" name="AutoShape 794">
                  <a:extLst>
                    <a:ext uri="{FF2B5EF4-FFF2-40B4-BE49-F238E27FC236}">
                      <a16:creationId xmlns:a16="http://schemas.microsoft.com/office/drawing/2014/main" id="{3C7E0F8E-E090-419A-B975-76C13327E156}"/>
                    </a:ext>
                  </a:extLst>
                </p:cNvPr>
                <p:cNvSpPr>
                  <a:spLocks noChangeArrowheads="1"/>
                </p:cNvSpPr>
                <p:nvPr/>
              </p:nvSpPr>
              <p:spPr bwMode="auto">
                <a:xfrm>
                  <a:off x="2503"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8" name="AutoShape 795">
                  <a:extLst>
                    <a:ext uri="{FF2B5EF4-FFF2-40B4-BE49-F238E27FC236}">
                      <a16:creationId xmlns:a16="http://schemas.microsoft.com/office/drawing/2014/main" id="{6E406DBC-EB4F-477D-B6C6-F0FC06C7116C}"/>
                    </a:ext>
                  </a:extLst>
                </p:cNvPr>
                <p:cNvSpPr>
                  <a:spLocks noChangeArrowheads="1"/>
                </p:cNvSpPr>
                <p:nvPr/>
              </p:nvSpPr>
              <p:spPr bwMode="auto">
                <a:xfrm>
                  <a:off x="2557" y="3077"/>
                  <a:ext cx="55"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29" name="AutoShape 796">
                  <a:extLst>
                    <a:ext uri="{FF2B5EF4-FFF2-40B4-BE49-F238E27FC236}">
                      <a16:creationId xmlns:a16="http://schemas.microsoft.com/office/drawing/2014/main" id="{F6FDDEA9-7558-4E84-90DF-EE8168C3E008}"/>
                    </a:ext>
                  </a:extLst>
                </p:cNvPr>
                <p:cNvSpPr>
                  <a:spLocks noChangeArrowheads="1"/>
                </p:cNvSpPr>
                <p:nvPr/>
              </p:nvSpPr>
              <p:spPr bwMode="auto">
                <a:xfrm>
                  <a:off x="2613"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0" name="AutoShape 797">
                  <a:extLst>
                    <a:ext uri="{FF2B5EF4-FFF2-40B4-BE49-F238E27FC236}">
                      <a16:creationId xmlns:a16="http://schemas.microsoft.com/office/drawing/2014/main" id="{7617B339-EFEA-453C-BE6C-2A40C71912EB}"/>
                    </a:ext>
                  </a:extLst>
                </p:cNvPr>
                <p:cNvSpPr>
                  <a:spLocks noChangeArrowheads="1"/>
                </p:cNvSpPr>
                <p:nvPr/>
              </p:nvSpPr>
              <p:spPr bwMode="auto">
                <a:xfrm>
                  <a:off x="2668" y="3077"/>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31" name="AutoShape 798">
                  <a:extLst>
                    <a:ext uri="{FF2B5EF4-FFF2-40B4-BE49-F238E27FC236}">
                      <a16:creationId xmlns:a16="http://schemas.microsoft.com/office/drawing/2014/main" id="{04D173B2-17A5-427F-B781-176017FD71DE}"/>
                    </a:ext>
                  </a:extLst>
                </p:cNvPr>
                <p:cNvSpPr>
                  <a:spLocks noChangeArrowheads="1"/>
                </p:cNvSpPr>
                <p:nvPr/>
              </p:nvSpPr>
              <p:spPr bwMode="auto">
                <a:xfrm>
                  <a:off x="2724" y="31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2" name="AutoShape 799">
                  <a:extLst>
                    <a:ext uri="{FF2B5EF4-FFF2-40B4-BE49-F238E27FC236}">
                      <a16:creationId xmlns:a16="http://schemas.microsoft.com/office/drawing/2014/main" id="{CEF7201D-D662-4E98-8795-DE31A76D0C86}"/>
                    </a:ext>
                  </a:extLst>
                </p:cNvPr>
                <p:cNvSpPr>
                  <a:spLocks noChangeArrowheads="1"/>
                </p:cNvSpPr>
                <p:nvPr/>
              </p:nvSpPr>
              <p:spPr bwMode="auto">
                <a:xfrm>
                  <a:off x="2557" y="3079"/>
                  <a:ext cx="55"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33" name="AutoShape 800">
                  <a:extLst>
                    <a:ext uri="{FF2B5EF4-FFF2-40B4-BE49-F238E27FC236}">
                      <a16:creationId xmlns:a16="http://schemas.microsoft.com/office/drawing/2014/main" id="{8AE9C346-923A-4C19-9B20-50C4D86C5D74}"/>
                    </a:ext>
                  </a:extLst>
                </p:cNvPr>
                <p:cNvSpPr>
                  <a:spLocks noChangeArrowheads="1"/>
                </p:cNvSpPr>
                <p:nvPr/>
              </p:nvSpPr>
              <p:spPr bwMode="auto">
                <a:xfrm>
                  <a:off x="2613" y="310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4" name="Line 801">
                  <a:extLst>
                    <a:ext uri="{FF2B5EF4-FFF2-40B4-BE49-F238E27FC236}">
                      <a16:creationId xmlns:a16="http://schemas.microsoft.com/office/drawing/2014/main" id="{DF3E5209-D6F3-4B29-924D-752D1DFE78A6}"/>
                    </a:ext>
                  </a:extLst>
                </p:cNvPr>
                <p:cNvSpPr>
                  <a:spLocks noChangeShapeType="1"/>
                </p:cNvSpPr>
                <p:nvPr/>
              </p:nvSpPr>
              <p:spPr bwMode="auto">
                <a:xfrm>
                  <a:off x="2654" y="3080"/>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5" name="Line 802">
                  <a:extLst>
                    <a:ext uri="{FF2B5EF4-FFF2-40B4-BE49-F238E27FC236}">
                      <a16:creationId xmlns:a16="http://schemas.microsoft.com/office/drawing/2014/main" id="{FA8DA909-7496-4977-8C9D-270DC6E49E6B}"/>
                    </a:ext>
                  </a:extLst>
                </p:cNvPr>
                <p:cNvSpPr>
                  <a:spLocks noChangeShapeType="1"/>
                </p:cNvSpPr>
                <p:nvPr/>
              </p:nvSpPr>
              <p:spPr bwMode="auto">
                <a:xfrm>
                  <a:off x="2543" y="3078"/>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6" name="Line 803">
                  <a:extLst>
                    <a:ext uri="{FF2B5EF4-FFF2-40B4-BE49-F238E27FC236}">
                      <a16:creationId xmlns:a16="http://schemas.microsoft.com/office/drawing/2014/main" id="{258A0699-3078-4891-B066-9B8C1FA0016B}"/>
                    </a:ext>
                  </a:extLst>
                </p:cNvPr>
                <p:cNvSpPr>
                  <a:spLocks noChangeShapeType="1"/>
                </p:cNvSpPr>
                <p:nvPr/>
              </p:nvSpPr>
              <p:spPr bwMode="auto">
                <a:xfrm>
                  <a:off x="2765" y="3078"/>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15" name="Group 804">
                <a:extLst>
                  <a:ext uri="{FF2B5EF4-FFF2-40B4-BE49-F238E27FC236}">
                    <a16:creationId xmlns:a16="http://schemas.microsoft.com/office/drawing/2014/main" id="{7E8AF01D-34C1-4673-9CF1-AD3891BD3D4B}"/>
                  </a:ext>
                </a:extLst>
              </p:cNvPr>
              <p:cNvGrpSpPr>
                <a:grpSpLocks/>
              </p:cNvGrpSpPr>
              <p:nvPr/>
            </p:nvGrpSpPr>
            <p:grpSpPr bwMode="auto">
              <a:xfrm>
                <a:off x="1087" y="3661"/>
                <a:ext cx="107" cy="336"/>
                <a:chOff x="1209" y="3660"/>
                <a:chExt cx="107" cy="336"/>
              </a:xfrm>
            </p:grpSpPr>
            <p:sp>
              <p:nvSpPr>
                <p:cNvPr id="298" name="AutoShape 805">
                  <a:extLst>
                    <a:ext uri="{FF2B5EF4-FFF2-40B4-BE49-F238E27FC236}">
                      <a16:creationId xmlns:a16="http://schemas.microsoft.com/office/drawing/2014/main" id="{8508D19C-A5B1-47BD-B0CC-8C33D1AF2828}"/>
                    </a:ext>
                  </a:extLst>
                </p:cNvPr>
                <p:cNvSpPr>
                  <a:spLocks noChangeArrowheads="1"/>
                </p:cNvSpPr>
                <p:nvPr/>
              </p:nvSpPr>
              <p:spPr bwMode="auto">
                <a:xfrm rot="5400000">
                  <a:off x="1189" y="3924"/>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nvGrpSpPr>
                <p:cNvPr id="299" name="Group 806">
                  <a:extLst>
                    <a:ext uri="{FF2B5EF4-FFF2-40B4-BE49-F238E27FC236}">
                      <a16:creationId xmlns:a16="http://schemas.microsoft.com/office/drawing/2014/main" id="{B91A4AEC-7393-4603-85CC-F1E35962E9DF}"/>
                    </a:ext>
                  </a:extLst>
                </p:cNvPr>
                <p:cNvGrpSpPr>
                  <a:grpSpLocks/>
                </p:cNvGrpSpPr>
                <p:nvPr/>
              </p:nvGrpSpPr>
              <p:grpSpPr bwMode="auto">
                <a:xfrm>
                  <a:off x="1209" y="3660"/>
                  <a:ext cx="107" cy="332"/>
                  <a:chOff x="1209" y="3660"/>
                  <a:chExt cx="107" cy="332"/>
                </a:xfrm>
              </p:grpSpPr>
              <p:sp>
                <p:nvSpPr>
                  <p:cNvPr id="300" name="AutoShape 807">
                    <a:extLst>
                      <a:ext uri="{FF2B5EF4-FFF2-40B4-BE49-F238E27FC236}">
                        <a16:creationId xmlns:a16="http://schemas.microsoft.com/office/drawing/2014/main" id="{6327A1BF-AC7B-4B39-8D10-ACA2137D9671}"/>
                      </a:ext>
                    </a:extLst>
                  </p:cNvPr>
                  <p:cNvSpPr>
                    <a:spLocks noChangeArrowheads="1"/>
                  </p:cNvSpPr>
                  <p:nvPr/>
                </p:nvSpPr>
                <p:spPr bwMode="auto">
                  <a:xfrm rot="5400000">
                    <a:off x="1289" y="3657"/>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01" name="AutoShape 808">
                    <a:extLst>
                      <a:ext uri="{FF2B5EF4-FFF2-40B4-BE49-F238E27FC236}">
                        <a16:creationId xmlns:a16="http://schemas.microsoft.com/office/drawing/2014/main" id="{AD0F5D08-59D5-43D2-B3BC-778E8CD24F42}"/>
                      </a:ext>
                    </a:extLst>
                  </p:cNvPr>
                  <p:cNvSpPr>
                    <a:spLocks noChangeArrowheads="1"/>
                  </p:cNvSpPr>
                  <p:nvPr/>
                </p:nvSpPr>
                <p:spPr bwMode="auto">
                  <a:xfrm rot="5400000">
                    <a:off x="1265" y="37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2" name="AutoShape 809">
                    <a:extLst>
                      <a:ext uri="{FF2B5EF4-FFF2-40B4-BE49-F238E27FC236}">
                        <a16:creationId xmlns:a16="http://schemas.microsoft.com/office/drawing/2014/main" id="{69E93152-2F51-4BA1-9926-4C4417B9148B}"/>
                      </a:ext>
                    </a:extLst>
                  </p:cNvPr>
                  <p:cNvSpPr>
                    <a:spLocks noChangeArrowheads="1"/>
                  </p:cNvSpPr>
                  <p:nvPr/>
                </p:nvSpPr>
                <p:spPr bwMode="auto">
                  <a:xfrm rot="5400000">
                    <a:off x="1290" y="3794"/>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03" name="AutoShape 810">
                    <a:extLst>
                      <a:ext uri="{FF2B5EF4-FFF2-40B4-BE49-F238E27FC236}">
                        <a16:creationId xmlns:a16="http://schemas.microsoft.com/office/drawing/2014/main" id="{95AD1225-FB63-454A-911B-4D5C1B204420}"/>
                      </a:ext>
                    </a:extLst>
                  </p:cNvPr>
                  <p:cNvSpPr>
                    <a:spLocks noChangeArrowheads="1"/>
                  </p:cNvSpPr>
                  <p:nvPr/>
                </p:nvSpPr>
                <p:spPr bwMode="auto">
                  <a:xfrm rot="5400000">
                    <a:off x="1265" y="389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4" name="AutoShape 811">
                    <a:extLst>
                      <a:ext uri="{FF2B5EF4-FFF2-40B4-BE49-F238E27FC236}">
                        <a16:creationId xmlns:a16="http://schemas.microsoft.com/office/drawing/2014/main" id="{9D7AF1C7-79D0-4394-926E-79A9E709802D}"/>
                      </a:ext>
                    </a:extLst>
                  </p:cNvPr>
                  <p:cNvSpPr>
                    <a:spLocks noChangeArrowheads="1"/>
                  </p:cNvSpPr>
                  <p:nvPr/>
                </p:nvSpPr>
                <p:spPr bwMode="auto">
                  <a:xfrm rot="5400000">
                    <a:off x="1290" y="3914"/>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05" name="AutoShape 812">
                    <a:extLst>
                      <a:ext uri="{FF2B5EF4-FFF2-40B4-BE49-F238E27FC236}">
                        <a16:creationId xmlns:a16="http://schemas.microsoft.com/office/drawing/2014/main" id="{5E6170FC-F6A5-42AC-AEAE-5ED069E48453}"/>
                      </a:ext>
                    </a:extLst>
                  </p:cNvPr>
                  <p:cNvSpPr>
                    <a:spLocks noChangeArrowheads="1"/>
                  </p:cNvSpPr>
                  <p:nvPr/>
                </p:nvSpPr>
                <p:spPr bwMode="auto">
                  <a:xfrm rot="5400000">
                    <a:off x="1287" y="3794"/>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06" name="AutoShape 813">
                    <a:extLst>
                      <a:ext uri="{FF2B5EF4-FFF2-40B4-BE49-F238E27FC236}">
                        <a16:creationId xmlns:a16="http://schemas.microsoft.com/office/drawing/2014/main" id="{11410D9A-F354-4AB5-822D-343134F46D1E}"/>
                      </a:ext>
                    </a:extLst>
                  </p:cNvPr>
                  <p:cNvSpPr>
                    <a:spLocks noChangeArrowheads="1"/>
                  </p:cNvSpPr>
                  <p:nvPr/>
                </p:nvSpPr>
                <p:spPr bwMode="auto">
                  <a:xfrm rot="5400000">
                    <a:off x="1264" y="389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7" name="AutoShape 814">
                    <a:extLst>
                      <a:ext uri="{FF2B5EF4-FFF2-40B4-BE49-F238E27FC236}">
                        <a16:creationId xmlns:a16="http://schemas.microsoft.com/office/drawing/2014/main" id="{54198892-E2E9-464C-A3E9-E5F9CD127E3A}"/>
                      </a:ext>
                    </a:extLst>
                  </p:cNvPr>
                  <p:cNvSpPr>
                    <a:spLocks noChangeArrowheads="1"/>
                  </p:cNvSpPr>
                  <p:nvPr/>
                </p:nvSpPr>
                <p:spPr bwMode="auto">
                  <a:xfrm rot="5400000">
                    <a:off x="1212" y="3657"/>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08" name="AutoShape 815">
                    <a:extLst>
                      <a:ext uri="{FF2B5EF4-FFF2-40B4-BE49-F238E27FC236}">
                        <a16:creationId xmlns:a16="http://schemas.microsoft.com/office/drawing/2014/main" id="{4F9AD48A-061B-4A54-BC72-AD5483386D0B}"/>
                      </a:ext>
                    </a:extLst>
                  </p:cNvPr>
                  <p:cNvSpPr>
                    <a:spLocks noChangeArrowheads="1"/>
                  </p:cNvSpPr>
                  <p:nvPr/>
                </p:nvSpPr>
                <p:spPr bwMode="auto">
                  <a:xfrm rot="5400000">
                    <a:off x="1202" y="378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9" name="AutoShape 816">
                    <a:extLst>
                      <a:ext uri="{FF2B5EF4-FFF2-40B4-BE49-F238E27FC236}">
                        <a16:creationId xmlns:a16="http://schemas.microsoft.com/office/drawing/2014/main" id="{BD924F8D-9FFE-4C51-B6B5-356D00D8B2F0}"/>
                      </a:ext>
                    </a:extLst>
                  </p:cNvPr>
                  <p:cNvSpPr>
                    <a:spLocks noChangeArrowheads="1"/>
                  </p:cNvSpPr>
                  <p:nvPr/>
                </p:nvSpPr>
                <p:spPr bwMode="auto">
                  <a:xfrm rot="5400000">
                    <a:off x="1198" y="378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10" name="AutoShape 817">
                    <a:extLst>
                      <a:ext uri="{FF2B5EF4-FFF2-40B4-BE49-F238E27FC236}">
                        <a16:creationId xmlns:a16="http://schemas.microsoft.com/office/drawing/2014/main" id="{029C2073-31BD-4773-BD29-B20395CD7459}"/>
                      </a:ext>
                    </a:extLst>
                  </p:cNvPr>
                  <p:cNvSpPr>
                    <a:spLocks noChangeArrowheads="1"/>
                  </p:cNvSpPr>
                  <p:nvPr/>
                </p:nvSpPr>
                <p:spPr bwMode="auto">
                  <a:xfrm rot="5400000">
                    <a:off x="1202" y="389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1" name="AutoShape 818">
                    <a:extLst>
                      <a:ext uri="{FF2B5EF4-FFF2-40B4-BE49-F238E27FC236}">
                        <a16:creationId xmlns:a16="http://schemas.microsoft.com/office/drawing/2014/main" id="{A0BB625F-77D0-4619-BCC9-0364680CC156}"/>
                      </a:ext>
                    </a:extLst>
                  </p:cNvPr>
                  <p:cNvSpPr>
                    <a:spLocks noChangeArrowheads="1"/>
                  </p:cNvSpPr>
                  <p:nvPr/>
                </p:nvSpPr>
                <p:spPr bwMode="auto">
                  <a:xfrm rot="5400000">
                    <a:off x="1196" y="3783"/>
                    <a:ext cx="55"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312" name="AutoShape 819">
                    <a:extLst>
                      <a:ext uri="{FF2B5EF4-FFF2-40B4-BE49-F238E27FC236}">
                        <a16:creationId xmlns:a16="http://schemas.microsoft.com/office/drawing/2014/main" id="{D426D6E2-8816-4ED8-B241-2469111AD5CA}"/>
                      </a:ext>
                    </a:extLst>
                  </p:cNvPr>
                  <p:cNvSpPr>
                    <a:spLocks noChangeArrowheads="1"/>
                  </p:cNvSpPr>
                  <p:nvPr/>
                </p:nvSpPr>
                <p:spPr bwMode="auto">
                  <a:xfrm rot="5400000">
                    <a:off x="1201" y="389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3" name="Line 820">
                    <a:extLst>
                      <a:ext uri="{FF2B5EF4-FFF2-40B4-BE49-F238E27FC236}">
                        <a16:creationId xmlns:a16="http://schemas.microsoft.com/office/drawing/2014/main" id="{C5A88F84-7AD9-4B6C-8149-AD5F3E92B6D0}"/>
                      </a:ext>
                    </a:extLst>
                  </p:cNvPr>
                  <p:cNvSpPr>
                    <a:spLocks noChangeShapeType="1"/>
                  </p:cNvSpPr>
                  <p:nvPr/>
                </p:nvSpPr>
                <p:spPr bwMode="auto">
                  <a:xfrm rot="5400000">
                    <a:off x="1260" y="3913"/>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4" name="Line 821">
                    <a:extLst>
                      <a:ext uri="{FF2B5EF4-FFF2-40B4-BE49-F238E27FC236}">
                        <a16:creationId xmlns:a16="http://schemas.microsoft.com/office/drawing/2014/main" id="{4B3C64ED-B930-4D63-91A1-783656C79349}"/>
                      </a:ext>
                    </a:extLst>
                  </p:cNvPr>
                  <p:cNvSpPr>
                    <a:spLocks noChangeShapeType="1"/>
                  </p:cNvSpPr>
                  <p:nvPr/>
                </p:nvSpPr>
                <p:spPr bwMode="auto">
                  <a:xfrm rot="5400000">
                    <a:off x="1262" y="3802"/>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5" name="AutoShape 822">
                    <a:extLst>
                      <a:ext uri="{FF2B5EF4-FFF2-40B4-BE49-F238E27FC236}">
                        <a16:creationId xmlns:a16="http://schemas.microsoft.com/office/drawing/2014/main" id="{213CAB9F-652F-40CF-9E32-460D83D1C00B}"/>
                      </a:ext>
                    </a:extLst>
                  </p:cNvPr>
                  <p:cNvSpPr>
                    <a:spLocks noChangeArrowheads="1"/>
                  </p:cNvSpPr>
                  <p:nvPr/>
                </p:nvSpPr>
                <p:spPr bwMode="auto">
                  <a:xfrm rot="5400000">
                    <a:off x="1269" y="3668"/>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6" name="Line 823">
                    <a:extLst>
                      <a:ext uri="{FF2B5EF4-FFF2-40B4-BE49-F238E27FC236}">
                        <a16:creationId xmlns:a16="http://schemas.microsoft.com/office/drawing/2014/main" id="{F55768E0-A248-49A2-A46B-D2F8567CE744}"/>
                      </a:ext>
                    </a:extLst>
                  </p:cNvPr>
                  <p:cNvSpPr>
                    <a:spLocks noChangeShapeType="1"/>
                  </p:cNvSpPr>
                  <p:nvPr/>
                </p:nvSpPr>
                <p:spPr bwMode="auto">
                  <a:xfrm rot="5400000">
                    <a:off x="1264" y="3684"/>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7" name="AutoShape 824">
                    <a:extLst>
                      <a:ext uri="{FF2B5EF4-FFF2-40B4-BE49-F238E27FC236}">
                        <a16:creationId xmlns:a16="http://schemas.microsoft.com/office/drawing/2014/main" id="{519E2AE2-9DFE-4D01-822F-630A0C9FD2C6}"/>
                      </a:ext>
                    </a:extLst>
                  </p:cNvPr>
                  <p:cNvSpPr>
                    <a:spLocks noChangeArrowheads="1"/>
                  </p:cNvSpPr>
                  <p:nvPr/>
                </p:nvSpPr>
                <p:spPr bwMode="auto">
                  <a:xfrm rot="5664048">
                    <a:off x="1205" y="366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216" name="AutoShape 825">
                <a:extLst>
                  <a:ext uri="{FF2B5EF4-FFF2-40B4-BE49-F238E27FC236}">
                    <a16:creationId xmlns:a16="http://schemas.microsoft.com/office/drawing/2014/main" id="{4818A15E-02CE-41FB-B550-4003368F31B9}"/>
                  </a:ext>
                </a:extLst>
              </p:cNvPr>
              <p:cNvSpPr>
                <a:spLocks noChangeArrowheads="1"/>
              </p:cNvSpPr>
              <p:nvPr/>
            </p:nvSpPr>
            <p:spPr bwMode="auto">
              <a:xfrm>
                <a:off x="2326" y="3450"/>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17" name="AutoShape 826">
                <a:extLst>
                  <a:ext uri="{FF2B5EF4-FFF2-40B4-BE49-F238E27FC236}">
                    <a16:creationId xmlns:a16="http://schemas.microsoft.com/office/drawing/2014/main" id="{870732C1-1533-48F7-94D1-4129E8273931}"/>
                  </a:ext>
                </a:extLst>
              </p:cNvPr>
              <p:cNvSpPr>
                <a:spLocks noChangeArrowheads="1"/>
              </p:cNvSpPr>
              <p:nvPr/>
            </p:nvSpPr>
            <p:spPr bwMode="auto">
              <a:xfrm>
                <a:off x="2378" y="347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AutoShape 827">
                <a:extLst>
                  <a:ext uri="{FF2B5EF4-FFF2-40B4-BE49-F238E27FC236}">
                    <a16:creationId xmlns:a16="http://schemas.microsoft.com/office/drawing/2014/main" id="{A9AE8CEF-D354-47AB-A949-40121A9FB715}"/>
                  </a:ext>
                </a:extLst>
              </p:cNvPr>
              <p:cNvSpPr>
                <a:spLocks noChangeArrowheads="1"/>
              </p:cNvSpPr>
              <p:nvPr/>
            </p:nvSpPr>
            <p:spPr bwMode="auto">
              <a:xfrm>
                <a:off x="2437" y="3450"/>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19" name="AutoShape 828">
                <a:extLst>
                  <a:ext uri="{FF2B5EF4-FFF2-40B4-BE49-F238E27FC236}">
                    <a16:creationId xmlns:a16="http://schemas.microsoft.com/office/drawing/2014/main" id="{EB363053-94A9-46E4-9628-1DA42E22A74C}"/>
                  </a:ext>
                </a:extLst>
              </p:cNvPr>
              <p:cNvSpPr>
                <a:spLocks noChangeArrowheads="1"/>
              </p:cNvSpPr>
              <p:nvPr/>
            </p:nvSpPr>
            <p:spPr bwMode="auto">
              <a:xfrm>
                <a:off x="2489" y="347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AutoShape 829">
                <a:extLst>
                  <a:ext uri="{FF2B5EF4-FFF2-40B4-BE49-F238E27FC236}">
                    <a16:creationId xmlns:a16="http://schemas.microsoft.com/office/drawing/2014/main" id="{5591562B-9245-4405-B06F-85D510824889}"/>
                  </a:ext>
                </a:extLst>
              </p:cNvPr>
              <p:cNvSpPr>
                <a:spLocks noChangeArrowheads="1"/>
              </p:cNvSpPr>
              <p:nvPr/>
            </p:nvSpPr>
            <p:spPr bwMode="auto">
              <a:xfrm>
                <a:off x="2326" y="3451"/>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21" name="AutoShape 830">
                <a:extLst>
                  <a:ext uri="{FF2B5EF4-FFF2-40B4-BE49-F238E27FC236}">
                    <a16:creationId xmlns:a16="http://schemas.microsoft.com/office/drawing/2014/main" id="{7874B37F-B73E-4CE2-979B-B028A79A0B0B}"/>
                  </a:ext>
                </a:extLst>
              </p:cNvPr>
              <p:cNvSpPr>
                <a:spLocks noChangeArrowheads="1"/>
              </p:cNvSpPr>
              <p:nvPr/>
            </p:nvSpPr>
            <p:spPr bwMode="auto">
              <a:xfrm>
                <a:off x="2378" y="347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2" name="AutoShape 831">
                <a:extLst>
                  <a:ext uri="{FF2B5EF4-FFF2-40B4-BE49-F238E27FC236}">
                    <a16:creationId xmlns:a16="http://schemas.microsoft.com/office/drawing/2014/main" id="{F96AE5C5-4B58-40DF-8488-50E0F1853A15}"/>
                  </a:ext>
                </a:extLst>
              </p:cNvPr>
              <p:cNvSpPr>
                <a:spLocks noChangeArrowheads="1"/>
              </p:cNvSpPr>
              <p:nvPr/>
            </p:nvSpPr>
            <p:spPr bwMode="auto">
              <a:xfrm rot="-2698456">
                <a:off x="1090" y="3480"/>
                <a:ext cx="52"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23" name="AutoShape 832">
                <a:extLst>
                  <a:ext uri="{FF2B5EF4-FFF2-40B4-BE49-F238E27FC236}">
                    <a16:creationId xmlns:a16="http://schemas.microsoft.com/office/drawing/2014/main" id="{6CE03646-ECD9-40D9-91F2-0D03D643DF52}"/>
                  </a:ext>
                </a:extLst>
              </p:cNvPr>
              <p:cNvSpPr>
                <a:spLocks noChangeArrowheads="1"/>
              </p:cNvSpPr>
              <p:nvPr/>
            </p:nvSpPr>
            <p:spPr bwMode="auto">
              <a:xfrm rot="2213719">
                <a:off x="1165" y="4113"/>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AutoShape 833">
                <a:extLst>
                  <a:ext uri="{FF2B5EF4-FFF2-40B4-BE49-F238E27FC236}">
                    <a16:creationId xmlns:a16="http://schemas.microsoft.com/office/drawing/2014/main" id="{11C0E49F-3B46-4C61-AAF7-37AD4DC35CE3}"/>
                  </a:ext>
                </a:extLst>
              </p:cNvPr>
              <p:cNvSpPr>
                <a:spLocks noChangeArrowheads="1"/>
              </p:cNvSpPr>
              <p:nvPr/>
            </p:nvSpPr>
            <p:spPr bwMode="auto">
              <a:xfrm>
                <a:off x="2328" y="3513"/>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25" name="AutoShape 834">
                <a:extLst>
                  <a:ext uri="{FF2B5EF4-FFF2-40B4-BE49-F238E27FC236}">
                    <a16:creationId xmlns:a16="http://schemas.microsoft.com/office/drawing/2014/main" id="{8BADC791-BAE9-4260-9C73-410479039DFA}"/>
                  </a:ext>
                </a:extLst>
              </p:cNvPr>
              <p:cNvSpPr>
                <a:spLocks noChangeArrowheads="1"/>
              </p:cNvSpPr>
              <p:nvPr/>
            </p:nvSpPr>
            <p:spPr bwMode="auto">
              <a:xfrm>
                <a:off x="2379" y="3534"/>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AutoShape 835">
                <a:extLst>
                  <a:ext uri="{FF2B5EF4-FFF2-40B4-BE49-F238E27FC236}">
                    <a16:creationId xmlns:a16="http://schemas.microsoft.com/office/drawing/2014/main" id="{86A3FC54-4AFD-422D-AB2A-99A8343FE19B}"/>
                  </a:ext>
                </a:extLst>
              </p:cNvPr>
              <p:cNvSpPr>
                <a:spLocks noChangeArrowheads="1"/>
              </p:cNvSpPr>
              <p:nvPr/>
            </p:nvSpPr>
            <p:spPr bwMode="auto">
              <a:xfrm>
                <a:off x="2439" y="3513"/>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27" name="AutoShape 836">
                <a:extLst>
                  <a:ext uri="{FF2B5EF4-FFF2-40B4-BE49-F238E27FC236}">
                    <a16:creationId xmlns:a16="http://schemas.microsoft.com/office/drawing/2014/main" id="{57FEAECA-6790-4261-9DE5-B84EE9042239}"/>
                  </a:ext>
                </a:extLst>
              </p:cNvPr>
              <p:cNvSpPr>
                <a:spLocks noChangeArrowheads="1"/>
              </p:cNvSpPr>
              <p:nvPr/>
            </p:nvSpPr>
            <p:spPr bwMode="auto">
              <a:xfrm>
                <a:off x="2490" y="3534"/>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 name="AutoShape 837">
                <a:extLst>
                  <a:ext uri="{FF2B5EF4-FFF2-40B4-BE49-F238E27FC236}">
                    <a16:creationId xmlns:a16="http://schemas.microsoft.com/office/drawing/2014/main" id="{4B172E83-A81C-46A4-B5D2-8757625F728D}"/>
                  </a:ext>
                </a:extLst>
              </p:cNvPr>
              <p:cNvSpPr>
                <a:spLocks noChangeArrowheads="1"/>
              </p:cNvSpPr>
              <p:nvPr/>
            </p:nvSpPr>
            <p:spPr bwMode="auto">
              <a:xfrm>
                <a:off x="2328" y="3514"/>
                <a:ext cx="58"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29" name="AutoShape 838">
                <a:extLst>
                  <a:ext uri="{FF2B5EF4-FFF2-40B4-BE49-F238E27FC236}">
                    <a16:creationId xmlns:a16="http://schemas.microsoft.com/office/drawing/2014/main" id="{CA3688FA-4EA7-43C5-8B57-0BFF3BCF23F5}"/>
                  </a:ext>
                </a:extLst>
              </p:cNvPr>
              <p:cNvSpPr>
                <a:spLocks noChangeArrowheads="1"/>
              </p:cNvSpPr>
              <p:nvPr/>
            </p:nvSpPr>
            <p:spPr bwMode="auto">
              <a:xfrm>
                <a:off x="2379" y="353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 name="AutoShape 839">
                <a:extLst>
                  <a:ext uri="{FF2B5EF4-FFF2-40B4-BE49-F238E27FC236}">
                    <a16:creationId xmlns:a16="http://schemas.microsoft.com/office/drawing/2014/main" id="{2D375D1B-9147-4A07-ACBF-E7D4F48196C7}"/>
                  </a:ext>
                </a:extLst>
              </p:cNvPr>
              <p:cNvSpPr>
                <a:spLocks noChangeArrowheads="1"/>
              </p:cNvSpPr>
              <p:nvPr/>
            </p:nvSpPr>
            <p:spPr bwMode="auto">
              <a:xfrm>
                <a:off x="2432" y="4218"/>
                <a:ext cx="53"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31" name="AutoShape 840">
                <a:extLst>
                  <a:ext uri="{FF2B5EF4-FFF2-40B4-BE49-F238E27FC236}">
                    <a16:creationId xmlns:a16="http://schemas.microsoft.com/office/drawing/2014/main" id="{ED0A2280-C00E-4296-90D6-C36D1B8D858D}"/>
                  </a:ext>
                </a:extLst>
              </p:cNvPr>
              <p:cNvSpPr>
                <a:spLocks noChangeArrowheads="1"/>
              </p:cNvSpPr>
              <p:nvPr/>
            </p:nvSpPr>
            <p:spPr bwMode="auto">
              <a:xfrm rot="4445847">
                <a:off x="1088" y="412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Line 841">
                <a:extLst>
                  <a:ext uri="{FF2B5EF4-FFF2-40B4-BE49-F238E27FC236}">
                    <a16:creationId xmlns:a16="http://schemas.microsoft.com/office/drawing/2014/main" id="{979A3D9F-B972-438B-94DF-25D977CB720B}"/>
                  </a:ext>
                </a:extLst>
              </p:cNvPr>
              <p:cNvSpPr>
                <a:spLocks noChangeShapeType="1"/>
              </p:cNvSpPr>
              <p:nvPr/>
            </p:nvSpPr>
            <p:spPr bwMode="auto">
              <a:xfrm>
                <a:off x="2419" y="3513"/>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33" name="Group 842">
                <a:extLst>
                  <a:ext uri="{FF2B5EF4-FFF2-40B4-BE49-F238E27FC236}">
                    <a16:creationId xmlns:a16="http://schemas.microsoft.com/office/drawing/2014/main" id="{DD18BF8D-B99F-441E-B929-24D085C34649}"/>
                  </a:ext>
                </a:extLst>
              </p:cNvPr>
              <p:cNvGrpSpPr>
                <a:grpSpLocks/>
              </p:cNvGrpSpPr>
              <p:nvPr/>
            </p:nvGrpSpPr>
            <p:grpSpPr bwMode="auto">
              <a:xfrm rot="5400000">
                <a:off x="2405" y="4041"/>
                <a:ext cx="167" cy="103"/>
                <a:chOff x="2882" y="3516"/>
                <a:chExt cx="167" cy="103"/>
              </a:xfrm>
            </p:grpSpPr>
            <p:sp>
              <p:nvSpPr>
                <p:cNvPr id="289" name="AutoShape 843">
                  <a:extLst>
                    <a:ext uri="{FF2B5EF4-FFF2-40B4-BE49-F238E27FC236}">
                      <a16:creationId xmlns:a16="http://schemas.microsoft.com/office/drawing/2014/main" id="{142AD14D-2EAD-43E1-B0CC-418FDE31BE15}"/>
                    </a:ext>
                  </a:extLst>
                </p:cNvPr>
                <p:cNvSpPr>
                  <a:spLocks noChangeArrowheads="1"/>
                </p:cNvSpPr>
                <p:nvPr/>
              </p:nvSpPr>
              <p:spPr bwMode="auto">
                <a:xfrm>
                  <a:off x="2938"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0" name="AutoShape 844">
                  <a:extLst>
                    <a:ext uri="{FF2B5EF4-FFF2-40B4-BE49-F238E27FC236}">
                      <a16:creationId xmlns:a16="http://schemas.microsoft.com/office/drawing/2014/main" id="{AFF4E08F-E836-4403-B5E4-4F2821A6D05B}"/>
                    </a:ext>
                  </a:extLst>
                </p:cNvPr>
                <p:cNvSpPr>
                  <a:spLocks noChangeArrowheads="1"/>
                </p:cNvSpPr>
                <p:nvPr/>
              </p:nvSpPr>
              <p:spPr bwMode="auto">
                <a:xfrm>
                  <a:off x="2993" y="3490"/>
                  <a:ext cx="55"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91" name="AutoShape 845">
                  <a:extLst>
                    <a:ext uri="{FF2B5EF4-FFF2-40B4-BE49-F238E27FC236}">
                      <a16:creationId xmlns:a16="http://schemas.microsoft.com/office/drawing/2014/main" id="{9D742563-3974-43D1-936C-7927B1F7E71D}"/>
                    </a:ext>
                  </a:extLst>
                </p:cNvPr>
                <p:cNvSpPr>
                  <a:spLocks noChangeArrowheads="1"/>
                </p:cNvSpPr>
                <p:nvPr/>
              </p:nvSpPr>
              <p:spPr bwMode="auto">
                <a:xfrm>
                  <a:off x="2885" y="349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92" name="AutoShape 846">
                  <a:extLst>
                    <a:ext uri="{FF2B5EF4-FFF2-40B4-BE49-F238E27FC236}">
                      <a16:creationId xmlns:a16="http://schemas.microsoft.com/office/drawing/2014/main" id="{586FF6F6-8351-44BE-A199-A3E7E4138086}"/>
                    </a:ext>
                  </a:extLst>
                </p:cNvPr>
                <p:cNvSpPr>
                  <a:spLocks noChangeArrowheads="1"/>
                </p:cNvSpPr>
                <p:nvPr/>
              </p:nvSpPr>
              <p:spPr bwMode="auto">
                <a:xfrm>
                  <a:off x="2938" y="3517"/>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3" name="AutoShape 847">
                  <a:extLst>
                    <a:ext uri="{FF2B5EF4-FFF2-40B4-BE49-F238E27FC236}">
                      <a16:creationId xmlns:a16="http://schemas.microsoft.com/office/drawing/2014/main" id="{C532C768-DF0A-406B-8A37-198CFCB866E8}"/>
                    </a:ext>
                  </a:extLst>
                </p:cNvPr>
                <p:cNvSpPr>
                  <a:spLocks noChangeArrowheads="1"/>
                </p:cNvSpPr>
                <p:nvPr/>
              </p:nvSpPr>
              <p:spPr bwMode="auto">
                <a:xfrm>
                  <a:off x="2939"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4" name="AutoShape 848">
                  <a:extLst>
                    <a:ext uri="{FF2B5EF4-FFF2-40B4-BE49-F238E27FC236}">
                      <a16:creationId xmlns:a16="http://schemas.microsoft.com/office/drawing/2014/main" id="{2EDACDBD-98E8-44A1-8738-09DAF4B5FB74}"/>
                    </a:ext>
                  </a:extLst>
                </p:cNvPr>
                <p:cNvSpPr>
                  <a:spLocks noChangeArrowheads="1"/>
                </p:cNvSpPr>
                <p:nvPr/>
              </p:nvSpPr>
              <p:spPr bwMode="auto">
                <a:xfrm>
                  <a:off x="2994" y="3555"/>
                  <a:ext cx="55"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95" name="AutoShape 849">
                  <a:extLst>
                    <a:ext uri="{FF2B5EF4-FFF2-40B4-BE49-F238E27FC236}">
                      <a16:creationId xmlns:a16="http://schemas.microsoft.com/office/drawing/2014/main" id="{40946F1A-6544-494E-8D96-48B5CF31BA86}"/>
                    </a:ext>
                  </a:extLst>
                </p:cNvPr>
                <p:cNvSpPr>
                  <a:spLocks noChangeArrowheads="1"/>
                </p:cNvSpPr>
                <p:nvPr/>
              </p:nvSpPr>
              <p:spPr bwMode="auto">
                <a:xfrm>
                  <a:off x="2885" y="3555"/>
                  <a:ext cx="54" cy="36"/>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96" name="AutoShape 850">
                  <a:extLst>
                    <a:ext uri="{FF2B5EF4-FFF2-40B4-BE49-F238E27FC236}">
                      <a16:creationId xmlns:a16="http://schemas.microsoft.com/office/drawing/2014/main" id="{6A31C5CB-ACBF-4444-9BFA-C0C73C00E6B7}"/>
                    </a:ext>
                  </a:extLst>
                </p:cNvPr>
                <p:cNvSpPr>
                  <a:spLocks noChangeArrowheads="1"/>
                </p:cNvSpPr>
                <p:nvPr/>
              </p:nvSpPr>
              <p:spPr bwMode="auto">
                <a:xfrm>
                  <a:off x="2939" y="35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7" name="Line 851">
                  <a:extLst>
                    <a:ext uri="{FF2B5EF4-FFF2-40B4-BE49-F238E27FC236}">
                      <a16:creationId xmlns:a16="http://schemas.microsoft.com/office/drawing/2014/main" id="{1C1805EF-BDC7-4890-9A19-0225F8547943}"/>
                    </a:ext>
                  </a:extLst>
                </p:cNvPr>
                <p:cNvSpPr>
                  <a:spLocks noChangeShapeType="1"/>
                </p:cNvSpPr>
                <p:nvPr/>
              </p:nvSpPr>
              <p:spPr bwMode="auto">
                <a:xfrm>
                  <a:off x="2980" y="3558"/>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34" name="Line 852">
                <a:extLst>
                  <a:ext uri="{FF2B5EF4-FFF2-40B4-BE49-F238E27FC236}">
                    <a16:creationId xmlns:a16="http://schemas.microsoft.com/office/drawing/2014/main" id="{1E7060B5-DC9B-44AC-980C-1450BE50AEBE}"/>
                  </a:ext>
                </a:extLst>
              </p:cNvPr>
              <p:cNvSpPr>
                <a:spLocks noChangeShapeType="1"/>
              </p:cNvSpPr>
              <p:nvPr/>
            </p:nvSpPr>
            <p:spPr bwMode="auto">
              <a:xfrm>
                <a:off x="2530" y="3511"/>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5" name="Line 853">
                <a:extLst>
                  <a:ext uri="{FF2B5EF4-FFF2-40B4-BE49-F238E27FC236}">
                    <a16:creationId xmlns:a16="http://schemas.microsoft.com/office/drawing/2014/main" id="{9F36F5D2-1644-4F38-97C7-B7ADBE01B297}"/>
                  </a:ext>
                </a:extLst>
              </p:cNvPr>
              <p:cNvSpPr>
                <a:spLocks noChangeShapeType="1"/>
              </p:cNvSpPr>
              <p:nvPr/>
            </p:nvSpPr>
            <p:spPr bwMode="auto">
              <a:xfrm rot="-5400000">
                <a:off x="1150" y="4117"/>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6" name="AutoShape 854">
                <a:extLst>
                  <a:ext uri="{FF2B5EF4-FFF2-40B4-BE49-F238E27FC236}">
                    <a16:creationId xmlns:a16="http://schemas.microsoft.com/office/drawing/2014/main" id="{FD677540-02C7-4D5B-9654-D58A72C56771}"/>
                  </a:ext>
                </a:extLst>
              </p:cNvPr>
              <p:cNvSpPr>
                <a:spLocks noChangeArrowheads="1"/>
              </p:cNvSpPr>
              <p:nvPr/>
            </p:nvSpPr>
            <p:spPr bwMode="auto">
              <a:xfrm>
                <a:off x="1147" y="347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AutoShape 855">
                <a:extLst>
                  <a:ext uri="{FF2B5EF4-FFF2-40B4-BE49-F238E27FC236}">
                    <a16:creationId xmlns:a16="http://schemas.microsoft.com/office/drawing/2014/main" id="{C855A164-D848-4484-B00E-B4E5A254096C}"/>
                  </a:ext>
                </a:extLst>
              </p:cNvPr>
              <p:cNvSpPr>
                <a:spLocks noChangeArrowheads="1"/>
              </p:cNvSpPr>
              <p:nvPr/>
            </p:nvSpPr>
            <p:spPr bwMode="auto">
              <a:xfrm rot="-3086581">
                <a:off x="2478" y="418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238" name="Group 856">
                <a:extLst>
                  <a:ext uri="{FF2B5EF4-FFF2-40B4-BE49-F238E27FC236}">
                    <a16:creationId xmlns:a16="http://schemas.microsoft.com/office/drawing/2014/main" id="{C91333D8-1EF5-48F2-A96C-FC23D2429A9B}"/>
                  </a:ext>
                </a:extLst>
              </p:cNvPr>
              <p:cNvGrpSpPr>
                <a:grpSpLocks/>
              </p:cNvGrpSpPr>
              <p:nvPr/>
            </p:nvGrpSpPr>
            <p:grpSpPr bwMode="auto">
              <a:xfrm rot="-5400000">
                <a:off x="1085" y="4002"/>
                <a:ext cx="112" cy="103"/>
                <a:chOff x="3107" y="3516"/>
                <a:chExt cx="112" cy="103"/>
              </a:xfrm>
            </p:grpSpPr>
            <p:sp>
              <p:nvSpPr>
                <p:cNvPr id="281" name="AutoShape 857">
                  <a:extLst>
                    <a:ext uri="{FF2B5EF4-FFF2-40B4-BE49-F238E27FC236}">
                      <a16:creationId xmlns:a16="http://schemas.microsoft.com/office/drawing/2014/main" id="{3E537DF2-7711-4CAC-B98A-31C7BCDAB631}"/>
                    </a:ext>
                  </a:extLst>
                </p:cNvPr>
                <p:cNvSpPr>
                  <a:spLocks noChangeArrowheads="1"/>
                </p:cNvSpPr>
                <p:nvPr/>
              </p:nvSpPr>
              <p:spPr bwMode="auto">
                <a:xfrm>
                  <a:off x="3099" y="3511"/>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82" name="AutoShape 858">
                  <a:extLst>
                    <a:ext uri="{FF2B5EF4-FFF2-40B4-BE49-F238E27FC236}">
                      <a16:creationId xmlns:a16="http://schemas.microsoft.com/office/drawing/2014/main" id="{384EB78C-C98D-469F-8820-A49CE277CE08}"/>
                    </a:ext>
                  </a:extLst>
                </p:cNvPr>
                <p:cNvSpPr>
                  <a:spLocks noChangeArrowheads="1"/>
                </p:cNvSpPr>
                <p:nvPr/>
              </p:nvSpPr>
              <p:spPr bwMode="auto">
                <a:xfrm>
                  <a:off x="3163"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3" name="AutoShape 859">
                  <a:extLst>
                    <a:ext uri="{FF2B5EF4-FFF2-40B4-BE49-F238E27FC236}">
                      <a16:creationId xmlns:a16="http://schemas.microsoft.com/office/drawing/2014/main" id="{77D1E043-C796-4AAF-96A0-821DD1466D7F}"/>
                    </a:ext>
                  </a:extLst>
                </p:cNvPr>
                <p:cNvSpPr>
                  <a:spLocks noChangeArrowheads="1"/>
                </p:cNvSpPr>
                <p:nvPr/>
              </p:nvSpPr>
              <p:spPr bwMode="auto">
                <a:xfrm>
                  <a:off x="3099" y="3511"/>
                  <a:ext cx="54"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84" name="AutoShape 860">
                  <a:extLst>
                    <a:ext uri="{FF2B5EF4-FFF2-40B4-BE49-F238E27FC236}">
                      <a16:creationId xmlns:a16="http://schemas.microsoft.com/office/drawing/2014/main" id="{CE37DEFF-FCB0-4B09-B3DD-EF14513BB2F1}"/>
                    </a:ext>
                  </a:extLst>
                </p:cNvPr>
                <p:cNvSpPr>
                  <a:spLocks noChangeArrowheads="1"/>
                </p:cNvSpPr>
                <p:nvPr/>
              </p:nvSpPr>
              <p:spPr bwMode="auto">
                <a:xfrm>
                  <a:off x="3104" y="3575"/>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85" name="AutoShape 861">
                  <a:extLst>
                    <a:ext uri="{FF2B5EF4-FFF2-40B4-BE49-F238E27FC236}">
                      <a16:creationId xmlns:a16="http://schemas.microsoft.com/office/drawing/2014/main" id="{71369271-0C52-4632-AABE-09A274432F51}"/>
                    </a:ext>
                  </a:extLst>
                </p:cNvPr>
                <p:cNvSpPr>
                  <a:spLocks noChangeArrowheads="1"/>
                </p:cNvSpPr>
                <p:nvPr/>
              </p:nvSpPr>
              <p:spPr bwMode="auto">
                <a:xfrm>
                  <a:off x="3164"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6" name="AutoShape 862">
                  <a:extLst>
                    <a:ext uri="{FF2B5EF4-FFF2-40B4-BE49-F238E27FC236}">
                      <a16:creationId xmlns:a16="http://schemas.microsoft.com/office/drawing/2014/main" id="{BDBCE43A-AA55-4648-BB3F-32D9835BB815}"/>
                    </a:ext>
                  </a:extLst>
                </p:cNvPr>
                <p:cNvSpPr>
                  <a:spLocks noChangeArrowheads="1"/>
                </p:cNvSpPr>
                <p:nvPr/>
              </p:nvSpPr>
              <p:spPr bwMode="auto">
                <a:xfrm>
                  <a:off x="3104" y="3575"/>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87" name="AutoShape 863">
                  <a:extLst>
                    <a:ext uri="{FF2B5EF4-FFF2-40B4-BE49-F238E27FC236}">
                      <a16:creationId xmlns:a16="http://schemas.microsoft.com/office/drawing/2014/main" id="{378E226A-5477-4F0E-B152-F67E1B019E4C}"/>
                    </a:ext>
                  </a:extLst>
                </p:cNvPr>
                <p:cNvSpPr>
                  <a:spLocks noChangeArrowheads="1"/>
                </p:cNvSpPr>
                <p:nvPr/>
              </p:nvSpPr>
              <p:spPr bwMode="auto">
                <a:xfrm>
                  <a:off x="3164" y="35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8" name="Line 864">
                  <a:extLst>
                    <a:ext uri="{FF2B5EF4-FFF2-40B4-BE49-F238E27FC236}">
                      <a16:creationId xmlns:a16="http://schemas.microsoft.com/office/drawing/2014/main" id="{39E5ADFC-2E11-4BE9-ADD5-E955740F8FAC}"/>
                    </a:ext>
                  </a:extLst>
                </p:cNvPr>
                <p:cNvSpPr>
                  <a:spLocks noChangeShapeType="1"/>
                </p:cNvSpPr>
                <p:nvPr/>
              </p:nvSpPr>
              <p:spPr bwMode="auto">
                <a:xfrm>
                  <a:off x="3204" y="3558"/>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39" name="Group 865">
                <a:extLst>
                  <a:ext uri="{FF2B5EF4-FFF2-40B4-BE49-F238E27FC236}">
                    <a16:creationId xmlns:a16="http://schemas.microsoft.com/office/drawing/2014/main" id="{652C841A-2746-4C25-94AE-165514A1FA28}"/>
                  </a:ext>
                </a:extLst>
              </p:cNvPr>
              <p:cNvGrpSpPr>
                <a:grpSpLocks/>
              </p:cNvGrpSpPr>
              <p:nvPr/>
            </p:nvGrpSpPr>
            <p:grpSpPr bwMode="auto">
              <a:xfrm rot="-5400000">
                <a:off x="1084" y="3552"/>
                <a:ext cx="112" cy="103"/>
                <a:chOff x="3328" y="3516"/>
                <a:chExt cx="112" cy="103"/>
              </a:xfrm>
            </p:grpSpPr>
            <p:sp>
              <p:nvSpPr>
                <p:cNvPr id="273" name="AutoShape 866">
                  <a:extLst>
                    <a:ext uri="{FF2B5EF4-FFF2-40B4-BE49-F238E27FC236}">
                      <a16:creationId xmlns:a16="http://schemas.microsoft.com/office/drawing/2014/main" id="{7027ABD8-9946-44DA-8D5A-1CCFA1CA6A0E}"/>
                    </a:ext>
                  </a:extLst>
                </p:cNvPr>
                <p:cNvSpPr>
                  <a:spLocks noChangeArrowheads="1"/>
                </p:cNvSpPr>
                <p:nvPr/>
              </p:nvSpPr>
              <p:spPr bwMode="auto">
                <a:xfrm>
                  <a:off x="3341" y="3487"/>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74" name="AutoShape 867">
                  <a:extLst>
                    <a:ext uri="{FF2B5EF4-FFF2-40B4-BE49-F238E27FC236}">
                      <a16:creationId xmlns:a16="http://schemas.microsoft.com/office/drawing/2014/main" id="{516219EF-44BD-4E67-AF3F-58455ADAA9F2}"/>
                    </a:ext>
                  </a:extLst>
                </p:cNvPr>
                <p:cNvSpPr>
                  <a:spLocks noChangeArrowheads="1"/>
                </p:cNvSpPr>
                <p:nvPr/>
              </p:nvSpPr>
              <p:spPr bwMode="auto">
                <a:xfrm>
                  <a:off x="3384"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5" name="AutoShape 868">
                  <a:extLst>
                    <a:ext uri="{FF2B5EF4-FFF2-40B4-BE49-F238E27FC236}">
                      <a16:creationId xmlns:a16="http://schemas.microsoft.com/office/drawing/2014/main" id="{854B84C4-48D9-49C1-88C6-2CF04F65EE81}"/>
                    </a:ext>
                  </a:extLst>
                </p:cNvPr>
                <p:cNvSpPr>
                  <a:spLocks noChangeArrowheads="1"/>
                </p:cNvSpPr>
                <p:nvPr/>
              </p:nvSpPr>
              <p:spPr bwMode="auto">
                <a:xfrm>
                  <a:off x="3341" y="3488"/>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76" name="AutoShape 869">
                  <a:extLst>
                    <a:ext uri="{FF2B5EF4-FFF2-40B4-BE49-F238E27FC236}">
                      <a16:creationId xmlns:a16="http://schemas.microsoft.com/office/drawing/2014/main" id="{53F4C609-495B-4FBE-B88C-FE7B06C03A5E}"/>
                    </a:ext>
                  </a:extLst>
                </p:cNvPr>
                <p:cNvSpPr>
                  <a:spLocks noChangeArrowheads="1"/>
                </p:cNvSpPr>
                <p:nvPr/>
              </p:nvSpPr>
              <p:spPr bwMode="auto">
                <a:xfrm>
                  <a:off x="3341" y="3575"/>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77" name="AutoShape 870">
                  <a:extLst>
                    <a:ext uri="{FF2B5EF4-FFF2-40B4-BE49-F238E27FC236}">
                      <a16:creationId xmlns:a16="http://schemas.microsoft.com/office/drawing/2014/main" id="{D55B8276-43BD-4A91-9FCB-EEB64554C44C}"/>
                    </a:ext>
                  </a:extLst>
                </p:cNvPr>
                <p:cNvSpPr>
                  <a:spLocks noChangeArrowheads="1"/>
                </p:cNvSpPr>
                <p:nvPr/>
              </p:nvSpPr>
              <p:spPr bwMode="auto">
                <a:xfrm>
                  <a:off x="3385"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8" name="AutoShape 871">
                  <a:extLst>
                    <a:ext uri="{FF2B5EF4-FFF2-40B4-BE49-F238E27FC236}">
                      <a16:creationId xmlns:a16="http://schemas.microsoft.com/office/drawing/2014/main" id="{79C684FB-410D-460A-A72F-4A530C546B74}"/>
                    </a:ext>
                  </a:extLst>
                </p:cNvPr>
                <p:cNvSpPr>
                  <a:spLocks noChangeArrowheads="1"/>
                </p:cNvSpPr>
                <p:nvPr/>
              </p:nvSpPr>
              <p:spPr bwMode="auto">
                <a:xfrm>
                  <a:off x="3341" y="3575"/>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79" name="AutoShape 872">
                  <a:extLst>
                    <a:ext uri="{FF2B5EF4-FFF2-40B4-BE49-F238E27FC236}">
                      <a16:creationId xmlns:a16="http://schemas.microsoft.com/office/drawing/2014/main" id="{85E49712-3130-4CF7-A0BF-D1551FAC35DD}"/>
                    </a:ext>
                  </a:extLst>
                </p:cNvPr>
                <p:cNvSpPr>
                  <a:spLocks noChangeArrowheads="1"/>
                </p:cNvSpPr>
                <p:nvPr/>
              </p:nvSpPr>
              <p:spPr bwMode="auto">
                <a:xfrm>
                  <a:off x="3385" y="35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0" name="Line 873">
                  <a:extLst>
                    <a:ext uri="{FF2B5EF4-FFF2-40B4-BE49-F238E27FC236}">
                      <a16:creationId xmlns:a16="http://schemas.microsoft.com/office/drawing/2014/main" id="{33AF02C5-8333-4B16-B101-25EC3585F9EA}"/>
                    </a:ext>
                  </a:extLst>
                </p:cNvPr>
                <p:cNvSpPr>
                  <a:spLocks noChangeShapeType="1"/>
                </p:cNvSpPr>
                <p:nvPr/>
              </p:nvSpPr>
              <p:spPr bwMode="auto">
                <a:xfrm>
                  <a:off x="3426" y="3558"/>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40" name="Group 874">
                <a:extLst>
                  <a:ext uri="{FF2B5EF4-FFF2-40B4-BE49-F238E27FC236}">
                    <a16:creationId xmlns:a16="http://schemas.microsoft.com/office/drawing/2014/main" id="{B04A57B4-73E3-42CF-A735-E27BC6BD438F}"/>
                  </a:ext>
                </a:extLst>
              </p:cNvPr>
              <p:cNvGrpSpPr>
                <a:grpSpLocks/>
              </p:cNvGrpSpPr>
              <p:nvPr/>
            </p:nvGrpSpPr>
            <p:grpSpPr bwMode="auto">
              <a:xfrm>
                <a:off x="1202" y="3471"/>
                <a:ext cx="112" cy="102"/>
                <a:chOff x="3218" y="3516"/>
                <a:chExt cx="112" cy="102"/>
              </a:xfrm>
            </p:grpSpPr>
            <p:sp>
              <p:nvSpPr>
                <p:cNvPr id="268" name="AutoShape 875">
                  <a:extLst>
                    <a:ext uri="{FF2B5EF4-FFF2-40B4-BE49-F238E27FC236}">
                      <a16:creationId xmlns:a16="http://schemas.microsoft.com/office/drawing/2014/main" id="{C565CC4A-55DE-4B31-9850-84CBB06E9088}"/>
                    </a:ext>
                  </a:extLst>
                </p:cNvPr>
                <p:cNvSpPr>
                  <a:spLocks noChangeArrowheads="1"/>
                </p:cNvSpPr>
                <p:nvPr/>
              </p:nvSpPr>
              <p:spPr bwMode="auto">
                <a:xfrm>
                  <a:off x="3183" y="3475"/>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69" name="AutoShape 876">
                  <a:extLst>
                    <a:ext uri="{FF2B5EF4-FFF2-40B4-BE49-F238E27FC236}">
                      <a16:creationId xmlns:a16="http://schemas.microsoft.com/office/drawing/2014/main" id="{0C469FF9-9844-4ED4-8E7D-6E85DF168349}"/>
                    </a:ext>
                  </a:extLst>
                </p:cNvPr>
                <p:cNvSpPr>
                  <a:spLocks noChangeArrowheads="1"/>
                </p:cNvSpPr>
                <p:nvPr/>
              </p:nvSpPr>
              <p:spPr bwMode="auto">
                <a:xfrm>
                  <a:off x="3274"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0" name="AutoShape 877">
                  <a:extLst>
                    <a:ext uri="{FF2B5EF4-FFF2-40B4-BE49-F238E27FC236}">
                      <a16:creationId xmlns:a16="http://schemas.microsoft.com/office/drawing/2014/main" id="{9518E83F-61A6-4F83-B55A-BB8004C87316}"/>
                    </a:ext>
                  </a:extLst>
                </p:cNvPr>
                <p:cNvSpPr>
                  <a:spLocks noChangeArrowheads="1"/>
                </p:cNvSpPr>
                <p:nvPr/>
              </p:nvSpPr>
              <p:spPr bwMode="auto">
                <a:xfrm>
                  <a:off x="3184" y="3558"/>
                  <a:ext cx="60"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71" name="AutoShape 878">
                  <a:extLst>
                    <a:ext uri="{FF2B5EF4-FFF2-40B4-BE49-F238E27FC236}">
                      <a16:creationId xmlns:a16="http://schemas.microsoft.com/office/drawing/2014/main" id="{34EB19E7-942B-4DE4-91E0-2F73526709E4}"/>
                    </a:ext>
                  </a:extLst>
                </p:cNvPr>
                <p:cNvSpPr>
                  <a:spLocks noChangeArrowheads="1"/>
                </p:cNvSpPr>
                <p:nvPr/>
              </p:nvSpPr>
              <p:spPr bwMode="auto">
                <a:xfrm>
                  <a:off x="3275"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2" name="Line 879">
                  <a:extLst>
                    <a:ext uri="{FF2B5EF4-FFF2-40B4-BE49-F238E27FC236}">
                      <a16:creationId xmlns:a16="http://schemas.microsoft.com/office/drawing/2014/main" id="{1F8C6F6F-E553-4CD8-A02F-F1767BF50CED}"/>
                    </a:ext>
                  </a:extLst>
                </p:cNvPr>
                <p:cNvSpPr>
                  <a:spLocks noChangeShapeType="1"/>
                </p:cNvSpPr>
                <p:nvPr/>
              </p:nvSpPr>
              <p:spPr bwMode="auto">
                <a:xfrm>
                  <a:off x="3315" y="3556"/>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41" name="Group 880">
                <a:extLst>
                  <a:ext uri="{FF2B5EF4-FFF2-40B4-BE49-F238E27FC236}">
                    <a16:creationId xmlns:a16="http://schemas.microsoft.com/office/drawing/2014/main" id="{1C1D9033-F001-441E-954D-5D9BAB809F31}"/>
                  </a:ext>
                </a:extLst>
              </p:cNvPr>
              <p:cNvGrpSpPr>
                <a:grpSpLocks/>
              </p:cNvGrpSpPr>
              <p:nvPr/>
            </p:nvGrpSpPr>
            <p:grpSpPr bwMode="auto">
              <a:xfrm>
                <a:off x="2320" y="4149"/>
                <a:ext cx="112" cy="102"/>
                <a:chOff x="3439" y="3516"/>
                <a:chExt cx="112" cy="102"/>
              </a:xfrm>
            </p:grpSpPr>
            <p:sp>
              <p:nvSpPr>
                <p:cNvPr id="263" name="AutoShape 881">
                  <a:extLst>
                    <a:ext uri="{FF2B5EF4-FFF2-40B4-BE49-F238E27FC236}">
                      <a16:creationId xmlns:a16="http://schemas.microsoft.com/office/drawing/2014/main" id="{4EA4C6F2-7774-4E3C-B755-587B93D90E90}"/>
                    </a:ext>
                  </a:extLst>
                </p:cNvPr>
                <p:cNvSpPr>
                  <a:spLocks noChangeArrowheads="1"/>
                </p:cNvSpPr>
                <p:nvPr/>
              </p:nvSpPr>
              <p:spPr bwMode="auto">
                <a:xfrm>
                  <a:off x="3437" y="3495"/>
                  <a:ext cx="59" cy="40"/>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64" name="AutoShape 882">
                  <a:extLst>
                    <a:ext uri="{FF2B5EF4-FFF2-40B4-BE49-F238E27FC236}">
                      <a16:creationId xmlns:a16="http://schemas.microsoft.com/office/drawing/2014/main" id="{ECC9ABE3-9E85-463D-84C5-54FED84D8589}"/>
                    </a:ext>
                  </a:extLst>
                </p:cNvPr>
                <p:cNvSpPr>
                  <a:spLocks noChangeArrowheads="1"/>
                </p:cNvSpPr>
                <p:nvPr/>
              </p:nvSpPr>
              <p:spPr bwMode="auto">
                <a:xfrm>
                  <a:off x="3495"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5" name="AutoShape 883">
                  <a:extLst>
                    <a:ext uri="{FF2B5EF4-FFF2-40B4-BE49-F238E27FC236}">
                      <a16:creationId xmlns:a16="http://schemas.microsoft.com/office/drawing/2014/main" id="{AB3200B5-D968-4C56-ABB9-365BA73DB235}"/>
                    </a:ext>
                  </a:extLst>
                </p:cNvPr>
                <p:cNvSpPr>
                  <a:spLocks noChangeArrowheads="1"/>
                </p:cNvSpPr>
                <p:nvPr/>
              </p:nvSpPr>
              <p:spPr bwMode="auto">
                <a:xfrm>
                  <a:off x="3442" y="3580"/>
                  <a:ext cx="58" cy="41"/>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66" name="AutoShape 884">
                  <a:extLst>
                    <a:ext uri="{FF2B5EF4-FFF2-40B4-BE49-F238E27FC236}">
                      <a16:creationId xmlns:a16="http://schemas.microsoft.com/office/drawing/2014/main" id="{9390FB8E-4D14-44C7-967F-67B68CCD2F24}"/>
                    </a:ext>
                  </a:extLst>
                </p:cNvPr>
                <p:cNvSpPr>
                  <a:spLocks noChangeArrowheads="1"/>
                </p:cNvSpPr>
                <p:nvPr/>
              </p:nvSpPr>
              <p:spPr bwMode="auto">
                <a:xfrm>
                  <a:off x="3496"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7" name="Line 885">
                  <a:extLst>
                    <a:ext uri="{FF2B5EF4-FFF2-40B4-BE49-F238E27FC236}">
                      <a16:creationId xmlns:a16="http://schemas.microsoft.com/office/drawing/2014/main" id="{26434E14-30F2-4559-9581-EA0B28187499}"/>
                    </a:ext>
                  </a:extLst>
                </p:cNvPr>
                <p:cNvSpPr>
                  <a:spLocks noChangeShapeType="1"/>
                </p:cNvSpPr>
                <p:nvPr/>
              </p:nvSpPr>
              <p:spPr bwMode="auto">
                <a:xfrm>
                  <a:off x="3537" y="3556"/>
                  <a:ext cx="0" cy="22"/>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242" name="Group 886">
                <a:extLst>
                  <a:ext uri="{FF2B5EF4-FFF2-40B4-BE49-F238E27FC236}">
                    <a16:creationId xmlns:a16="http://schemas.microsoft.com/office/drawing/2014/main" id="{B588638A-D87E-468D-8BDF-9A9910D42CA5}"/>
                  </a:ext>
                </a:extLst>
              </p:cNvPr>
              <p:cNvGrpSpPr>
                <a:grpSpLocks/>
              </p:cNvGrpSpPr>
              <p:nvPr/>
            </p:nvGrpSpPr>
            <p:grpSpPr bwMode="auto">
              <a:xfrm rot="5400000">
                <a:off x="2436" y="3582"/>
                <a:ext cx="112" cy="103"/>
                <a:chOff x="3216" y="3471"/>
                <a:chExt cx="112" cy="103"/>
              </a:xfrm>
            </p:grpSpPr>
            <p:sp>
              <p:nvSpPr>
                <p:cNvPr id="254" name="AutoShape 887">
                  <a:extLst>
                    <a:ext uri="{FF2B5EF4-FFF2-40B4-BE49-F238E27FC236}">
                      <a16:creationId xmlns:a16="http://schemas.microsoft.com/office/drawing/2014/main" id="{56C811E9-B516-4D6A-8C42-A250E38250B1}"/>
                    </a:ext>
                  </a:extLst>
                </p:cNvPr>
                <p:cNvSpPr>
                  <a:spLocks noChangeArrowheads="1"/>
                </p:cNvSpPr>
                <p:nvPr/>
              </p:nvSpPr>
              <p:spPr bwMode="auto">
                <a:xfrm>
                  <a:off x="3213" y="347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55" name="AutoShape 888">
                  <a:extLst>
                    <a:ext uri="{FF2B5EF4-FFF2-40B4-BE49-F238E27FC236}">
                      <a16:creationId xmlns:a16="http://schemas.microsoft.com/office/drawing/2014/main" id="{8CB89460-D257-40CC-A987-82AF2D06A379}"/>
                    </a:ext>
                  </a:extLst>
                </p:cNvPr>
                <p:cNvSpPr>
                  <a:spLocks noChangeArrowheads="1"/>
                </p:cNvSpPr>
                <p:nvPr/>
              </p:nvSpPr>
              <p:spPr bwMode="auto">
                <a:xfrm>
                  <a:off x="3272" y="347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6" name="AutoShape 889">
                  <a:extLst>
                    <a:ext uri="{FF2B5EF4-FFF2-40B4-BE49-F238E27FC236}">
                      <a16:creationId xmlns:a16="http://schemas.microsoft.com/office/drawing/2014/main" id="{2FAF9C40-4621-4AF0-B26D-AE9EFE5C5E18}"/>
                    </a:ext>
                  </a:extLst>
                </p:cNvPr>
                <p:cNvSpPr>
                  <a:spLocks noChangeArrowheads="1"/>
                </p:cNvSpPr>
                <p:nvPr/>
              </p:nvSpPr>
              <p:spPr bwMode="auto">
                <a:xfrm>
                  <a:off x="3213" y="3474"/>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57" name="AutoShape 890">
                  <a:extLst>
                    <a:ext uri="{FF2B5EF4-FFF2-40B4-BE49-F238E27FC236}">
                      <a16:creationId xmlns:a16="http://schemas.microsoft.com/office/drawing/2014/main" id="{AD5A8A9C-BF06-4BBA-8F58-C68B7E674C4D}"/>
                    </a:ext>
                  </a:extLst>
                </p:cNvPr>
                <p:cNvSpPr>
                  <a:spLocks noChangeArrowheads="1"/>
                </p:cNvSpPr>
                <p:nvPr/>
              </p:nvSpPr>
              <p:spPr bwMode="auto">
                <a:xfrm>
                  <a:off x="3272" y="3472"/>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8" name="AutoShape 891">
                  <a:extLst>
                    <a:ext uri="{FF2B5EF4-FFF2-40B4-BE49-F238E27FC236}">
                      <a16:creationId xmlns:a16="http://schemas.microsoft.com/office/drawing/2014/main" id="{661F13F8-04E0-4129-A06D-EC4D70AB9A91}"/>
                    </a:ext>
                  </a:extLst>
                </p:cNvPr>
                <p:cNvSpPr>
                  <a:spLocks noChangeArrowheads="1"/>
                </p:cNvSpPr>
                <p:nvPr/>
              </p:nvSpPr>
              <p:spPr bwMode="auto">
                <a:xfrm>
                  <a:off x="3213" y="3533"/>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59" name="AutoShape 892">
                  <a:extLst>
                    <a:ext uri="{FF2B5EF4-FFF2-40B4-BE49-F238E27FC236}">
                      <a16:creationId xmlns:a16="http://schemas.microsoft.com/office/drawing/2014/main" id="{07BA48DD-CB0F-4B4C-83C2-8C890660B15D}"/>
                    </a:ext>
                  </a:extLst>
                </p:cNvPr>
                <p:cNvSpPr>
                  <a:spLocks noChangeArrowheads="1"/>
                </p:cNvSpPr>
                <p:nvPr/>
              </p:nvSpPr>
              <p:spPr bwMode="auto">
                <a:xfrm>
                  <a:off x="3273" y="3534"/>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0" name="AutoShape 893">
                  <a:extLst>
                    <a:ext uri="{FF2B5EF4-FFF2-40B4-BE49-F238E27FC236}">
                      <a16:creationId xmlns:a16="http://schemas.microsoft.com/office/drawing/2014/main" id="{B11578D5-C1FF-48EC-9E2A-8BA836750534}"/>
                    </a:ext>
                  </a:extLst>
                </p:cNvPr>
                <p:cNvSpPr>
                  <a:spLocks noChangeArrowheads="1"/>
                </p:cNvSpPr>
                <p:nvPr/>
              </p:nvSpPr>
              <p:spPr bwMode="auto">
                <a:xfrm>
                  <a:off x="3213" y="3533"/>
                  <a:ext cx="54" cy="37"/>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61" name="AutoShape 894">
                  <a:extLst>
                    <a:ext uri="{FF2B5EF4-FFF2-40B4-BE49-F238E27FC236}">
                      <a16:creationId xmlns:a16="http://schemas.microsoft.com/office/drawing/2014/main" id="{2B6CC930-677C-447C-8ED5-8AC749C49AFE}"/>
                    </a:ext>
                  </a:extLst>
                </p:cNvPr>
                <p:cNvSpPr>
                  <a:spLocks noChangeArrowheads="1"/>
                </p:cNvSpPr>
                <p:nvPr/>
              </p:nvSpPr>
              <p:spPr bwMode="auto">
                <a:xfrm>
                  <a:off x="3273" y="3535"/>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2" name="Line 895">
                  <a:extLst>
                    <a:ext uri="{FF2B5EF4-FFF2-40B4-BE49-F238E27FC236}">
                      <a16:creationId xmlns:a16="http://schemas.microsoft.com/office/drawing/2014/main" id="{8540A69D-DB42-4C12-8858-8E1F3931EE9A}"/>
                    </a:ext>
                  </a:extLst>
                </p:cNvPr>
                <p:cNvSpPr>
                  <a:spLocks noChangeShapeType="1"/>
                </p:cNvSpPr>
                <p:nvPr/>
              </p:nvSpPr>
              <p:spPr bwMode="auto">
                <a:xfrm>
                  <a:off x="3313" y="3513"/>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43" name="AutoShape 896">
                <a:extLst>
                  <a:ext uri="{FF2B5EF4-FFF2-40B4-BE49-F238E27FC236}">
                    <a16:creationId xmlns:a16="http://schemas.microsoft.com/office/drawing/2014/main" id="{E547FB6B-CFD2-412D-B536-E6A8A43EE5A2}"/>
                  </a:ext>
                </a:extLst>
              </p:cNvPr>
              <p:cNvSpPr>
                <a:spLocks noChangeArrowheads="1"/>
              </p:cNvSpPr>
              <p:nvPr/>
            </p:nvSpPr>
            <p:spPr bwMode="auto">
              <a:xfrm rot="3264453">
                <a:off x="1104" y="4166"/>
                <a:ext cx="55" cy="38"/>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grpSp>
            <p:nvGrpSpPr>
              <p:cNvPr id="244" name="Group 897">
                <a:extLst>
                  <a:ext uri="{FF2B5EF4-FFF2-40B4-BE49-F238E27FC236}">
                    <a16:creationId xmlns:a16="http://schemas.microsoft.com/office/drawing/2014/main" id="{82B02CF1-3681-4D91-AEF2-1C210B45D6E5}"/>
                  </a:ext>
                </a:extLst>
              </p:cNvPr>
              <p:cNvGrpSpPr>
                <a:grpSpLocks/>
              </p:cNvGrpSpPr>
              <p:nvPr/>
            </p:nvGrpSpPr>
            <p:grpSpPr bwMode="auto">
              <a:xfrm>
                <a:off x="1206" y="4144"/>
                <a:ext cx="112" cy="103"/>
                <a:chOff x="3107" y="3516"/>
                <a:chExt cx="112" cy="103"/>
              </a:xfrm>
            </p:grpSpPr>
            <p:sp>
              <p:nvSpPr>
                <p:cNvPr id="246" name="AutoShape 898">
                  <a:extLst>
                    <a:ext uri="{FF2B5EF4-FFF2-40B4-BE49-F238E27FC236}">
                      <a16:creationId xmlns:a16="http://schemas.microsoft.com/office/drawing/2014/main" id="{E321D180-BA7F-4F84-95E7-EBD8BDE4A223}"/>
                    </a:ext>
                  </a:extLst>
                </p:cNvPr>
                <p:cNvSpPr>
                  <a:spLocks noChangeArrowheads="1"/>
                </p:cNvSpPr>
                <p:nvPr/>
              </p:nvSpPr>
              <p:spPr bwMode="auto">
                <a:xfrm>
                  <a:off x="3105" y="3495"/>
                  <a:ext cx="59"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47" name="AutoShape 899">
                  <a:extLst>
                    <a:ext uri="{FF2B5EF4-FFF2-40B4-BE49-F238E27FC236}">
                      <a16:creationId xmlns:a16="http://schemas.microsoft.com/office/drawing/2014/main" id="{2A989414-7923-461B-84FA-EBA2CF2CDEFF}"/>
                    </a:ext>
                  </a:extLst>
                </p:cNvPr>
                <p:cNvSpPr>
                  <a:spLocks noChangeArrowheads="1"/>
                </p:cNvSpPr>
                <p:nvPr/>
              </p:nvSpPr>
              <p:spPr bwMode="auto">
                <a:xfrm>
                  <a:off x="3163" y="3516"/>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8" name="AutoShape 900">
                  <a:extLst>
                    <a:ext uri="{FF2B5EF4-FFF2-40B4-BE49-F238E27FC236}">
                      <a16:creationId xmlns:a16="http://schemas.microsoft.com/office/drawing/2014/main" id="{1FF2D1C7-F08B-4FE8-8BE3-1F2E907D99D5}"/>
                    </a:ext>
                  </a:extLst>
                </p:cNvPr>
                <p:cNvSpPr>
                  <a:spLocks noChangeArrowheads="1"/>
                </p:cNvSpPr>
                <p:nvPr/>
              </p:nvSpPr>
              <p:spPr bwMode="auto">
                <a:xfrm>
                  <a:off x="3105" y="3496"/>
                  <a:ext cx="59"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49" name="AutoShape 901">
                  <a:extLst>
                    <a:ext uri="{FF2B5EF4-FFF2-40B4-BE49-F238E27FC236}">
                      <a16:creationId xmlns:a16="http://schemas.microsoft.com/office/drawing/2014/main" id="{509C796F-5264-485E-A959-4F1FA0C2F443}"/>
                    </a:ext>
                  </a:extLst>
                </p:cNvPr>
                <p:cNvSpPr>
                  <a:spLocks noChangeArrowheads="1"/>
                </p:cNvSpPr>
                <p:nvPr/>
              </p:nvSpPr>
              <p:spPr bwMode="auto">
                <a:xfrm>
                  <a:off x="3107" y="3579"/>
                  <a:ext cx="57"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50" name="AutoShape 902">
                  <a:extLst>
                    <a:ext uri="{FF2B5EF4-FFF2-40B4-BE49-F238E27FC236}">
                      <a16:creationId xmlns:a16="http://schemas.microsoft.com/office/drawing/2014/main" id="{B56C1981-AC0B-4866-A801-EE43AD544B0B}"/>
                    </a:ext>
                  </a:extLst>
                </p:cNvPr>
                <p:cNvSpPr>
                  <a:spLocks noChangeArrowheads="1"/>
                </p:cNvSpPr>
                <p:nvPr/>
              </p:nvSpPr>
              <p:spPr bwMode="auto">
                <a:xfrm>
                  <a:off x="3164" y="3579"/>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1" name="AutoShape 903">
                  <a:extLst>
                    <a:ext uri="{FF2B5EF4-FFF2-40B4-BE49-F238E27FC236}">
                      <a16:creationId xmlns:a16="http://schemas.microsoft.com/office/drawing/2014/main" id="{D0C20CFC-00BB-4302-B480-04F39403EEEB}"/>
                    </a:ext>
                  </a:extLst>
                </p:cNvPr>
                <p:cNvSpPr>
                  <a:spLocks noChangeArrowheads="1"/>
                </p:cNvSpPr>
                <p:nvPr/>
              </p:nvSpPr>
              <p:spPr bwMode="auto">
                <a:xfrm>
                  <a:off x="3107" y="3580"/>
                  <a:ext cx="57" cy="39"/>
                </a:xfrm>
                <a:prstGeom prst="hexagon">
                  <a:avLst>
                    <a:gd name="adj" fmla="val 35256"/>
                    <a:gd name="vf" fmla="val 115470"/>
                  </a:avLst>
                </a:prstGeom>
                <a:gradFill rotWithShape="1">
                  <a:gsLst>
                    <a:gs pos="0">
                      <a:srgbClr val="99CC00">
                        <a:gamma/>
                        <a:tint val="60784"/>
                        <a:invGamma/>
                      </a:srgbClr>
                    </a:gs>
                    <a:gs pos="100000">
                      <a:srgbClr val="99CC00"/>
                    </a:gs>
                  </a:gsLst>
                  <a:path path="shape">
                    <a:fillToRect l="50000" t="50000" r="50000" b="50000"/>
                  </a:path>
                </a:gradFill>
                <a:ln w="9525">
                  <a:solidFill>
                    <a:srgbClr val="99CC00"/>
                  </a:solidFill>
                  <a:miter lim="800000"/>
                  <a:headEnd/>
                  <a:tailEnd/>
                </a:ln>
                <a:effec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itchFamily="-108" charset="0"/>
                    <a:ea typeface="MS PGothic" charset="0"/>
                  </a:endParaRPr>
                </a:p>
              </p:txBody>
            </p:sp>
            <p:sp>
              <p:nvSpPr>
                <p:cNvPr id="252" name="AutoShape 904">
                  <a:extLst>
                    <a:ext uri="{FF2B5EF4-FFF2-40B4-BE49-F238E27FC236}">
                      <a16:creationId xmlns:a16="http://schemas.microsoft.com/office/drawing/2014/main" id="{6AB11220-582F-4720-A9C0-7D0DD9359475}"/>
                    </a:ext>
                  </a:extLst>
                </p:cNvPr>
                <p:cNvSpPr>
                  <a:spLocks noChangeArrowheads="1"/>
                </p:cNvSpPr>
                <p:nvPr/>
              </p:nvSpPr>
              <p:spPr bwMode="auto">
                <a:xfrm>
                  <a:off x="3164" y="3580"/>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3" name="Line 905">
                  <a:extLst>
                    <a:ext uri="{FF2B5EF4-FFF2-40B4-BE49-F238E27FC236}">
                      <a16:creationId xmlns:a16="http://schemas.microsoft.com/office/drawing/2014/main" id="{10C1641F-5BFE-46F6-BC79-45DB61F53869}"/>
                    </a:ext>
                  </a:extLst>
                </p:cNvPr>
                <p:cNvSpPr>
                  <a:spLocks noChangeShapeType="1"/>
                </p:cNvSpPr>
                <p:nvPr/>
              </p:nvSpPr>
              <p:spPr bwMode="auto">
                <a:xfrm>
                  <a:off x="3204" y="3558"/>
                  <a:ext cx="0" cy="21"/>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45" name="AutoShape 906">
                <a:extLst>
                  <a:ext uri="{FF2B5EF4-FFF2-40B4-BE49-F238E27FC236}">
                    <a16:creationId xmlns:a16="http://schemas.microsoft.com/office/drawing/2014/main" id="{6D050BCE-11B4-4C3A-9979-FB12E6BC3378}"/>
                  </a:ext>
                </a:extLst>
              </p:cNvPr>
              <p:cNvSpPr>
                <a:spLocks noChangeArrowheads="1"/>
              </p:cNvSpPr>
              <p:nvPr/>
            </p:nvSpPr>
            <p:spPr bwMode="auto">
              <a:xfrm rot="726397">
                <a:off x="1146" y="4201"/>
                <a:ext cx="55" cy="39"/>
              </a:xfrm>
              <a:prstGeom prst="hexagon">
                <a:avLst>
                  <a:gd name="adj" fmla="val 35256"/>
                  <a:gd name="vf" fmla="val 115470"/>
                </a:avLst>
              </a:prstGeom>
              <a:gradFill rotWithShape="1">
                <a:gsLst>
                  <a:gs pos="0">
                    <a:srgbClr val="D7C3FF"/>
                  </a:gs>
                  <a:gs pos="100000">
                    <a:srgbClr val="9966FF"/>
                  </a:gs>
                </a:gsLst>
                <a:path path="shape">
                  <a:fillToRect l="50000" t="50000" r="50000" b="50000"/>
                </a:path>
              </a:gradFill>
              <a:ln w="9525">
                <a:solidFill>
                  <a:srgbClr val="9966FF"/>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8" name="Group 907">
              <a:extLst>
                <a:ext uri="{FF2B5EF4-FFF2-40B4-BE49-F238E27FC236}">
                  <a16:creationId xmlns:a16="http://schemas.microsoft.com/office/drawing/2014/main" id="{E6B988FE-AB0B-430F-A002-84349F5FCF5D}"/>
                </a:ext>
              </a:extLst>
            </p:cNvPr>
            <p:cNvGrpSpPr>
              <a:grpSpLocks/>
            </p:cNvGrpSpPr>
            <p:nvPr/>
          </p:nvGrpSpPr>
          <p:grpSpPr bwMode="auto">
            <a:xfrm rot="-5400000">
              <a:off x="1135" y="3080"/>
              <a:ext cx="27" cy="483"/>
              <a:chOff x="973" y="1391"/>
              <a:chExt cx="66" cy="1179"/>
            </a:xfrm>
          </p:grpSpPr>
          <p:grpSp>
            <p:nvGrpSpPr>
              <p:cNvPr id="182" name="Group 908">
                <a:extLst>
                  <a:ext uri="{FF2B5EF4-FFF2-40B4-BE49-F238E27FC236}">
                    <a16:creationId xmlns:a16="http://schemas.microsoft.com/office/drawing/2014/main" id="{4233230A-AE3F-4D9C-9981-FF565575A537}"/>
                  </a:ext>
                </a:extLst>
              </p:cNvPr>
              <p:cNvGrpSpPr>
                <a:grpSpLocks/>
              </p:cNvGrpSpPr>
              <p:nvPr/>
            </p:nvGrpSpPr>
            <p:grpSpPr bwMode="auto">
              <a:xfrm>
                <a:off x="973" y="1632"/>
                <a:ext cx="66" cy="938"/>
                <a:chOff x="3133" y="1850"/>
                <a:chExt cx="138" cy="1370"/>
              </a:xfrm>
            </p:grpSpPr>
            <p:grpSp>
              <p:nvGrpSpPr>
                <p:cNvPr id="185" name="Group 909">
                  <a:extLst>
                    <a:ext uri="{FF2B5EF4-FFF2-40B4-BE49-F238E27FC236}">
                      <a16:creationId xmlns:a16="http://schemas.microsoft.com/office/drawing/2014/main" id="{D91D7A92-AC60-4EE6-8FA6-568CC5F5B37F}"/>
                    </a:ext>
                  </a:extLst>
                </p:cNvPr>
                <p:cNvGrpSpPr>
                  <a:grpSpLocks/>
                </p:cNvGrpSpPr>
                <p:nvPr/>
              </p:nvGrpSpPr>
              <p:grpSpPr bwMode="auto">
                <a:xfrm>
                  <a:off x="3135" y="2536"/>
                  <a:ext cx="136" cy="684"/>
                  <a:chOff x="3135" y="2536"/>
                  <a:chExt cx="136" cy="684"/>
                </a:xfrm>
              </p:grpSpPr>
              <p:sp>
                <p:nvSpPr>
                  <p:cNvPr id="191" name="AutoShape 910">
                    <a:extLst>
                      <a:ext uri="{FF2B5EF4-FFF2-40B4-BE49-F238E27FC236}">
                        <a16:creationId xmlns:a16="http://schemas.microsoft.com/office/drawing/2014/main" id="{6A0DD63A-9171-4322-BA3E-AE79FAF68D69}"/>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911">
                    <a:extLst>
                      <a:ext uri="{FF2B5EF4-FFF2-40B4-BE49-F238E27FC236}">
                        <a16:creationId xmlns:a16="http://schemas.microsoft.com/office/drawing/2014/main" id="{DFC21449-012D-4823-AD84-26DEA9A82BCC}"/>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 name="AutoShape 912">
                    <a:extLst>
                      <a:ext uri="{FF2B5EF4-FFF2-40B4-BE49-F238E27FC236}">
                        <a16:creationId xmlns:a16="http://schemas.microsoft.com/office/drawing/2014/main" id="{FF7DF80D-1BE6-40FF-B8DB-139F0E7F0073}"/>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 name="Oval 913">
                    <a:extLst>
                      <a:ext uri="{FF2B5EF4-FFF2-40B4-BE49-F238E27FC236}">
                        <a16:creationId xmlns:a16="http://schemas.microsoft.com/office/drawing/2014/main" id="{B3462BA2-C939-4EFD-869C-0EFA8F27C01F}"/>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86" name="Group 914">
                  <a:extLst>
                    <a:ext uri="{FF2B5EF4-FFF2-40B4-BE49-F238E27FC236}">
                      <a16:creationId xmlns:a16="http://schemas.microsoft.com/office/drawing/2014/main" id="{5083AC89-6A50-4084-8C93-CF667DB3A875}"/>
                    </a:ext>
                  </a:extLst>
                </p:cNvPr>
                <p:cNvGrpSpPr>
                  <a:grpSpLocks/>
                </p:cNvGrpSpPr>
                <p:nvPr/>
              </p:nvGrpSpPr>
              <p:grpSpPr bwMode="auto">
                <a:xfrm>
                  <a:off x="3133" y="1850"/>
                  <a:ext cx="136" cy="684"/>
                  <a:chOff x="3135" y="2536"/>
                  <a:chExt cx="136" cy="684"/>
                </a:xfrm>
              </p:grpSpPr>
              <p:sp>
                <p:nvSpPr>
                  <p:cNvPr id="187" name="AutoShape 915">
                    <a:extLst>
                      <a:ext uri="{FF2B5EF4-FFF2-40B4-BE49-F238E27FC236}">
                        <a16:creationId xmlns:a16="http://schemas.microsoft.com/office/drawing/2014/main" id="{5D4C1A7D-77C8-4A76-8681-C724E60ACA29}"/>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916">
                    <a:extLst>
                      <a:ext uri="{FF2B5EF4-FFF2-40B4-BE49-F238E27FC236}">
                        <a16:creationId xmlns:a16="http://schemas.microsoft.com/office/drawing/2014/main" id="{77BA7512-359A-43E4-898F-BC99A4CF11EC}"/>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AutoShape 917">
                    <a:extLst>
                      <a:ext uri="{FF2B5EF4-FFF2-40B4-BE49-F238E27FC236}">
                        <a16:creationId xmlns:a16="http://schemas.microsoft.com/office/drawing/2014/main" id="{13FD20B8-0175-418B-8A5B-24A0B8A466CF}"/>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918">
                    <a:extLst>
                      <a:ext uri="{FF2B5EF4-FFF2-40B4-BE49-F238E27FC236}">
                        <a16:creationId xmlns:a16="http://schemas.microsoft.com/office/drawing/2014/main" id="{567F404F-5E46-48D5-BE43-EFA937A1EDAA}"/>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83" name="AutoShape 919">
                <a:extLst>
                  <a:ext uri="{FF2B5EF4-FFF2-40B4-BE49-F238E27FC236}">
                    <a16:creationId xmlns:a16="http://schemas.microsoft.com/office/drawing/2014/main" id="{4823C6A5-2F98-427C-89FD-DC128EAF7E24}"/>
                  </a:ext>
                </a:extLst>
              </p:cNvPr>
              <p:cNvSpPr>
                <a:spLocks noChangeArrowheads="1"/>
              </p:cNvSpPr>
              <p:nvPr/>
            </p:nvSpPr>
            <p:spPr bwMode="auto">
              <a:xfrm rot="5400000">
                <a:off x="930" y="1522"/>
                <a:ext cx="152" cy="64"/>
              </a:xfrm>
              <a:prstGeom prst="hexagon">
                <a:avLst>
                  <a:gd name="adj" fmla="val 59375"/>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 name="Oval 920">
                <a:extLst>
                  <a:ext uri="{FF2B5EF4-FFF2-40B4-BE49-F238E27FC236}">
                    <a16:creationId xmlns:a16="http://schemas.microsoft.com/office/drawing/2014/main" id="{BAA3F7B6-3287-4ADE-96BE-C727ABEE66F1}"/>
                  </a:ext>
                </a:extLst>
              </p:cNvPr>
              <p:cNvSpPr>
                <a:spLocks noChangeArrowheads="1"/>
              </p:cNvSpPr>
              <p:nvPr/>
            </p:nvSpPr>
            <p:spPr bwMode="auto">
              <a:xfrm>
                <a:off x="983" y="1391"/>
                <a:ext cx="46" cy="84"/>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29" name="Group 921">
              <a:extLst>
                <a:ext uri="{FF2B5EF4-FFF2-40B4-BE49-F238E27FC236}">
                  <a16:creationId xmlns:a16="http://schemas.microsoft.com/office/drawing/2014/main" id="{B9C84456-E987-4C94-BECA-1A5CA13EBB40}"/>
                </a:ext>
              </a:extLst>
            </p:cNvPr>
            <p:cNvGrpSpPr>
              <a:grpSpLocks/>
            </p:cNvGrpSpPr>
            <p:nvPr/>
          </p:nvGrpSpPr>
          <p:grpSpPr bwMode="auto">
            <a:xfrm rot="16200000" flipH="1">
              <a:off x="1128" y="2835"/>
              <a:ext cx="27" cy="296"/>
              <a:chOff x="3133" y="1850"/>
              <a:chExt cx="138" cy="1370"/>
            </a:xfrm>
          </p:grpSpPr>
          <p:grpSp>
            <p:nvGrpSpPr>
              <p:cNvPr id="172" name="Group 922">
                <a:extLst>
                  <a:ext uri="{FF2B5EF4-FFF2-40B4-BE49-F238E27FC236}">
                    <a16:creationId xmlns:a16="http://schemas.microsoft.com/office/drawing/2014/main" id="{BA2545DD-CF72-44D6-869C-390079BA117C}"/>
                  </a:ext>
                </a:extLst>
              </p:cNvPr>
              <p:cNvGrpSpPr>
                <a:grpSpLocks/>
              </p:cNvGrpSpPr>
              <p:nvPr/>
            </p:nvGrpSpPr>
            <p:grpSpPr bwMode="auto">
              <a:xfrm>
                <a:off x="3135" y="2536"/>
                <a:ext cx="136" cy="684"/>
                <a:chOff x="3135" y="2536"/>
                <a:chExt cx="136" cy="684"/>
              </a:xfrm>
            </p:grpSpPr>
            <p:sp>
              <p:nvSpPr>
                <p:cNvPr id="178" name="AutoShape 923">
                  <a:extLst>
                    <a:ext uri="{FF2B5EF4-FFF2-40B4-BE49-F238E27FC236}">
                      <a16:creationId xmlns:a16="http://schemas.microsoft.com/office/drawing/2014/main" id="{9286D78B-FB50-4333-8BB7-7A6ECECCE543}"/>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 name="Oval 924">
                  <a:extLst>
                    <a:ext uri="{FF2B5EF4-FFF2-40B4-BE49-F238E27FC236}">
                      <a16:creationId xmlns:a16="http://schemas.microsoft.com/office/drawing/2014/main" id="{7515AC92-162F-4947-8F10-6F5ADBBDC039}"/>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AutoShape 925">
                  <a:extLst>
                    <a:ext uri="{FF2B5EF4-FFF2-40B4-BE49-F238E27FC236}">
                      <a16:creationId xmlns:a16="http://schemas.microsoft.com/office/drawing/2014/main" id="{BA4757BB-6923-479B-B8A3-D080A0C68C2B}"/>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 name="Oval 926">
                  <a:extLst>
                    <a:ext uri="{FF2B5EF4-FFF2-40B4-BE49-F238E27FC236}">
                      <a16:creationId xmlns:a16="http://schemas.microsoft.com/office/drawing/2014/main" id="{CD516BE1-8EE6-40EB-B942-CFED95BE5101}"/>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73" name="Group 927">
                <a:extLst>
                  <a:ext uri="{FF2B5EF4-FFF2-40B4-BE49-F238E27FC236}">
                    <a16:creationId xmlns:a16="http://schemas.microsoft.com/office/drawing/2014/main" id="{0C488ACA-12C8-4D2A-A612-B4F4862E8728}"/>
                  </a:ext>
                </a:extLst>
              </p:cNvPr>
              <p:cNvGrpSpPr>
                <a:grpSpLocks/>
              </p:cNvGrpSpPr>
              <p:nvPr/>
            </p:nvGrpSpPr>
            <p:grpSpPr bwMode="auto">
              <a:xfrm>
                <a:off x="3133" y="1850"/>
                <a:ext cx="136" cy="684"/>
                <a:chOff x="3135" y="2536"/>
                <a:chExt cx="136" cy="684"/>
              </a:xfrm>
            </p:grpSpPr>
            <p:sp>
              <p:nvSpPr>
                <p:cNvPr id="174" name="AutoShape 928">
                  <a:extLst>
                    <a:ext uri="{FF2B5EF4-FFF2-40B4-BE49-F238E27FC236}">
                      <a16:creationId xmlns:a16="http://schemas.microsoft.com/office/drawing/2014/main" id="{C298201C-4340-49C1-82D6-3BAA5C4BAE9D}"/>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Oval 929">
                  <a:extLst>
                    <a:ext uri="{FF2B5EF4-FFF2-40B4-BE49-F238E27FC236}">
                      <a16:creationId xmlns:a16="http://schemas.microsoft.com/office/drawing/2014/main" id="{DEF0131C-7888-4C4B-AC5A-84CB6803FD29}"/>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 name="AutoShape 930">
                  <a:extLst>
                    <a:ext uri="{FF2B5EF4-FFF2-40B4-BE49-F238E27FC236}">
                      <a16:creationId xmlns:a16="http://schemas.microsoft.com/office/drawing/2014/main" id="{A4006222-A952-4834-9157-CC8342A218B0}"/>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 name="Oval 931">
                  <a:extLst>
                    <a:ext uri="{FF2B5EF4-FFF2-40B4-BE49-F238E27FC236}">
                      <a16:creationId xmlns:a16="http://schemas.microsoft.com/office/drawing/2014/main" id="{2E2BFD9B-668B-4270-8BB1-6F7DBEE715A8}"/>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30" name="Group 932">
              <a:extLst>
                <a:ext uri="{FF2B5EF4-FFF2-40B4-BE49-F238E27FC236}">
                  <a16:creationId xmlns:a16="http://schemas.microsoft.com/office/drawing/2014/main" id="{5E755DD1-5624-4F2B-806A-8F550FB4E03A}"/>
                </a:ext>
              </a:extLst>
            </p:cNvPr>
            <p:cNvGrpSpPr>
              <a:grpSpLocks/>
            </p:cNvGrpSpPr>
            <p:nvPr/>
          </p:nvGrpSpPr>
          <p:grpSpPr bwMode="auto">
            <a:xfrm rot="-5400000">
              <a:off x="1127" y="2224"/>
              <a:ext cx="27" cy="483"/>
              <a:chOff x="973" y="1391"/>
              <a:chExt cx="66" cy="1179"/>
            </a:xfrm>
          </p:grpSpPr>
          <p:grpSp>
            <p:nvGrpSpPr>
              <p:cNvPr id="159" name="Group 933">
                <a:extLst>
                  <a:ext uri="{FF2B5EF4-FFF2-40B4-BE49-F238E27FC236}">
                    <a16:creationId xmlns:a16="http://schemas.microsoft.com/office/drawing/2014/main" id="{50C62A73-1217-4244-8825-B310DCEC6A0D}"/>
                  </a:ext>
                </a:extLst>
              </p:cNvPr>
              <p:cNvGrpSpPr>
                <a:grpSpLocks/>
              </p:cNvGrpSpPr>
              <p:nvPr/>
            </p:nvGrpSpPr>
            <p:grpSpPr bwMode="auto">
              <a:xfrm>
                <a:off x="973" y="1632"/>
                <a:ext cx="66" cy="938"/>
                <a:chOff x="3133" y="1850"/>
                <a:chExt cx="138" cy="1370"/>
              </a:xfrm>
            </p:grpSpPr>
            <p:grpSp>
              <p:nvGrpSpPr>
                <p:cNvPr id="162" name="Group 934">
                  <a:extLst>
                    <a:ext uri="{FF2B5EF4-FFF2-40B4-BE49-F238E27FC236}">
                      <a16:creationId xmlns:a16="http://schemas.microsoft.com/office/drawing/2014/main" id="{2C25378B-9D01-4D39-8D72-0876C9DB3095}"/>
                    </a:ext>
                  </a:extLst>
                </p:cNvPr>
                <p:cNvGrpSpPr>
                  <a:grpSpLocks/>
                </p:cNvGrpSpPr>
                <p:nvPr/>
              </p:nvGrpSpPr>
              <p:grpSpPr bwMode="auto">
                <a:xfrm>
                  <a:off x="3135" y="2536"/>
                  <a:ext cx="136" cy="684"/>
                  <a:chOff x="3135" y="2536"/>
                  <a:chExt cx="136" cy="684"/>
                </a:xfrm>
              </p:grpSpPr>
              <p:sp>
                <p:nvSpPr>
                  <p:cNvPr id="168" name="AutoShape 935">
                    <a:extLst>
                      <a:ext uri="{FF2B5EF4-FFF2-40B4-BE49-F238E27FC236}">
                        <a16:creationId xmlns:a16="http://schemas.microsoft.com/office/drawing/2014/main" id="{C1A5F1AE-70AB-4FB6-9778-4B9DFC849B67}"/>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 name="Oval 936">
                    <a:extLst>
                      <a:ext uri="{FF2B5EF4-FFF2-40B4-BE49-F238E27FC236}">
                        <a16:creationId xmlns:a16="http://schemas.microsoft.com/office/drawing/2014/main" id="{32B4FDE0-D719-4A94-B67E-EB325D94054E}"/>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AutoShape 937">
                    <a:extLst>
                      <a:ext uri="{FF2B5EF4-FFF2-40B4-BE49-F238E27FC236}">
                        <a16:creationId xmlns:a16="http://schemas.microsoft.com/office/drawing/2014/main" id="{F880D4E9-9B8F-4B42-86F2-C62856F9B56A}"/>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 name="Oval 938">
                    <a:extLst>
                      <a:ext uri="{FF2B5EF4-FFF2-40B4-BE49-F238E27FC236}">
                        <a16:creationId xmlns:a16="http://schemas.microsoft.com/office/drawing/2014/main" id="{856D0B01-69AE-4C3B-A8AB-B7D7ED0C11EF}"/>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63" name="Group 939">
                  <a:extLst>
                    <a:ext uri="{FF2B5EF4-FFF2-40B4-BE49-F238E27FC236}">
                      <a16:creationId xmlns:a16="http://schemas.microsoft.com/office/drawing/2014/main" id="{61DDEF44-4599-4389-AF06-07C3241617B0}"/>
                    </a:ext>
                  </a:extLst>
                </p:cNvPr>
                <p:cNvGrpSpPr>
                  <a:grpSpLocks/>
                </p:cNvGrpSpPr>
                <p:nvPr/>
              </p:nvGrpSpPr>
              <p:grpSpPr bwMode="auto">
                <a:xfrm>
                  <a:off x="3133" y="1850"/>
                  <a:ext cx="136" cy="684"/>
                  <a:chOff x="3135" y="2536"/>
                  <a:chExt cx="136" cy="684"/>
                </a:xfrm>
              </p:grpSpPr>
              <p:sp>
                <p:nvSpPr>
                  <p:cNvPr id="164" name="AutoShape 940">
                    <a:extLst>
                      <a:ext uri="{FF2B5EF4-FFF2-40B4-BE49-F238E27FC236}">
                        <a16:creationId xmlns:a16="http://schemas.microsoft.com/office/drawing/2014/main" id="{9F02DC73-1E40-4C28-83E1-04C3D6CC8FEF}"/>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941">
                    <a:extLst>
                      <a:ext uri="{FF2B5EF4-FFF2-40B4-BE49-F238E27FC236}">
                        <a16:creationId xmlns:a16="http://schemas.microsoft.com/office/drawing/2014/main" id="{7788BF43-C5CD-4E9B-A7D8-398F453F18CA}"/>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AutoShape 942">
                    <a:extLst>
                      <a:ext uri="{FF2B5EF4-FFF2-40B4-BE49-F238E27FC236}">
                        <a16:creationId xmlns:a16="http://schemas.microsoft.com/office/drawing/2014/main" id="{92A58BF5-A222-4E04-AB6D-AA27790BB171}"/>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943">
                    <a:extLst>
                      <a:ext uri="{FF2B5EF4-FFF2-40B4-BE49-F238E27FC236}">
                        <a16:creationId xmlns:a16="http://schemas.microsoft.com/office/drawing/2014/main" id="{C932913F-476E-480F-B607-A8E6565A723D}"/>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60" name="AutoShape 944">
                <a:extLst>
                  <a:ext uri="{FF2B5EF4-FFF2-40B4-BE49-F238E27FC236}">
                    <a16:creationId xmlns:a16="http://schemas.microsoft.com/office/drawing/2014/main" id="{70C597B5-37B6-4C75-A6F4-3789C0C6CD4E}"/>
                  </a:ext>
                </a:extLst>
              </p:cNvPr>
              <p:cNvSpPr>
                <a:spLocks noChangeArrowheads="1"/>
              </p:cNvSpPr>
              <p:nvPr/>
            </p:nvSpPr>
            <p:spPr bwMode="auto">
              <a:xfrm rot="5400000">
                <a:off x="930" y="1522"/>
                <a:ext cx="152" cy="64"/>
              </a:xfrm>
              <a:prstGeom prst="hexagon">
                <a:avLst>
                  <a:gd name="adj" fmla="val 59375"/>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 name="Oval 945">
                <a:extLst>
                  <a:ext uri="{FF2B5EF4-FFF2-40B4-BE49-F238E27FC236}">
                    <a16:creationId xmlns:a16="http://schemas.microsoft.com/office/drawing/2014/main" id="{105A3105-28E7-4007-BCCC-DC7431079681}"/>
                  </a:ext>
                </a:extLst>
              </p:cNvPr>
              <p:cNvSpPr>
                <a:spLocks noChangeArrowheads="1"/>
              </p:cNvSpPr>
              <p:nvPr/>
            </p:nvSpPr>
            <p:spPr bwMode="auto">
              <a:xfrm>
                <a:off x="983" y="1391"/>
                <a:ext cx="46" cy="84"/>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31" name="Freeform 946">
              <a:extLst>
                <a:ext uri="{FF2B5EF4-FFF2-40B4-BE49-F238E27FC236}">
                  <a16:creationId xmlns:a16="http://schemas.microsoft.com/office/drawing/2014/main" id="{B1D6F36C-94D1-4757-B36D-10B1E2D6B5B3}"/>
                </a:ext>
              </a:extLst>
            </p:cNvPr>
            <p:cNvSpPr>
              <a:spLocks/>
            </p:cNvSpPr>
            <p:nvPr/>
          </p:nvSpPr>
          <p:spPr bwMode="auto">
            <a:xfrm rot="16200000" flipH="1">
              <a:off x="1033" y="3887"/>
              <a:ext cx="1056" cy="92"/>
            </a:xfrm>
            <a:custGeom>
              <a:avLst/>
              <a:gdLst>
                <a:gd name="T0" fmla="*/ 1056 w 1056"/>
                <a:gd name="T1" fmla="*/ 75 h 92"/>
                <a:gd name="T2" fmla="*/ 900 w 1056"/>
                <a:gd name="T3" fmla="*/ 81 h 92"/>
                <a:gd name="T4" fmla="*/ 810 w 1056"/>
                <a:gd name="T5" fmla="*/ 81 h 92"/>
                <a:gd name="T6" fmla="*/ 666 w 1056"/>
                <a:gd name="T7" fmla="*/ 15 h 92"/>
                <a:gd name="T8" fmla="*/ 492 w 1056"/>
                <a:gd name="T9" fmla="*/ 57 h 92"/>
                <a:gd name="T10" fmla="*/ 360 w 1056"/>
                <a:gd name="T11" fmla="*/ 69 h 92"/>
                <a:gd name="T12" fmla="*/ 216 w 1056"/>
                <a:gd name="T13" fmla="*/ 9 h 92"/>
                <a:gd name="T14" fmla="*/ 120 w 1056"/>
                <a:gd name="T15" fmla="*/ 15 h 92"/>
                <a:gd name="T16" fmla="*/ 0 w 1056"/>
                <a:gd name="T17" fmla="*/ 27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6"/>
                <a:gd name="T28" fmla="*/ 0 h 92"/>
                <a:gd name="T29" fmla="*/ 1056 w 1056"/>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6" h="92">
                  <a:moveTo>
                    <a:pt x="1056" y="75"/>
                  </a:moveTo>
                  <a:cubicBezTo>
                    <a:pt x="998" y="77"/>
                    <a:pt x="941" y="80"/>
                    <a:pt x="900" y="81"/>
                  </a:cubicBezTo>
                  <a:cubicBezTo>
                    <a:pt x="859" y="82"/>
                    <a:pt x="849" y="92"/>
                    <a:pt x="810" y="81"/>
                  </a:cubicBezTo>
                  <a:cubicBezTo>
                    <a:pt x="771" y="70"/>
                    <a:pt x="719" y="19"/>
                    <a:pt x="666" y="15"/>
                  </a:cubicBezTo>
                  <a:cubicBezTo>
                    <a:pt x="613" y="11"/>
                    <a:pt x="543" y="48"/>
                    <a:pt x="492" y="57"/>
                  </a:cubicBezTo>
                  <a:cubicBezTo>
                    <a:pt x="441" y="66"/>
                    <a:pt x="406" y="77"/>
                    <a:pt x="360" y="69"/>
                  </a:cubicBezTo>
                  <a:cubicBezTo>
                    <a:pt x="314" y="61"/>
                    <a:pt x="256" y="18"/>
                    <a:pt x="216" y="9"/>
                  </a:cubicBezTo>
                  <a:cubicBezTo>
                    <a:pt x="176" y="0"/>
                    <a:pt x="156" y="12"/>
                    <a:pt x="120" y="15"/>
                  </a:cubicBezTo>
                  <a:cubicBezTo>
                    <a:pt x="84" y="18"/>
                    <a:pt x="21" y="25"/>
                    <a:pt x="0" y="27"/>
                  </a:cubicBezTo>
                </a:path>
              </a:pathLst>
            </a:custGeom>
            <a:noFill/>
            <a:ln w="3810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 name="Freeform 947">
              <a:extLst>
                <a:ext uri="{FF2B5EF4-FFF2-40B4-BE49-F238E27FC236}">
                  <a16:creationId xmlns:a16="http://schemas.microsoft.com/office/drawing/2014/main" id="{133CAB93-832D-45F7-BF90-5C12437AD711}"/>
                </a:ext>
              </a:extLst>
            </p:cNvPr>
            <p:cNvSpPr>
              <a:spLocks/>
            </p:cNvSpPr>
            <p:nvPr/>
          </p:nvSpPr>
          <p:spPr bwMode="auto">
            <a:xfrm rot="-985221">
              <a:off x="1672" y="2790"/>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 name="Freeform 948">
              <a:extLst>
                <a:ext uri="{FF2B5EF4-FFF2-40B4-BE49-F238E27FC236}">
                  <a16:creationId xmlns:a16="http://schemas.microsoft.com/office/drawing/2014/main" id="{5EB7E5B2-EAEA-4498-92F5-5CD082AA0B5B}"/>
                </a:ext>
              </a:extLst>
            </p:cNvPr>
            <p:cNvSpPr>
              <a:spLocks/>
            </p:cNvSpPr>
            <p:nvPr/>
          </p:nvSpPr>
          <p:spPr bwMode="auto">
            <a:xfrm rot="-985221">
              <a:off x="1670" y="3136"/>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 name="Freeform 949">
              <a:extLst>
                <a:ext uri="{FF2B5EF4-FFF2-40B4-BE49-F238E27FC236}">
                  <a16:creationId xmlns:a16="http://schemas.microsoft.com/office/drawing/2014/main" id="{68E64519-1692-4C02-B9E3-835DFD433DED}"/>
                </a:ext>
              </a:extLst>
            </p:cNvPr>
            <p:cNvSpPr>
              <a:spLocks/>
            </p:cNvSpPr>
            <p:nvPr/>
          </p:nvSpPr>
          <p:spPr bwMode="auto">
            <a:xfrm rot="-985221">
              <a:off x="1328" y="2572"/>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 name="Freeform 950">
              <a:extLst>
                <a:ext uri="{FF2B5EF4-FFF2-40B4-BE49-F238E27FC236}">
                  <a16:creationId xmlns:a16="http://schemas.microsoft.com/office/drawing/2014/main" id="{6ECA0F59-722B-4F4F-B2E3-4697F7963553}"/>
                </a:ext>
              </a:extLst>
            </p:cNvPr>
            <p:cNvSpPr>
              <a:spLocks/>
            </p:cNvSpPr>
            <p:nvPr/>
          </p:nvSpPr>
          <p:spPr bwMode="auto">
            <a:xfrm rot="-985221">
              <a:off x="1310" y="3076"/>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 name="Freeform 951">
              <a:extLst>
                <a:ext uri="{FF2B5EF4-FFF2-40B4-BE49-F238E27FC236}">
                  <a16:creationId xmlns:a16="http://schemas.microsoft.com/office/drawing/2014/main" id="{848D4FE3-ABB3-4696-932A-3A7DC7AABCF5}"/>
                </a:ext>
              </a:extLst>
            </p:cNvPr>
            <p:cNvSpPr>
              <a:spLocks/>
            </p:cNvSpPr>
            <p:nvPr/>
          </p:nvSpPr>
          <p:spPr bwMode="auto">
            <a:xfrm rot="-985221">
              <a:off x="1660" y="2442"/>
              <a:ext cx="62" cy="30"/>
            </a:xfrm>
            <a:custGeom>
              <a:avLst/>
              <a:gdLst>
                <a:gd name="T0" fmla="*/ 0 w 245"/>
                <a:gd name="T1" fmla="*/ 0 h 214"/>
                <a:gd name="T2" fmla="*/ 0 w 245"/>
                <a:gd name="T3" fmla="*/ 0 h 214"/>
                <a:gd name="T4" fmla="*/ 0 w 245"/>
                <a:gd name="T5" fmla="*/ 0 h 214"/>
                <a:gd name="T6" fmla="*/ 0 w 245"/>
                <a:gd name="T7" fmla="*/ 0 h 214"/>
                <a:gd name="T8" fmla="*/ 0 w 245"/>
                <a:gd name="T9" fmla="*/ 0 h 214"/>
                <a:gd name="T10" fmla="*/ 0 w 245"/>
                <a:gd name="T11" fmla="*/ 0 h 214"/>
                <a:gd name="T12" fmla="*/ 0 w 245"/>
                <a:gd name="T13" fmla="*/ 0 h 214"/>
                <a:gd name="T14" fmla="*/ 0 w 245"/>
                <a:gd name="T15" fmla="*/ 0 h 214"/>
                <a:gd name="T16" fmla="*/ 0 w 245"/>
                <a:gd name="T17" fmla="*/ 0 h 214"/>
                <a:gd name="T18" fmla="*/ 0 w 245"/>
                <a:gd name="T19" fmla="*/ 0 h 214"/>
                <a:gd name="T20" fmla="*/ 0 w 245"/>
                <a:gd name="T21" fmla="*/ 0 h 214"/>
                <a:gd name="T22" fmla="*/ 0 w 245"/>
                <a:gd name="T23" fmla="*/ 0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5"/>
                <a:gd name="T37" fmla="*/ 0 h 214"/>
                <a:gd name="T38" fmla="*/ 245 w 245"/>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5" h="214">
                  <a:moveTo>
                    <a:pt x="229" y="53"/>
                  </a:moveTo>
                  <a:cubicBezTo>
                    <a:pt x="213" y="36"/>
                    <a:pt x="168" y="25"/>
                    <a:pt x="145" y="17"/>
                  </a:cubicBezTo>
                  <a:cubicBezTo>
                    <a:pt x="122" y="9"/>
                    <a:pt x="113" y="0"/>
                    <a:pt x="91" y="5"/>
                  </a:cubicBezTo>
                  <a:cubicBezTo>
                    <a:pt x="69" y="10"/>
                    <a:pt x="26" y="32"/>
                    <a:pt x="13" y="47"/>
                  </a:cubicBezTo>
                  <a:cubicBezTo>
                    <a:pt x="0" y="62"/>
                    <a:pt x="8" y="78"/>
                    <a:pt x="13" y="95"/>
                  </a:cubicBezTo>
                  <a:cubicBezTo>
                    <a:pt x="18" y="112"/>
                    <a:pt x="34" y="134"/>
                    <a:pt x="43" y="149"/>
                  </a:cubicBezTo>
                  <a:cubicBezTo>
                    <a:pt x="52" y="164"/>
                    <a:pt x="56" y="179"/>
                    <a:pt x="67" y="185"/>
                  </a:cubicBezTo>
                  <a:cubicBezTo>
                    <a:pt x="78" y="191"/>
                    <a:pt x="96" y="185"/>
                    <a:pt x="109" y="185"/>
                  </a:cubicBezTo>
                  <a:cubicBezTo>
                    <a:pt x="122" y="185"/>
                    <a:pt x="128" y="182"/>
                    <a:pt x="145" y="185"/>
                  </a:cubicBezTo>
                  <a:cubicBezTo>
                    <a:pt x="162" y="188"/>
                    <a:pt x="195" y="214"/>
                    <a:pt x="211" y="203"/>
                  </a:cubicBezTo>
                  <a:cubicBezTo>
                    <a:pt x="227" y="192"/>
                    <a:pt x="238" y="145"/>
                    <a:pt x="241" y="119"/>
                  </a:cubicBezTo>
                  <a:cubicBezTo>
                    <a:pt x="244" y="93"/>
                    <a:pt x="245" y="70"/>
                    <a:pt x="229" y="53"/>
                  </a:cubicBezTo>
                  <a:close/>
                </a:path>
              </a:pathLst>
            </a:custGeom>
            <a:solidFill>
              <a:srgbClr val="CC9900"/>
            </a:solidFill>
            <a:ln w="9525">
              <a:solidFill>
                <a:srgbClr val="9933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37" name="Group 952">
              <a:extLst>
                <a:ext uri="{FF2B5EF4-FFF2-40B4-BE49-F238E27FC236}">
                  <a16:creationId xmlns:a16="http://schemas.microsoft.com/office/drawing/2014/main" id="{185B3FFE-10C1-4670-B3D4-65FBCAA29A63}"/>
                </a:ext>
              </a:extLst>
            </p:cNvPr>
            <p:cNvGrpSpPr>
              <a:grpSpLocks/>
            </p:cNvGrpSpPr>
            <p:nvPr/>
          </p:nvGrpSpPr>
          <p:grpSpPr bwMode="auto">
            <a:xfrm rot="5400000">
              <a:off x="1888" y="2425"/>
              <a:ext cx="27" cy="296"/>
              <a:chOff x="3133" y="1850"/>
              <a:chExt cx="138" cy="1370"/>
            </a:xfrm>
          </p:grpSpPr>
          <p:grpSp>
            <p:nvGrpSpPr>
              <p:cNvPr id="149" name="Group 953">
                <a:extLst>
                  <a:ext uri="{FF2B5EF4-FFF2-40B4-BE49-F238E27FC236}">
                    <a16:creationId xmlns:a16="http://schemas.microsoft.com/office/drawing/2014/main" id="{223CBE4C-AB38-474F-BFF6-4C89A3B27EBC}"/>
                  </a:ext>
                </a:extLst>
              </p:cNvPr>
              <p:cNvGrpSpPr>
                <a:grpSpLocks/>
              </p:cNvGrpSpPr>
              <p:nvPr/>
            </p:nvGrpSpPr>
            <p:grpSpPr bwMode="auto">
              <a:xfrm>
                <a:off x="3135" y="2536"/>
                <a:ext cx="136" cy="684"/>
                <a:chOff x="3135" y="2536"/>
                <a:chExt cx="136" cy="684"/>
              </a:xfrm>
            </p:grpSpPr>
            <p:sp>
              <p:nvSpPr>
                <p:cNvPr id="155" name="AutoShape 954">
                  <a:extLst>
                    <a:ext uri="{FF2B5EF4-FFF2-40B4-BE49-F238E27FC236}">
                      <a16:creationId xmlns:a16="http://schemas.microsoft.com/office/drawing/2014/main" id="{C4F5A753-41AE-4D4A-BBC7-8D63261B8601}"/>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 name="Oval 955">
                  <a:extLst>
                    <a:ext uri="{FF2B5EF4-FFF2-40B4-BE49-F238E27FC236}">
                      <a16:creationId xmlns:a16="http://schemas.microsoft.com/office/drawing/2014/main" id="{77A63375-C87E-471B-AC54-019176A2ACE5}"/>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 name="AutoShape 956">
                  <a:extLst>
                    <a:ext uri="{FF2B5EF4-FFF2-40B4-BE49-F238E27FC236}">
                      <a16:creationId xmlns:a16="http://schemas.microsoft.com/office/drawing/2014/main" id="{997FEADF-E5BA-4484-81A1-8E7401975631}"/>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 name="Oval 957">
                  <a:extLst>
                    <a:ext uri="{FF2B5EF4-FFF2-40B4-BE49-F238E27FC236}">
                      <a16:creationId xmlns:a16="http://schemas.microsoft.com/office/drawing/2014/main" id="{C6113782-31D5-4785-9058-C5734690E33C}"/>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50" name="Group 958">
                <a:extLst>
                  <a:ext uri="{FF2B5EF4-FFF2-40B4-BE49-F238E27FC236}">
                    <a16:creationId xmlns:a16="http://schemas.microsoft.com/office/drawing/2014/main" id="{90301A1E-14FB-47BE-9D17-AFC1AD5519BE}"/>
                  </a:ext>
                </a:extLst>
              </p:cNvPr>
              <p:cNvGrpSpPr>
                <a:grpSpLocks/>
              </p:cNvGrpSpPr>
              <p:nvPr/>
            </p:nvGrpSpPr>
            <p:grpSpPr bwMode="auto">
              <a:xfrm>
                <a:off x="3133" y="1850"/>
                <a:ext cx="136" cy="684"/>
                <a:chOff x="3135" y="2536"/>
                <a:chExt cx="136" cy="684"/>
              </a:xfrm>
            </p:grpSpPr>
            <p:sp>
              <p:nvSpPr>
                <p:cNvPr id="151" name="AutoShape 959">
                  <a:extLst>
                    <a:ext uri="{FF2B5EF4-FFF2-40B4-BE49-F238E27FC236}">
                      <a16:creationId xmlns:a16="http://schemas.microsoft.com/office/drawing/2014/main" id="{A6CF2A3A-1DD1-4C2B-A098-0ADBC2DCB150}"/>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2" name="Oval 960">
                  <a:extLst>
                    <a:ext uri="{FF2B5EF4-FFF2-40B4-BE49-F238E27FC236}">
                      <a16:creationId xmlns:a16="http://schemas.microsoft.com/office/drawing/2014/main" id="{EC77F6A2-6E93-4F17-B93E-3627B2E0F3A2}"/>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3" name="AutoShape 961">
                  <a:extLst>
                    <a:ext uri="{FF2B5EF4-FFF2-40B4-BE49-F238E27FC236}">
                      <a16:creationId xmlns:a16="http://schemas.microsoft.com/office/drawing/2014/main" id="{CED6F214-A06C-429B-B08B-3487CE77021B}"/>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4" name="Oval 962">
                  <a:extLst>
                    <a:ext uri="{FF2B5EF4-FFF2-40B4-BE49-F238E27FC236}">
                      <a16:creationId xmlns:a16="http://schemas.microsoft.com/office/drawing/2014/main" id="{D8D47895-ECFB-49AE-AC4A-FCF4B050E43A}"/>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138" name="Group 963">
              <a:extLst>
                <a:ext uri="{FF2B5EF4-FFF2-40B4-BE49-F238E27FC236}">
                  <a16:creationId xmlns:a16="http://schemas.microsoft.com/office/drawing/2014/main" id="{B3A34BD5-6DD9-4E42-ADAA-90F957BD3A3B}"/>
                </a:ext>
              </a:extLst>
            </p:cNvPr>
            <p:cNvGrpSpPr>
              <a:grpSpLocks/>
            </p:cNvGrpSpPr>
            <p:nvPr/>
          </p:nvGrpSpPr>
          <p:grpSpPr bwMode="auto">
            <a:xfrm rot="10800000">
              <a:off x="1250" y="3491"/>
              <a:ext cx="27" cy="296"/>
              <a:chOff x="3133" y="1850"/>
              <a:chExt cx="138" cy="1370"/>
            </a:xfrm>
          </p:grpSpPr>
          <p:grpSp>
            <p:nvGrpSpPr>
              <p:cNvPr id="139" name="Group 964">
                <a:extLst>
                  <a:ext uri="{FF2B5EF4-FFF2-40B4-BE49-F238E27FC236}">
                    <a16:creationId xmlns:a16="http://schemas.microsoft.com/office/drawing/2014/main" id="{B18FBEB0-45EE-4FB3-B780-D17A1D1CFE58}"/>
                  </a:ext>
                </a:extLst>
              </p:cNvPr>
              <p:cNvGrpSpPr>
                <a:grpSpLocks/>
              </p:cNvGrpSpPr>
              <p:nvPr/>
            </p:nvGrpSpPr>
            <p:grpSpPr bwMode="auto">
              <a:xfrm>
                <a:off x="3135" y="2536"/>
                <a:ext cx="136" cy="684"/>
                <a:chOff x="3135" y="2536"/>
                <a:chExt cx="136" cy="684"/>
              </a:xfrm>
            </p:grpSpPr>
            <p:sp>
              <p:nvSpPr>
                <p:cNvPr id="145" name="AutoShape 965">
                  <a:extLst>
                    <a:ext uri="{FF2B5EF4-FFF2-40B4-BE49-F238E27FC236}">
                      <a16:creationId xmlns:a16="http://schemas.microsoft.com/office/drawing/2014/main" id="{8C7F2369-2637-46BE-B601-A388684A52B0}"/>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 name="Oval 966">
                  <a:extLst>
                    <a:ext uri="{FF2B5EF4-FFF2-40B4-BE49-F238E27FC236}">
                      <a16:creationId xmlns:a16="http://schemas.microsoft.com/office/drawing/2014/main" id="{0E434A19-0909-49AB-A9FB-23F73A357B27}"/>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 name="AutoShape 967">
                  <a:extLst>
                    <a:ext uri="{FF2B5EF4-FFF2-40B4-BE49-F238E27FC236}">
                      <a16:creationId xmlns:a16="http://schemas.microsoft.com/office/drawing/2014/main" id="{F6652459-DEB0-40F5-8FC3-BB95F8FAFA62}"/>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 name="Oval 968">
                  <a:extLst>
                    <a:ext uri="{FF2B5EF4-FFF2-40B4-BE49-F238E27FC236}">
                      <a16:creationId xmlns:a16="http://schemas.microsoft.com/office/drawing/2014/main" id="{2FE46CD4-0A64-471D-BBC6-DEF379197062}"/>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40" name="Group 969">
                <a:extLst>
                  <a:ext uri="{FF2B5EF4-FFF2-40B4-BE49-F238E27FC236}">
                    <a16:creationId xmlns:a16="http://schemas.microsoft.com/office/drawing/2014/main" id="{14FC8063-1459-4DC3-9298-0057001D22F8}"/>
                  </a:ext>
                </a:extLst>
              </p:cNvPr>
              <p:cNvGrpSpPr>
                <a:grpSpLocks/>
              </p:cNvGrpSpPr>
              <p:nvPr/>
            </p:nvGrpSpPr>
            <p:grpSpPr bwMode="auto">
              <a:xfrm>
                <a:off x="3133" y="1850"/>
                <a:ext cx="136" cy="684"/>
                <a:chOff x="3135" y="2536"/>
                <a:chExt cx="136" cy="684"/>
              </a:xfrm>
            </p:grpSpPr>
            <p:sp>
              <p:nvSpPr>
                <p:cNvPr id="141" name="AutoShape 970">
                  <a:extLst>
                    <a:ext uri="{FF2B5EF4-FFF2-40B4-BE49-F238E27FC236}">
                      <a16:creationId xmlns:a16="http://schemas.microsoft.com/office/drawing/2014/main" id="{560E3857-401D-4E60-AE61-F7CDAF4DCE8C}"/>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 name="Oval 971">
                  <a:extLst>
                    <a:ext uri="{FF2B5EF4-FFF2-40B4-BE49-F238E27FC236}">
                      <a16:creationId xmlns:a16="http://schemas.microsoft.com/office/drawing/2014/main" id="{1E4F3C0E-2905-46C2-A436-A5B9F5EBA74B}"/>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 name="AutoShape 972">
                  <a:extLst>
                    <a:ext uri="{FF2B5EF4-FFF2-40B4-BE49-F238E27FC236}">
                      <a16:creationId xmlns:a16="http://schemas.microsoft.com/office/drawing/2014/main" id="{2223B25B-A6E5-4C37-8951-6ED06B25AF7D}"/>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 name="Oval 973">
                  <a:extLst>
                    <a:ext uri="{FF2B5EF4-FFF2-40B4-BE49-F238E27FC236}">
                      <a16:creationId xmlns:a16="http://schemas.microsoft.com/office/drawing/2014/main" id="{C23E2F40-FA43-4999-A923-85B51AB29109}"/>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sp>
        <p:nvSpPr>
          <p:cNvPr id="101" name="Text Box 974">
            <a:extLst>
              <a:ext uri="{FF2B5EF4-FFF2-40B4-BE49-F238E27FC236}">
                <a16:creationId xmlns:a16="http://schemas.microsoft.com/office/drawing/2014/main" id="{0F41018D-4107-48F3-B48B-CE799ECEC117}"/>
              </a:ext>
            </a:extLst>
          </p:cNvPr>
          <p:cNvSpPr txBox="1">
            <a:spLocks noChangeArrowheads="1"/>
          </p:cNvSpPr>
          <p:nvPr/>
        </p:nvSpPr>
        <p:spPr bwMode="auto">
          <a:xfrm>
            <a:off x="4480881" y="5323033"/>
            <a:ext cx="2149948"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dirty="0">
                <a:ln>
                  <a:noFill/>
                </a:ln>
                <a:solidFill>
                  <a:srgbClr val="000000"/>
                </a:solidFill>
                <a:effectLst/>
                <a:uLnTx/>
                <a:uFillTx/>
                <a:latin typeface="+mj-lt"/>
                <a:ea typeface="MS PGothic" charset="0"/>
              </a:rPr>
              <a:t>Gram-positive </a:t>
            </a:r>
            <a:r>
              <a:rPr kumimoji="0" lang="fr-CH" sz="1400" b="1" i="0" u="none" strike="noStrike" kern="0" cap="none" spc="0" normalizeH="0" baseline="0" noProof="0" dirty="0" err="1">
                <a:ln>
                  <a:noFill/>
                </a:ln>
                <a:solidFill>
                  <a:srgbClr val="000000"/>
                </a:solidFill>
                <a:effectLst/>
                <a:uLnTx/>
                <a:uFillTx/>
                <a:latin typeface="+mj-lt"/>
                <a:ea typeface="MS PGothic" charset="0"/>
              </a:rPr>
              <a:t>bacteria</a:t>
            </a:r>
            <a:endParaRPr kumimoji="0" lang="fr-CH" sz="1400" b="1" i="0" u="none" strike="noStrike" kern="0" cap="none" spc="0" normalizeH="0" baseline="0" noProof="0" dirty="0">
              <a:ln>
                <a:noFill/>
              </a:ln>
              <a:solidFill>
                <a:srgbClr val="000000"/>
              </a:solidFill>
              <a:effectLst/>
              <a:uLnTx/>
              <a:uFillTx/>
              <a:latin typeface="+mj-lt"/>
              <a:ea typeface="MS PGothic" charset="0"/>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a:t>
            </a:r>
            <a:r>
              <a:rPr kumimoji="0" lang="fr-CH" sz="1400" b="0" i="1" u="none" strike="noStrike" kern="0" cap="none" spc="0" normalizeH="0" baseline="0" noProof="0" dirty="0">
                <a:ln>
                  <a:noFill/>
                </a:ln>
                <a:solidFill>
                  <a:srgbClr val="000000"/>
                </a:solidFill>
                <a:effectLst/>
                <a:uLnTx/>
                <a:uFillTx/>
                <a:latin typeface="+mj-lt"/>
                <a:ea typeface="MS PGothic" charset="0"/>
              </a:rPr>
              <a:t>Staphylococcus aureus)</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0" i="1" u="none" strike="noStrike" kern="0" cap="none" spc="0" normalizeH="0" baseline="0" noProof="0" dirty="0">
                <a:ln>
                  <a:noFill/>
                </a:ln>
                <a:solidFill>
                  <a:srgbClr val="000000"/>
                </a:solidFill>
                <a:effectLst/>
                <a:uLnTx/>
                <a:uFillTx/>
                <a:latin typeface="+mj-lt"/>
                <a:ea typeface="MS PGothic" charset="0"/>
              </a:rPr>
              <a:t>(Streptococcus </a:t>
            </a:r>
            <a:r>
              <a:rPr kumimoji="0" lang="fr-CH" sz="1400" b="0" i="1" u="none" strike="noStrike" kern="0" cap="none" spc="0" normalizeH="0" baseline="0" noProof="0" dirty="0" err="1">
                <a:ln>
                  <a:noFill/>
                </a:ln>
                <a:solidFill>
                  <a:srgbClr val="000000"/>
                </a:solidFill>
                <a:effectLst/>
                <a:uLnTx/>
                <a:uFillTx/>
                <a:latin typeface="+mj-lt"/>
                <a:ea typeface="MS PGothic" charset="0"/>
              </a:rPr>
              <a:t>pneumonia</a:t>
            </a:r>
            <a:r>
              <a:rPr kumimoji="0" lang="fr-CH" sz="1400" b="0" i="0" u="none" strike="noStrike" kern="0" cap="none" spc="0" normalizeH="0" baseline="0" noProof="0" dirty="0">
                <a:ln>
                  <a:noFill/>
                </a:ln>
                <a:solidFill>
                  <a:srgbClr val="000000"/>
                </a:solidFill>
                <a:effectLst/>
                <a:uLnTx/>
                <a:uFillTx/>
                <a:latin typeface="+mj-lt"/>
                <a:ea typeface="MS PGothic" charset="0"/>
              </a:rPr>
              <a:t>)</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2" name="Text Box 975">
            <a:extLst>
              <a:ext uri="{FF2B5EF4-FFF2-40B4-BE49-F238E27FC236}">
                <a16:creationId xmlns:a16="http://schemas.microsoft.com/office/drawing/2014/main" id="{16A1A2A0-DF1C-4F15-B027-22F1E8376413}"/>
              </a:ext>
            </a:extLst>
          </p:cNvPr>
          <p:cNvSpPr txBox="1">
            <a:spLocks noChangeArrowheads="1"/>
          </p:cNvSpPr>
          <p:nvPr/>
        </p:nvSpPr>
        <p:spPr bwMode="auto">
          <a:xfrm>
            <a:off x="6937517" y="5323033"/>
            <a:ext cx="2048959"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1" i="0" u="none" strike="noStrike" kern="0" cap="none" spc="0" normalizeH="0" baseline="0" noProof="0" dirty="0">
                <a:ln>
                  <a:noFill/>
                </a:ln>
                <a:solidFill>
                  <a:srgbClr val="000000"/>
                </a:solidFill>
                <a:effectLst/>
                <a:uLnTx/>
                <a:uFillTx/>
                <a:latin typeface="+mj-lt"/>
                <a:ea typeface="MS PGothic" charset="0"/>
              </a:rPr>
              <a:t>Gram-</a:t>
            </a:r>
            <a:r>
              <a:rPr kumimoji="0" lang="fr-CH" sz="1400" b="1" i="0" u="none" strike="noStrike" kern="0" cap="none" spc="0" normalizeH="0" baseline="0" noProof="0" dirty="0" err="1">
                <a:ln>
                  <a:noFill/>
                </a:ln>
                <a:solidFill>
                  <a:srgbClr val="000000"/>
                </a:solidFill>
                <a:effectLst/>
                <a:uLnTx/>
                <a:uFillTx/>
                <a:latin typeface="+mj-lt"/>
                <a:ea typeface="MS PGothic" charset="0"/>
              </a:rPr>
              <a:t>negative</a:t>
            </a:r>
            <a:r>
              <a:rPr kumimoji="0" lang="fr-CH" sz="1400" b="1" i="0" u="none" strike="noStrike" kern="0" cap="none" spc="0" normalizeH="0" baseline="0" noProof="0" dirty="0">
                <a:ln>
                  <a:noFill/>
                </a:ln>
                <a:solidFill>
                  <a:srgbClr val="000000"/>
                </a:solidFill>
                <a:effectLst/>
                <a:uLnTx/>
                <a:uFillTx/>
                <a:latin typeface="+mj-lt"/>
                <a:ea typeface="MS PGothic" charset="0"/>
              </a:rPr>
              <a:t> </a:t>
            </a:r>
            <a:r>
              <a:rPr kumimoji="0" lang="fr-CH" sz="1400" b="1" i="0" u="none" strike="noStrike" kern="0" cap="none" spc="0" normalizeH="0" baseline="0" noProof="0" dirty="0" err="1">
                <a:ln>
                  <a:noFill/>
                </a:ln>
                <a:solidFill>
                  <a:srgbClr val="000000"/>
                </a:solidFill>
                <a:effectLst/>
                <a:uLnTx/>
                <a:uFillTx/>
                <a:latin typeface="+mj-lt"/>
                <a:ea typeface="MS PGothic" charset="0"/>
              </a:rPr>
              <a:t>bacteria</a:t>
            </a:r>
            <a:endParaRPr kumimoji="0" lang="fr-CH" sz="1400" b="1" i="0" u="none" strike="noStrike" kern="0" cap="none" spc="0" normalizeH="0" baseline="0" noProof="0" dirty="0">
              <a:ln>
                <a:noFill/>
              </a:ln>
              <a:solidFill>
                <a:srgbClr val="000000"/>
              </a:solidFill>
              <a:effectLst/>
              <a:uLnTx/>
              <a:uFillTx/>
              <a:latin typeface="+mj-lt"/>
              <a:ea typeface="MS PGothic" charset="0"/>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0" i="0" u="none" strike="noStrike" kern="0" cap="none" spc="0" normalizeH="0" baseline="0" noProof="0" dirty="0">
                <a:ln>
                  <a:noFill/>
                </a:ln>
                <a:solidFill>
                  <a:srgbClr val="000000"/>
                </a:solidFill>
                <a:effectLst/>
                <a:uLnTx/>
                <a:uFillTx/>
                <a:latin typeface="+mj-lt"/>
                <a:ea typeface="MS PGothic" charset="0"/>
              </a:rPr>
              <a:t>(</a:t>
            </a:r>
            <a:r>
              <a:rPr kumimoji="0" lang="fr-CH" sz="1400" b="0" i="1" u="none" strike="noStrike" kern="0" cap="none" spc="0" normalizeH="0" baseline="0" noProof="0" dirty="0">
                <a:ln>
                  <a:noFill/>
                </a:ln>
                <a:solidFill>
                  <a:srgbClr val="000000"/>
                </a:solidFill>
                <a:effectLst/>
                <a:uLnTx/>
                <a:uFillTx/>
                <a:latin typeface="+mj-lt"/>
                <a:ea typeface="MS PGothic" charset="0"/>
              </a:rPr>
              <a:t>Salmonella</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1" u="none" strike="noStrike" kern="0" cap="none" spc="0" normalizeH="0" baseline="0" noProof="0" dirty="0" err="1">
                <a:ln>
                  <a:noFill/>
                </a:ln>
                <a:solidFill>
                  <a:srgbClr val="000000"/>
                </a:solidFill>
                <a:effectLst/>
                <a:uLnTx/>
                <a:uFillTx/>
                <a:latin typeface="+mj-lt"/>
                <a:ea typeface="MS PGothic" charset="0"/>
              </a:rPr>
              <a:t>typhimurium</a:t>
            </a:r>
            <a:r>
              <a:rPr kumimoji="0" lang="fr-CH" sz="1400" b="0" i="0" u="none" strike="noStrike" kern="0" cap="none" spc="0" normalizeH="0" baseline="0" noProof="0" dirty="0">
                <a:ln>
                  <a:noFill/>
                </a:ln>
                <a:solidFill>
                  <a:srgbClr val="000000"/>
                </a:solidFill>
                <a:effectLst/>
                <a:uLnTx/>
                <a:uFillTx/>
                <a:latin typeface="+mj-lt"/>
                <a:ea typeface="MS PGothic" charset="0"/>
              </a:rPr>
              <a:t>)</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103" name="Line 976">
            <a:extLst>
              <a:ext uri="{FF2B5EF4-FFF2-40B4-BE49-F238E27FC236}">
                <a16:creationId xmlns:a16="http://schemas.microsoft.com/office/drawing/2014/main" id="{A09D5938-8DF1-4228-95E9-3B1CED54F09C}"/>
              </a:ext>
            </a:extLst>
          </p:cNvPr>
          <p:cNvSpPr>
            <a:spLocks noChangeShapeType="1"/>
          </p:cNvSpPr>
          <p:nvPr/>
        </p:nvSpPr>
        <p:spPr bwMode="auto">
          <a:xfrm>
            <a:off x="6332925" y="3231956"/>
            <a:ext cx="1240136" cy="0"/>
          </a:xfrm>
          <a:prstGeom prst="line">
            <a:avLst/>
          </a:prstGeom>
          <a:noFill/>
          <a:ln w="9525">
            <a:solidFill>
              <a:srgbClr val="0000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 name="Text Box 977">
            <a:extLst>
              <a:ext uri="{FF2B5EF4-FFF2-40B4-BE49-F238E27FC236}">
                <a16:creationId xmlns:a16="http://schemas.microsoft.com/office/drawing/2014/main" id="{4A6DE07A-482E-4601-80AB-5F9CD78B2E64}"/>
              </a:ext>
            </a:extLst>
          </p:cNvPr>
          <p:cNvSpPr txBox="1">
            <a:spLocks noChangeArrowheads="1"/>
          </p:cNvSpPr>
          <p:nvPr/>
        </p:nvSpPr>
        <p:spPr bwMode="auto">
          <a:xfrm>
            <a:off x="6340481" y="2961095"/>
            <a:ext cx="1200970" cy="307777"/>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i="0" u="none" strike="noStrike" kern="0" cap="none" spc="0" normalizeH="0" baseline="0" noProof="0" dirty="0" err="1">
                <a:ln>
                  <a:noFill/>
                </a:ln>
                <a:solidFill>
                  <a:srgbClr val="000000"/>
                </a:solidFill>
                <a:effectLst/>
                <a:uLnTx/>
                <a:uFillTx/>
                <a:latin typeface="+mj-lt"/>
                <a:ea typeface="MS PGothic" charset="0"/>
              </a:rPr>
              <a:t>Peptidoglycan</a:t>
            </a:r>
            <a:endParaRPr kumimoji="0" lang="fr-CH" sz="1400" i="0" u="none" strike="noStrike" kern="0" cap="none" spc="0" normalizeH="0" baseline="0" noProof="0" dirty="0">
              <a:ln>
                <a:noFill/>
              </a:ln>
              <a:solidFill>
                <a:srgbClr val="000000"/>
              </a:solidFill>
              <a:effectLst/>
              <a:uLnTx/>
              <a:uFillTx/>
              <a:latin typeface="+mj-lt"/>
              <a:ea typeface="MS PGothic" charset="0"/>
            </a:endParaRPr>
          </a:p>
        </p:txBody>
      </p:sp>
      <p:sp>
        <p:nvSpPr>
          <p:cNvPr id="105" name="Line 980">
            <a:extLst>
              <a:ext uri="{FF2B5EF4-FFF2-40B4-BE49-F238E27FC236}">
                <a16:creationId xmlns:a16="http://schemas.microsoft.com/office/drawing/2014/main" id="{855E40E8-0B73-4A1E-ADD0-8EDC88D8EEB5}"/>
              </a:ext>
            </a:extLst>
          </p:cNvPr>
          <p:cNvSpPr>
            <a:spLocks noChangeShapeType="1"/>
          </p:cNvSpPr>
          <p:nvPr/>
        </p:nvSpPr>
        <p:spPr bwMode="auto">
          <a:xfrm>
            <a:off x="6054241" y="2462059"/>
            <a:ext cx="1439689" cy="0"/>
          </a:xfrm>
          <a:prstGeom prst="line">
            <a:avLst/>
          </a:prstGeom>
          <a:noFill/>
          <a:ln w="9525">
            <a:solidFill>
              <a:srgbClr val="0000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 name="Text Box 981">
            <a:extLst>
              <a:ext uri="{FF2B5EF4-FFF2-40B4-BE49-F238E27FC236}">
                <a16:creationId xmlns:a16="http://schemas.microsoft.com/office/drawing/2014/main" id="{A9F6995C-D534-4E04-9F47-BE933B3FDAD6}"/>
              </a:ext>
            </a:extLst>
          </p:cNvPr>
          <p:cNvSpPr txBox="1">
            <a:spLocks noChangeArrowheads="1"/>
          </p:cNvSpPr>
          <p:nvPr/>
        </p:nvSpPr>
        <p:spPr bwMode="auto">
          <a:xfrm>
            <a:off x="6294778" y="2181596"/>
            <a:ext cx="1015021" cy="307777"/>
          </a:xfrm>
          <a:prstGeom prst="rect">
            <a:avLst/>
          </a:prstGeom>
          <a:noFill/>
          <a:ln w="9525">
            <a:noFill/>
            <a:miter lim="800000"/>
            <a:headEnd/>
            <a:tailEnd/>
          </a:ln>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i="0" u="none" strike="noStrike" kern="0" cap="none" spc="0" normalizeH="0" baseline="0" noProof="0" dirty="0" err="1">
                <a:ln>
                  <a:noFill/>
                </a:ln>
                <a:solidFill>
                  <a:srgbClr val="000000"/>
                </a:solidFill>
                <a:effectLst/>
                <a:uLnTx/>
                <a:uFillTx/>
                <a:latin typeface="+mj-lt"/>
                <a:ea typeface="MS PGothic" charset="0"/>
              </a:rPr>
              <a:t>Lipoprotein</a:t>
            </a:r>
            <a:endParaRPr kumimoji="0" lang="fr-FR" sz="1400" i="0" u="none" strike="noStrike" kern="0" cap="none" spc="0" normalizeH="0" baseline="0" noProof="0" dirty="0">
              <a:ln>
                <a:noFill/>
              </a:ln>
              <a:solidFill>
                <a:srgbClr val="000000"/>
              </a:solidFill>
              <a:effectLst/>
              <a:uLnTx/>
              <a:uFillTx/>
              <a:latin typeface="+mj-lt"/>
              <a:ea typeface="MS PGothic" charset="0"/>
            </a:endParaRPr>
          </a:p>
        </p:txBody>
      </p:sp>
      <p:sp>
        <p:nvSpPr>
          <p:cNvPr id="107" name="Text Box 982">
            <a:extLst>
              <a:ext uri="{FF2B5EF4-FFF2-40B4-BE49-F238E27FC236}">
                <a16:creationId xmlns:a16="http://schemas.microsoft.com/office/drawing/2014/main" id="{4328CED7-7D76-4E60-B09B-69A18FB6EF25}"/>
              </a:ext>
            </a:extLst>
          </p:cNvPr>
          <p:cNvSpPr txBox="1">
            <a:spLocks noChangeArrowheads="1"/>
          </p:cNvSpPr>
          <p:nvPr/>
        </p:nvSpPr>
        <p:spPr bwMode="auto">
          <a:xfrm>
            <a:off x="3494610" y="2325990"/>
            <a:ext cx="138852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i="0" u="none" strike="noStrike" kern="0" cap="none" spc="0" normalizeH="0" baseline="0" noProof="0" dirty="0" err="1">
                <a:ln>
                  <a:noFill/>
                </a:ln>
                <a:solidFill>
                  <a:srgbClr val="000000"/>
                </a:solidFill>
                <a:effectLst/>
                <a:uLnTx/>
                <a:uFillTx/>
                <a:latin typeface="+mj-lt"/>
                <a:ea typeface="MS PGothic" charset="0"/>
              </a:rPr>
              <a:t>Lipoteichoic</a:t>
            </a:r>
            <a:r>
              <a:rPr kumimoji="0" lang="fr-CH" sz="1400" i="0" u="none" strike="noStrike" kern="0" cap="none" spc="0" normalizeH="0" baseline="0" noProof="0" dirty="0">
                <a:ln>
                  <a:noFill/>
                </a:ln>
                <a:solidFill>
                  <a:srgbClr val="000000"/>
                </a:solidFill>
                <a:effectLst/>
                <a:uLnTx/>
                <a:uFillTx/>
                <a:latin typeface="+mj-lt"/>
                <a:ea typeface="MS PGothic" charset="0"/>
              </a:rPr>
              <a:t> </a:t>
            </a:r>
            <a:r>
              <a:rPr kumimoji="0" lang="fr-CH" sz="1400" i="0" u="none" strike="noStrike" kern="0" cap="none" spc="0" normalizeH="0" baseline="0" noProof="0" dirty="0" err="1">
                <a:ln>
                  <a:noFill/>
                </a:ln>
                <a:solidFill>
                  <a:srgbClr val="000000"/>
                </a:solidFill>
                <a:effectLst/>
                <a:uLnTx/>
                <a:uFillTx/>
                <a:latin typeface="+mj-lt"/>
                <a:ea typeface="MS PGothic" charset="0"/>
              </a:rPr>
              <a:t>acid</a:t>
            </a:r>
            <a:endParaRPr kumimoji="0" lang="fr-FR" sz="1400" i="0" u="none" strike="noStrike" kern="0" cap="none" spc="0" normalizeH="0" baseline="0" noProof="0" dirty="0">
              <a:ln>
                <a:noFill/>
              </a:ln>
              <a:solidFill>
                <a:srgbClr val="000000"/>
              </a:solidFill>
              <a:effectLst/>
              <a:uLnTx/>
              <a:uFillTx/>
              <a:latin typeface="+mj-lt"/>
              <a:ea typeface="MS PGothic" charset="0"/>
            </a:endParaRPr>
          </a:p>
        </p:txBody>
      </p:sp>
      <p:sp>
        <p:nvSpPr>
          <p:cNvPr id="108" name="Line 983">
            <a:extLst>
              <a:ext uri="{FF2B5EF4-FFF2-40B4-BE49-F238E27FC236}">
                <a16:creationId xmlns:a16="http://schemas.microsoft.com/office/drawing/2014/main" id="{6653A135-4452-407F-96B8-0D2FE586BBCB}"/>
              </a:ext>
            </a:extLst>
          </p:cNvPr>
          <p:cNvSpPr>
            <a:spLocks noChangeShapeType="1"/>
          </p:cNvSpPr>
          <p:nvPr/>
        </p:nvSpPr>
        <p:spPr bwMode="auto">
          <a:xfrm>
            <a:off x="4795296" y="2489502"/>
            <a:ext cx="180975" cy="0"/>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 name="Text Box 984">
            <a:extLst>
              <a:ext uri="{FF2B5EF4-FFF2-40B4-BE49-F238E27FC236}">
                <a16:creationId xmlns:a16="http://schemas.microsoft.com/office/drawing/2014/main" id="{748DC4FF-8C0B-4ECF-AD49-CC55CB0385C9}"/>
              </a:ext>
            </a:extLst>
          </p:cNvPr>
          <p:cNvSpPr txBox="1">
            <a:spLocks noChangeArrowheads="1"/>
          </p:cNvSpPr>
          <p:nvPr/>
        </p:nvSpPr>
        <p:spPr bwMode="auto">
          <a:xfrm>
            <a:off x="3761833" y="3027665"/>
            <a:ext cx="1114408"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400" i="0" u="none" strike="noStrike" kern="0" cap="none" spc="0" normalizeH="0" baseline="0" noProof="0">
                <a:ln>
                  <a:noFill/>
                </a:ln>
                <a:solidFill>
                  <a:srgbClr val="000000"/>
                </a:solidFill>
                <a:effectLst/>
                <a:uLnTx/>
                <a:uFillTx/>
                <a:latin typeface="+mj-lt"/>
                <a:ea typeface="MS PGothic" charset="0"/>
              </a:rPr>
              <a:t>Teichoic acid</a:t>
            </a:r>
            <a:endParaRPr kumimoji="0" lang="fr-FR" sz="1400" i="0" u="none" strike="noStrike" kern="0" cap="none" spc="0" normalizeH="0" baseline="0" noProof="0">
              <a:ln>
                <a:noFill/>
              </a:ln>
              <a:solidFill>
                <a:srgbClr val="000000"/>
              </a:solidFill>
              <a:effectLst/>
              <a:uLnTx/>
              <a:uFillTx/>
              <a:latin typeface="+mj-lt"/>
              <a:ea typeface="MS PGothic" charset="0"/>
            </a:endParaRPr>
          </a:p>
        </p:txBody>
      </p:sp>
      <p:sp>
        <p:nvSpPr>
          <p:cNvPr id="110" name="Line 985">
            <a:extLst>
              <a:ext uri="{FF2B5EF4-FFF2-40B4-BE49-F238E27FC236}">
                <a16:creationId xmlns:a16="http://schemas.microsoft.com/office/drawing/2014/main" id="{28412B4A-4852-4243-823C-38F881D9AE7C}"/>
              </a:ext>
            </a:extLst>
          </p:cNvPr>
          <p:cNvSpPr>
            <a:spLocks noChangeShapeType="1"/>
          </p:cNvSpPr>
          <p:nvPr/>
        </p:nvSpPr>
        <p:spPr bwMode="auto">
          <a:xfrm>
            <a:off x="4795296" y="3197527"/>
            <a:ext cx="180975" cy="0"/>
          </a:xfrm>
          <a:prstGeom prst="line">
            <a:avLst/>
          </a:prstGeom>
          <a:noFill/>
          <a:ln w="952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1" name="Text Box 986">
            <a:extLst>
              <a:ext uri="{FF2B5EF4-FFF2-40B4-BE49-F238E27FC236}">
                <a16:creationId xmlns:a16="http://schemas.microsoft.com/office/drawing/2014/main" id="{4CC19D46-F64D-42AA-BFA7-B5C80708DEE3}"/>
              </a:ext>
            </a:extLst>
          </p:cNvPr>
          <p:cNvSpPr txBox="1">
            <a:spLocks noChangeArrowheads="1"/>
          </p:cNvSpPr>
          <p:nvPr/>
        </p:nvSpPr>
        <p:spPr bwMode="auto">
          <a:xfrm>
            <a:off x="6306974" y="4269277"/>
            <a:ext cx="1560042"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i="0" u="none" strike="noStrike" kern="0" cap="none" spc="0" normalizeH="0" baseline="0" noProof="0" dirty="0">
                <a:ln>
                  <a:noFill/>
                </a:ln>
                <a:solidFill>
                  <a:srgbClr val="000000"/>
                </a:solidFill>
                <a:effectLst/>
                <a:uLnTx/>
                <a:uFillTx/>
                <a:latin typeface="+mj-lt"/>
                <a:ea typeface="MS PGothic" charset="0"/>
              </a:rPr>
              <a:t>Lipopolysaccharide</a:t>
            </a:r>
          </a:p>
        </p:txBody>
      </p:sp>
      <p:sp>
        <p:nvSpPr>
          <p:cNvPr id="112" name="Line 987">
            <a:extLst>
              <a:ext uri="{FF2B5EF4-FFF2-40B4-BE49-F238E27FC236}">
                <a16:creationId xmlns:a16="http://schemas.microsoft.com/office/drawing/2014/main" id="{FB4BF8AC-D841-4796-A7B5-2D5891FC4DF3}"/>
              </a:ext>
            </a:extLst>
          </p:cNvPr>
          <p:cNvSpPr>
            <a:spLocks noChangeShapeType="1"/>
          </p:cNvSpPr>
          <p:nvPr/>
        </p:nvSpPr>
        <p:spPr bwMode="auto">
          <a:xfrm rot="5400000">
            <a:off x="7161807" y="4246844"/>
            <a:ext cx="219075" cy="0"/>
          </a:xfrm>
          <a:prstGeom prst="line">
            <a:avLst/>
          </a:prstGeom>
          <a:noFill/>
          <a:ln w="9525">
            <a:solidFill>
              <a:srgbClr val="000000"/>
            </a:solidFill>
            <a:round/>
            <a:headEnd type="triangle" w="med" len="me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13" name="Group 988">
            <a:extLst>
              <a:ext uri="{FF2B5EF4-FFF2-40B4-BE49-F238E27FC236}">
                <a16:creationId xmlns:a16="http://schemas.microsoft.com/office/drawing/2014/main" id="{CF5885C6-EF5A-40E4-973F-75CF0DC32A3D}"/>
              </a:ext>
            </a:extLst>
          </p:cNvPr>
          <p:cNvGrpSpPr>
            <a:grpSpLocks/>
          </p:cNvGrpSpPr>
          <p:nvPr/>
        </p:nvGrpSpPr>
        <p:grpSpPr bwMode="auto">
          <a:xfrm rot="5400000" flipH="1">
            <a:off x="6366920" y="3318177"/>
            <a:ext cx="42863" cy="766763"/>
            <a:chOff x="973" y="1391"/>
            <a:chExt cx="66" cy="1179"/>
          </a:xfrm>
        </p:grpSpPr>
        <p:grpSp>
          <p:nvGrpSpPr>
            <p:cNvPr id="114" name="Group 989">
              <a:extLst>
                <a:ext uri="{FF2B5EF4-FFF2-40B4-BE49-F238E27FC236}">
                  <a16:creationId xmlns:a16="http://schemas.microsoft.com/office/drawing/2014/main" id="{58150525-8F23-4285-A6C0-E05526629458}"/>
                </a:ext>
              </a:extLst>
            </p:cNvPr>
            <p:cNvGrpSpPr>
              <a:grpSpLocks/>
            </p:cNvGrpSpPr>
            <p:nvPr/>
          </p:nvGrpSpPr>
          <p:grpSpPr bwMode="auto">
            <a:xfrm>
              <a:off x="973" y="1632"/>
              <a:ext cx="66" cy="938"/>
              <a:chOff x="3133" y="1850"/>
              <a:chExt cx="138" cy="1370"/>
            </a:xfrm>
          </p:grpSpPr>
          <p:grpSp>
            <p:nvGrpSpPr>
              <p:cNvPr id="117" name="Group 990">
                <a:extLst>
                  <a:ext uri="{FF2B5EF4-FFF2-40B4-BE49-F238E27FC236}">
                    <a16:creationId xmlns:a16="http://schemas.microsoft.com/office/drawing/2014/main" id="{80ADC329-BA3A-465A-8562-97F90081B6A8}"/>
                  </a:ext>
                </a:extLst>
              </p:cNvPr>
              <p:cNvGrpSpPr>
                <a:grpSpLocks/>
              </p:cNvGrpSpPr>
              <p:nvPr/>
            </p:nvGrpSpPr>
            <p:grpSpPr bwMode="auto">
              <a:xfrm>
                <a:off x="3135" y="2536"/>
                <a:ext cx="136" cy="684"/>
                <a:chOff x="3135" y="2536"/>
                <a:chExt cx="136" cy="684"/>
              </a:xfrm>
            </p:grpSpPr>
            <p:sp>
              <p:nvSpPr>
                <p:cNvPr id="123" name="AutoShape 991">
                  <a:extLst>
                    <a:ext uri="{FF2B5EF4-FFF2-40B4-BE49-F238E27FC236}">
                      <a16:creationId xmlns:a16="http://schemas.microsoft.com/office/drawing/2014/main" id="{D0B6A350-E58A-4DD3-A8D0-3D0965A01E5A}"/>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 name="Oval 992">
                  <a:extLst>
                    <a:ext uri="{FF2B5EF4-FFF2-40B4-BE49-F238E27FC236}">
                      <a16:creationId xmlns:a16="http://schemas.microsoft.com/office/drawing/2014/main" id="{4E863E50-C9C9-4B6B-87DC-9FB26163B844}"/>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 name="AutoShape 993">
                  <a:extLst>
                    <a:ext uri="{FF2B5EF4-FFF2-40B4-BE49-F238E27FC236}">
                      <a16:creationId xmlns:a16="http://schemas.microsoft.com/office/drawing/2014/main" id="{B295902A-EA13-48ED-8BCF-C8DE9DE6A85C}"/>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 name="Oval 994">
                  <a:extLst>
                    <a:ext uri="{FF2B5EF4-FFF2-40B4-BE49-F238E27FC236}">
                      <a16:creationId xmlns:a16="http://schemas.microsoft.com/office/drawing/2014/main" id="{FC143B1D-C18E-4DD5-B675-61FF73FED941}"/>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18" name="Group 995">
                <a:extLst>
                  <a:ext uri="{FF2B5EF4-FFF2-40B4-BE49-F238E27FC236}">
                    <a16:creationId xmlns:a16="http://schemas.microsoft.com/office/drawing/2014/main" id="{2442862C-BAA1-4800-88E0-D0AAAA9FFB63}"/>
                  </a:ext>
                </a:extLst>
              </p:cNvPr>
              <p:cNvGrpSpPr>
                <a:grpSpLocks/>
              </p:cNvGrpSpPr>
              <p:nvPr/>
            </p:nvGrpSpPr>
            <p:grpSpPr bwMode="auto">
              <a:xfrm>
                <a:off x="3133" y="1850"/>
                <a:ext cx="136" cy="684"/>
                <a:chOff x="3135" y="2536"/>
                <a:chExt cx="136" cy="684"/>
              </a:xfrm>
            </p:grpSpPr>
            <p:sp>
              <p:nvSpPr>
                <p:cNvPr id="119" name="AutoShape 996">
                  <a:extLst>
                    <a:ext uri="{FF2B5EF4-FFF2-40B4-BE49-F238E27FC236}">
                      <a16:creationId xmlns:a16="http://schemas.microsoft.com/office/drawing/2014/main" id="{331163A4-658A-442D-834B-74D33377102C}"/>
                    </a:ext>
                  </a:extLst>
                </p:cNvPr>
                <p:cNvSpPr>
                  <a:spLocks noChangeArrowheads="1"/>
                </p:cNvSpPr>
                <p:nvPr/>
              </p:nvSpPr>
              <p:spPr bwMode="auto">
                <a:xfrm rot="5400000">
                  <a:off x="3094" y="3044"/>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0" name="Oval 997">
                  <a:extLst>
                    <a:ext uri="{FF2B5EF4-FFF2-40B4-BE49-F238E27FC236}">
                      <a16:creationId xmlns:a16="http://schemas.microsoft.com/office/drawing/2014/main" id="{1E1CF59D-CC76-4F32-A54E-CA1A32E5B34B}"/>
                    </a:ext>
                  </a:extLst>
                </p:cNvPr>
                <p:cNvSpPr>
                  <a:spLocks noChangeArrowheads="1"/>
                </p:cNvSpPr>
                <p:nvPr/>
              </p:nvSpPr>
              <p:spPr bwMode="auto">
                <a:xfrm>
                  <a:off x="3155" y="2879"/>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 name="AutoShape 998">
                  <a:extLst>
                    <a:ext uri="{FF2B5EF4-FFF2-40B4-BE49-F238E27FC236}">
                      <a16:creationId xmlns:a16="http://schemas.microsoft.com/office/drawing/2014/main" id="{CDE2F76E-F6AB-46AB-923B-5D274CE4DFB2}"/>
                    </a:ext>
                  </a:extLst>
                </p:cNvPr>
                <p:cNvSpPr>
                  <a:spLocks noChangeArrowheads="1"/>
                </p:cNvSpPr>
                <p:nvPr/>
              </p:nvSpPr>
              <p:spPr bwMode="auto">
                <a:xfrm rot="5400000">
                  <a:off x="3094" y="2700"/>
                  <a:ext cx="217" cy="136"/>
                </a:xfrm>
                <a:prstGeom prst="hexagon">
                  <a:avLst>
                    <a:gd name="adj" fmla="val 39890"/>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 name="Oval 999">
                  <a:extLst>
                    <a:ext uri="{FF2B5EF4-FFF2-40B4-BE49-F238E27FC236}">
                      <a16:creationId xmlns:a16="http://schemas.microsoft.com/office/drawing/2014/main" id="{5FFEF1BA-9116-4F21-BE66-0429DC077928}"/>
                    </a:ext>
                  </a:extLst>
                </p:cNvPr>
                <p:cNvSpPr>
                  <a:spLocks noChangeArrowheads="1"/>
                </p:cNvSpPr>
                <p:nvPr/>
              </p:nvSpPr>
              <p:spPr bwMode="auto">
                <a:xfrm>
                  <a:off x="3155" y="2536"/>
                  <a:ext cx="96" cy="120"/>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115" name="AutoShape 1000">
              <a:extLst>
                <a:ext uri="{FF2B5EF4-FFF2-40B4-BE49-F238E27FC236}">
                  <a16:creationId xmlns:a16="http://schemas.microsoft.com/office/drawing/2014/main" id="{44E58588-06A4-4273-9EB2-352A5B4857C3}"/>
                </a:ext>
              </a:extLst>
            </p:cNvPr>
            <p:cNvSpPr>
              <a:spLocks noChangeArrowheads="1"/>
            </p:cNvSpPr>
            <p:nvPr/>
          </p:nvSpPr>
          <p:spPr bwMode="auto">
            <a:xfrm rot="5400000">
              <a:off x="930" y="1522"/>
              <a:ext cx="152" cy="64"/>
            </a:xfrm>
            <a:prstGeom prst="hexagon">
              <a:avLst>
                <a:gd name="adj" fmla="val 59375"/>
                <a:gd name="vf" fmla="val 115470"/>
              </a:avLst>
            </a:prstGeom>
            <a:gradFill rotWithShape="1">
              <a:gsLst>
                <a:gs pos="0">
                  <a:srgbClr val="FFEDD1"/>
                </a:gs>
                <a:gs pos="100000">
                  <a:srgbClr val="FF9900"/>
                </a:gs>
              </a:gsLst>
              <a:path path="shape">
                <a:fillToRect l="50000" t="50000" r="50000" b="50000"/>
              </a:path>
            </a:gradFill>
            <a:ln w="9525">
              <a:solidFill>
                <a:srgbClr val="FF99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6" name="Oval 1001">
              <a:extLst>
                <a:ext uri="{FF2B5EF4-FFF2-40B4-BE49-F238E27FC236}">
                  <a16:creationId xmlns:a16="http://schemas.microsoft.com/office/drawing/2014/main" id="{0277D6A0-AC4A-4AF2-BC75-2009ED11D116}"/>
                </a:ext>
              </a:extLst>
            </p:cNvPr>
            <p:cNvSpPr>
              <a:spLocks noChangeArrowheads="1"/>
            </p:cNvSpPr>
            <p:nvPr/>
          </p:nvSpPr>
          <p:spPr bwMode="auto">
            <a:xfrm>
              <a:off x="983" y="1391"/>
              <a:ext cx="46" cy="84"/>
            </a:xfrm>
            <a:prstGeom prst="ellipse">
              <a:avLst/>
            </a:prstGeom>
            <a:gradFill rotWithShape="1">
              <a:gsLst>
                <a:gs pos="0">
                  <a:srgbClr val="FFFFB0"/>
                </a:gs>
                <a:gs pos="100000">
                  <a:srgbClr val="FFFF66"/>
                </a:gs>
              </a:gsLst>
              <a:path path="shape">
                <a:fillToRect l="50000" t="50000" r="50000" b="50000"/>
              </a:path>
            </a:gra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060" name="Slide Number Placeholder 1000">
            <a:extLst>
              <a:ext uri="{FF2B5EF4-FFF2-40B4-BE49-F238E27FC236}">
                <a16:creationId xmlns:a16="http://schemas.microsoft.com/office/drawing/2014/main" id="{A1DF54FE-C328-4C13-910B-F397CDB0674B}"/>
              </a:ext>
            </a:extLst>
          </p:cNvPr>
          <p:cNvSpPr txBox="1">
            <a:spLocks/>
          </p:cNvSpPr>
          <p:nvPr/>
        </p:nvSpPr>
        <p:spPr bwMode="auto">
          <a:xfrm>
            <a:off x="7137035" y="10951395"/>
            <a:ext cx="2133600" cy="4762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fr-FR"/>
            </a:defPPr>
            <a:lvl1pPr algn="r" rtl="0" eaLnBrk="1" fontAlgn="base" hangingPunct="1">
              <a:spcBef>
                <a:spcPct val="0"/>
              </a:spcBef>
              <a:spcAft>
                <a:spcPct val="0"/>
              </a:spcAft>
              <a:defRPr sz="2400" kern="1200">
                <a:solidFill>
                  <a:schemeClr val="tx1"/>
                </a:solidFill>
                <a:latin typeface="Arial" charset="0"/>
                <a:ea typeface="MS PGothic" charset="0"/>
                <a:cs typeface="MS PGothic" charset="0"/>
              </a:defRPr>
            </a:lvl1pPr>
            <a:lvl2pPr marL="742950" indent="-285750" algn="l" rtl="0" eaLnBrk="0" fontAlgn="base" hangingPunct="0">
              <a:spcBef>
                <a:spcPct val="0"/>
              </a:spcBef>
              <a:spcAft>
                <a:spcPct val="0"/>
              </a:spcAft>
              <a:defRPr sz="2400" kern="1200">
                <a:solidFill>
                  <a:schemeClr val="tx1"/>
                </a:solidFill>
                <a:latin typeface="Arial" charset="0"/>
                <a:ea typeface="MS PGothic" charset="0"/>
                <a:cs typeface="MS PGothic" charset="0"/>
              </a:defRPr>
            </a:lvl2pPr>
            <a:lvl3pPr marL="11430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3pPr>
            <a:lvl4pPr marL="16002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4pPr>
            <a:lvl5pPr marL="2057400" indent="-228600" algn="l" rtl="0" eaLnBrk="0" fontAlgn="base" hangingPunct="0">
              <a:spcBef>
                <a:spcPct val="0"/>
              </a:spcBef>
              <a:spcAft>
                <a:spcPct val="0"/>
              </a:spcAft>
              <a:defRPr sz="2400" kern="1200">
                <a:solidFill>
                  <a:schemeClr val="tx1"/>
                </a:solidFill>
                <a:latin typeface="Arial" charset="0"/>
                <a:ea typeface="MS PGothic" charset="0"/>
                <a:cs typeface="MS PGothic"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E945ED-3367-7C44-A502-FD1C959B7513}" type="slidenum">
              <a:rPr kumimoji="0" lang="fr-FR" sz="1400" b="0" i="0" u="none" strike="noStrike" kern="1200" cap="none" spc="0" normalizeH="0" baseline="0" noProof="0" smtClean="0">
                <a:ln>
                  <a:noFill/>
                </a:ln>
                <a:solidFill>
                  <a:srgbClr val="000000"/>
                </a:solidFill>
                <a:effectLst/>
                <a:uLnTx/>
                <a:uFillTx/>
                <a:latin typeface="Arial"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fr-FR" sz="1400" b="0" i="0" u="none" strike="noStrike" kern="1200" cap="none" spc="0" normalizeH="0" baseline="0" noProof="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406926392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A7D738-C709-4A50-BECB-42584A6FCA0C}"/>
              </a:ext>
            </a:extLst>
          </p:cNvPr>
          <p:cNvSpPr>
            <a:spLocks noGrp="1"/>
          </p:cNvSpPr>
          <p:nvPr>
            <p:ph type="title"/>
          </p:nvPr>
        </p:nvSpPr>
        <p:spPr/>
        <p:txBody>
          <a:bodyPr>
            <a:normAutofit/>
          </a:bodyPr>
          <a:lstStyle/>
          <a:p>
            <a:r>
              <a:rPr lang="en-GB" dirty="0"/>
              <a:t>Recognition of microbial non-self</a:t>
            </a:r>
          </a:p>
        </p:txBody>
      </p:sp>
      <p:pic>
        <p:nvPicPr>
          <p:cNvPr id="3" name="Image 1" descr="Dia_63.jpg">
            <a:extLst>
              <a:ext uri="{FF2B5EF4-FFF2-40B4-BE49-F238E27FC236}">
                <a16:creationId xmlns:a16="http://schemas.microsoft.com/office/drawing/2014/main" id="{F33D2F2C-5B5E-4581-AEBF-592F0CCD7E2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92375" y="1225804"/>
            <a:ext cx="6638925" cy="5311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Content Placeholder 2">
            <a:extLst>
              <a:ext uri="{FF2B5EF4-FFF2-40B4-BE49-F238E27FC236}">
                <a16:creationId xmlns:a16="http://schemas.microsoft.com/office/drawing/2014/main" id="{B4678EB5-9465-4904-8F79-DE41FB1612C5}"/>
              </a:ext>
            </a:extLst>
          </p:cNvPr>
          <p:cNvSpPr txBox="1">
            <a:spLocks/>
          </p:cNvSpPr>
          <p:nvPr/>
        </p:nvSpPr>
        <p:spPr>
          <a:xfrm>
            <a:off x="146304" y="1225804"/>
            <a:ext cx="2358771" cy="5311775"/>
          </a:xfrm>
          <a:prstGeom prst="rect">
            <a:avLst/>
          </a:prstGeom>
          <a:solidFill>
            <a:schemeClr val="bg1">
              <a:lumMod val="95000"/>
            </a:schemeClr>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2000" dirty="0"/>
              <a:t>Three </a:t>
            </a:r>
            <a:r>
              <a:rPr lang="en-GB" sz="2000" b="1" dirty="0"/>
              <a:t>classes</a:t>
            </a:r>
            <a:r>
              <a:rPr lang="en-GB" sz="2000" dirty="0"/>
              <a:t> of Pattern recognition receptors:</a:t>
            </a:r>
          </a:p>
          <a:p>
            <a:pPr marL="0" indent="0">
              <a:buNone/>
            </a:pPr>
            <a:endParaRPr lang="en-GB" sz="2000" dirty="0"/>
          </a:p>
          <a:p>
            <a:pPr algn="just"/>
            <a:r>
              <a:rPr lang="fr-FR" sz="2000" dirty="0" err="1"/>
              <a:t>Signaling</a:t>
            </a:r>
            <a:r>
              <a:rPr lang="fr-FR" sz="2000" dirty="0"/>
              <a:t> </a:t>
            </a:r>
            <a:r>
              <a:rPr lang="fr-FR" sz="2000" dirty="0" err="1"/>
              <a:t>PRRs</a:t>
            </a:r>
            <a:endParaRPr lang="fr-FR" sz="2000" dirty="0"/>
          </a:p>
          <a:p>
            <a:pPr algn="just"/>
            <a:r>
              <a:rPr lang="fr-FR" sz="2000" dirty="0" err="1"/>
              <a:t>Phagocytic</a:t>
            </a:r>
            <a:r>
              <a:rPr lang="fr-FR" sz="2000" dirty="0"/>
              <a:t> </a:t>
            </a:r>
            <a:r>
              <a:rPr lang="fr-FR" sz="2000" dirty="0" err="1"/>
              <a:t>PRRs</a:t>
            </a:r>
            <a:endParaRPr lang="fr-FR" sz="2000" dirty="0"/>
          </a:p>
          <a:p>
            <a:pPr algn="just"/>
            <a:r>
              <a:rPr lang="fr-FR" sz="2000" dirty="0"/>
              <a:t>Soluble </a:t>
            </a:r>
            <a:r>
              <a:rPr lang="fr-FR" sz="2000" dirty="0" err="1"/>
              <a:t>PRRs</a:t>
            </a:r>
            <a:endParaRPr lang="en-GB" sz="2000" dirty="0"/>
          </a:p>
          <a:p>
            <a:pPr marL="0" indent="0">
              <a:buNone/>
            </a:pPr>
            <a:endParaRPr lang="en-GB" sz="2000" dirty="0"/>
          </a:p>
        </p:txBody>
      </p:sp>
    </p:spTree>
    <p:extLst>
      <p:ext uri="{BB962C8B-B14F-4D97-AF65-F5344CB8AC3E}">
        <p14:creationId xmlns:p14="http://schemas.microsoft.com/office/powerpoint/2010/main" val="156969819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1310EAC-B318-4D80-8350-3AD4FF78D523}"/>
              </a:ext>
            </a:extLst>
          </p:cNvPr>
          <p:cNvSpPr>
            <a:spLocks noGrp="1"/>
          </p:cNvSpPr>
          <p:nvPr>
            <p:ph type="title"/>
          </p:nvPr>
        </p:nvSpPr>
        <p:spPr/>
        <p:txBody>
          <a:bodyPr>
            <a:normAutofit/>
          </a:bodyPr>
          <a:lstStyle/>
          <a:p>
            <a:r>
              <a:rPr lang="en-GB" dirty="0" err="1"/>
              <a:t>Signaling</a:t>
            </a:r>
            <a:r>
              <a:rPr lang="en-GB" dirty="0"/>
              <a:t> receptors</a:t>
            </a:r>
          </a:p>
        </p:txBody>
      </p:sp>
      <p:sp>
        <p:nvSpPr>
          <p:cNvPr id="4" name="Content Placeholder 3">
            <a:extLst>
              <a:ext uri="{FF2B5EF4-FFF2-40B4-BE49-F238E27FC236}">
                <a16:creationId xmlns:a16="http://schemas.microsoft.com/office/drawing/2014/main" id="{893B6441-E0AB-43B3-882A-B5B5BAA0BF04}"/>
              </a:ext>
            </a:extLst>
          </p:cNvPr>
          <p:cNvSpPr>
            <a:spLocks noGrp="1"/>
          </p:cNvSpPr>
          <p:nvPr>
            <p:ph idx="1"/>
          </p:nvPr>
        </p:nvSpPr>
        <p:spPr>
          <a:xfrm>
            <a:off x="736396" y="942010"/>
            <a:ext cx="7729271" cy="5365216"/>
          </a:xfrm>
        </p:spPr>
        <p:txBody>
          <a:bodyPr/>
          <a:lstStyle/>
          <a:p>
            <a:pPr marL="0" indent="0">
              <a:buNone/>
            </a:pPr>
            <a:r>
              <a:rPr lang="en-GB" dirty="0"/>
              <a:t>All innate cells and epithelial cells express signalling PRRs, either at the cell surface or intracellularly.</a:t>
            </a:r>
          </a:p>
          <a:p>
            <a:endParaRPr lang="en-GB" dirty="0"/>
          </a:p>
        </p:txBody>
      </p:sp>
      <p:pic>
        <p:nvPicPr>
          <p:cNvPr id="5" name="Picture 4">
            <a:extLst>
              <a:ext uri="{FF2B5EF4-FFF2-40B4-BE49-F238E27FC236}">
                <a16:creationId xmlns:a16="http://schemas.microsoft.com/office/drawing/2014/main" id="{E4649F25-76D3-468A-920E-E7266500EA45}"/>
              </a:ext>
            </a:extLst>
          </p:cNvPr>
          <p:cNvPicPr>
            <a:picLocks noChangeAspect="1"/>
          </p:cNvPicPr>
          <p:nvPr/>
        </p:nvPicPr>
        <p:blipFill>
          <a:blip r:embed="rId2"/>
          <a:stretch>
            <a:fillRect/>
          </a:stretch>
        </p:blipFill>
        <p:spPr>
          <a:xfrm>
            <a:off x="29032" y="2039470"/>
            <a:ext cx="9144000" cy="4572000"/>
          </a:xfrm>
          <a:prstGeom prst="rect">
            <a:avLst/>
          </a:prstGeom>
        </p:spPr>
      </p:pic>
    </p:spTree>
    <p:extLst>
      <p:ext uri="{BB962C8B-B14F-4D97-AF65-F5344CB8AC3E}">
        <p14:creationId xmlns:p14="http://schemas.microsoft.com/office/powerpoint/2010/main" val="358330664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95A98-E7AA-48E8-BCB1-ED7E9B92F10E}"/>
              </a:ext>
            </a:extLst>
          </p:cNvPr>
          <p:cNvSpPr>
            <a:spLocks noGrp="1"/>
          </p:cNvSpPr>
          <p:nvPr>
            <p:ph type="title"/>
          </p:nvPr>
        </p:nvSpPr>
        <p:spPr/>
        <p:txBody>
          <a:bodyPr>
            <a:normAutofit/>
          </a:bodyPr>
          <a:lstStyle/>
          <a:p>
            <a:r>
              <a:rPr lang="en-GB" dirty="0"/>
              <a:t>Major PRR </a:t>
            </a:r>
            <a:r>
              <a:rPr lang="en-GB" dirty="0" err="1"/>
              <a:t>signaling</a:t>
            </a:r>
            <a:r>
              <a:rPr lang="en-GB" dirty="0"/>
              <a:t> receptors</a:t>
            </a:r>
          </a:p>
        </p:txBody>
      </p:sp>
      <p:sp>
        <p:nvSpPr>
          <p:cNvPr id="3" name="Content Placeholder 2">
            <a:extLst>
              <a:ext uri="{FF2B5EF4-FFF2-40B4-BE49-F238E27FC236}">
                <a16:creationId xmlns:a16="http://schemas.microsoft.com/office/drawing/2014/main" id="{0365DD45-BA63-4E21-B9F7-8495E5F4A5C6}"/>
              </a:ext>
            </a:extLst>
          </p:cNvPr>
          <p:cNvSpPr>
            <a:spLocks noGrp="1"/>
          </p:cNvSpPr>
          <p:nvPr>
            <p:ph sz="half" idx="1"/>
          </p:nvPr>
        </p:nvSpPr>
        <p:spPr>
          <a:xfrm>
            <a:off x="189496" y="923924"/>
            <a:ext cx="4247144" cy="5667376"/>
          </a:xfrm>
          <a:solidFill>
            <a:schemeClr val="bg1">
              <a:lumMod val="95000"/>
            </a:schemeClr>
          </a:solidFill>
        </p:spPr>
        <p:txBody>
          <a:bodyPr/>
          <a:lstStyle/>
          <a:p>
            <a:pPr marL="0" indent="0">
              <a:spcBef>
                <a:spcPts val="600"/>
              </a:spcBef>
              <a:buNone/>
            </a:pPr>
            <a:r>
              <a:rPr lang="en-GB" dirty="0"/>
              <a:t>Cell membrane / endosome</a:t>
            </a:r>
          </a:p>
          <a:p>
            <a:pPr marL="0" indent="0">
              <a:spcBef>
                <a:spcPts val="600"/>
              </a:spcBef>
              <a:buNone/>
            </a:pPr>
            <a:r>
              <a:rPr lang="en-US" sz="1800" b="1" dirty="0"/>
              <a:t>Toll-like receptors </a:t>
            </a:r>
            <a:r>
              <a:rPr lang="en-US" sz="1800" dirty="0"/>
              <a:t>(</a:t>
            </a:r>
            <a:r>
              <a:rPr lang="en-US" sz="1800" b="1" dirty="0">
                <a:solidFill>
                  <a:srgbClr val="CC0000"/>
                </a:solidFill>
              </a:rPr>
              <a:t>TLRs</a:t>
            </a:r>
            <a:r>
              <a:rPr lang="en-US" sz="1800" dirty="0"/>
              <a:t>): </a:t>
            </a:r>
          </a:p>
          <a:p>
            <a:pPr>
              <a:spcBef>
                <a:spcPts val="600"/>
              </a:spcBef>
            </a:pPr>
            <a:r>
              <a:rPr lang="en-US" sz="1800" dirty="0"/>
              <a:t>11 TLRs identified </a:t>
            </a:r>
          </a:p>
          <a:p>
            <a:pPr>
              <a:spcBef>
                <a:spcPts val="600"/>
              </a:spcBef>
            </a:pPr>
            <a:r>
              <a:rPr lang="en-US" sz="1800" dirty="0"/>
              <a:t>recognize various PAMPS (LPS, lipoproteins, dsRNA, </a:t>
            </a:r>
            <a:r>
              <a:rPr lang="en-US" sz="1800" dirty="0" err="1"/>
              <a:t>sd</a:t>
            </a:r>
            <a:r>
              <a:rPr lang="en-US" sz="1800" dirty="0"/>
              <a:t> RNA, bacteria DNA)</a:t>
            </a:r>
          </a:p>
          <a:p>
            <a:endParaRPr lang="en-GB" dirty="0"/>
          </a:p>
        </p:txBody>
      </p:sp>
      <p:sp>
        <p:nvSpPr>
          <p:cNvPr id="4" name="Content Placeholder 3">
            <a:extLst>
              <a:ext uri="{FF2B5EF4-FFF2-40B4-BE49-F238E27FC236}">
                <a16:creationId xmlns:a16="http://schemas.microsoft.com/office/drawing/2014/main" id="{2D009E68-650F-4039-AF47-FA38AB59489A}"/>
              </a:ext>
            </a:extLst>
          </p:cNvPr>
          <p:cNvSpPr>
            <a:spLocks noGrp="1"/>
          </p:cNvSpPr>
          <p:nvPr>
            <p:ph sz="half" idx="2"/>
          </p:nvPr>
        </p:nvSpPr>
        <p:spPr>
          <a:xfrm>
            <a:off x="4623624" y="923924"/>
            <a:ext cx="4328871" cy="5667375"/>
          </a:xfrm>
          <a:solidFill>
            <a:schemeClr val="bg1">
              <a:lumMod val="95000"/>
            </a:schemeClr>
          </a:solidFill>
        </p:spPr>
        <p:txBody>
          <a:bodyPr>
            <a:normAutofit/>
          </a:bodyPr>
          <a:lstStyle/>
          <a:p>
            <a:pPr marL="0" indent="0">
              <a:spcBef>
                <a:spcPts val="600"/>
              </a:spcBef>
              <a:buNone/>
            </a:pPr>
            <a:r>
              <a:rPr lang="en-GB" dirty="0"/>
              <a:t>Cytoplasm</a:t>
            </a:r>
          </a:p>
          <a:p>
            <a:pPr marL="0" indent="0">
              <a:spcBef>
                <a:spcPts val="600"/>
              </a:spcBef>
              <a:buNone/>
            </a:pPr>
            <a:r>
              <a:rPr lang="en-GB" sz="1800" b="1" dirty="0"/>
              <a:t>NOD-like receptors (</a:t>
            </a:r>
            <a:r>
              <a:rPr lang="en-GB" sz="1800" b="1" dirty="0">
                <a:solidFill>
                  <a:srgbClr val="C00000"/>
                </a:solidFill>
              </a:rPr>
              <a:t>NLRs</a:t>
            </a:r>
            <a:r>
              <a:rPr lang="en-GB" sz="1800" b="1" dirty="0"/>
              <a:t>):</a:t>
            </a:r>
          </a:p>
          <a:p>
            <a:pPr>
              <a:spcBef>
                <a:spcPts val="600"/>
              </a:spcBef>
            </a:pPr>
            <a:r>
              <a:rPr lang="en-GB" sz="1800" dirty="0"/>
              <a:t>NOD1, NOD2</a:t>
            </a:r>
          </a:p>
          <a:p>
            <a:pPr>
              <a:spcBef>
                <a:spcPts val="600"/>
              </a:spcBef>
            </a:pPr>
            <a:r>
              <a:rPr lang="en-GB" sz="1800" dirty="0"/>
              <a:t>recognize bacterial peptidoglycan</a:t>
            </a:r>
          </a:p>
          <a:p>
            <a:pPr marL="0" indent="0">
              <a:spcBef>
                <a:spcPts val="600"/>
              </a:spcBef>
              <a:buNone/>
            </a:pPr>
            <a:r>
              <a:rPr lang="en-GB" sz="1800" b="1" dirty="0"/>
              <a:t>RIG-I and MDA5 helicases (</a:t>
            </a:r>
            <a:r>
              <a:rPr lang="en-GB" sz="1800" b="1" dirty="0">
                <a:solidFill>
                  <a:srgbClr val="C00000"/>
                </a:solidFill>
              </a:rPr>
              <a:t>RLRs</a:t>
            </a:r>
            <a:r>
              <a:rPr lang="en-GB" sz="1800" b="1" dirty="0"/>
              <a:t>):</a:t>
            </a:r>
          </a:p>
          <a:p>
            <a:pPr>
              <a:spcBef>
                <a:spcPts val="600"/>
              </a:spcBef>
            </a:pPr>
            <a:r>
              <a:rPr lang="en-GB" sz="1800" dirty="0"/>
              <a:t>recognize RNA</a:t>
            </a:r>
          </a:p>
          <a:p>
            <a:pPr marL="0" indent="0">
              <a:spcBef>
                <a:spcPts val="600"/>
              </a:spcBef>
              <a:buNone/>
            </a:pPr>
            <a:r>
              <a:rPr lang="en-GB" sz="1800" b="1" dirty="0" err="1">
                <a:solidFill>
                  <a:srgbClr val="C00000"/>
                </a:solidFill>
              </a:rPr>
              <a:t>cGAS</a:t>
            </a:r>
            <a:r>
              <a:rPr lang="en-GB" sz="1800" dirty="0"/>
              <a:t> </a:t>
            </a:r>
            <a:r>
              <a:rPr lang="en-GB" sz="1800" b="1" dirty="0"/>
              <a:t>(Via cGMP and STING)</a:t>
            </a:r>
          </a:p>
          <a:p>
            <a:pPr>
              <a:spcBef>
                <a:spcPts val="600"/>
              </a:spcBef>
            </a:pPr>
            <a:r>
              <a:rPr lang="en-GB" sz="1800" dirty="0"/>
              <a:t>recognize dsDNA</a:t>
            </a:r>
          </a:p>
          <a:p>
            <a:pPr marL="0" indent="0">
              <a:buNone/>
            </a:pPr>
            <a:endParaRPr lang="en-GB" dirty="0"/>
          </a:p>
        </p:txBody>
      </p:sp>
      <p:pic>
        <p:nvPicPr>
          <p:cNvPr id="5" name="Image 1" descr="dia_65.jpg">
            <a:extLst>
              <a:ext uri="{FF2B5EF4-FFF2-40B4-BE49-F238E27FC236}">
                <a16:creationId xmlns:a16="http://schemas.microsoft.com/office/drawing/2014/main" id="{6374B55E-8312-4664-838E-D0A815694AC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23624" y="3668915"/>
            <a:ext cx="4505747" cy="2928735"/>
          </a:xfrm>
          <a:prstGeom prst="rect">
            <a:avLst/>
          </a:prstGeom>
        </p:spPr>
      </p:pic>
      <p:pic>
        <p:nvPicPr>
          <p:cNvPr id="6" name="Image 3" descr="3952.jpg">
            <a:extLst>
              <a:ext uri="{FF2B5EF4-FFF2-40B4-BE49-F238E27FC236}">
                <a16:creationId xmlns:a16="http://schemas.microsoft.com/office/drawing/2014/main" id="{95867972-5479-41DB-9B0D-29628F20242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6480" y="3413588"/>
            <a:ext cx="3873175" cy="3184062"/>
          </a:xfrm>
          <a:prstGeom prst="rect">
            <a:avLst/>
          </a:prstGeom>
          <a:noFill/>
          <a:ln w="12700">
            <a:no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9506845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95A98-E7AA-48E8-BCB1-ED7E9B92F10E}"/>
              </a:ext>
            </a:extLst>
          </p:cNvPr>
          <p:cNvSpPr>
            <a:spLocks noGrp="1"/>
          </p:cNvSpPr>
          <p:nvPr>
            <p:ph type="title"/>
          </p:nvPr>
        </p:nvSpPr>
        <p:spPr/>
        <p:txBody>
          <a:bodyPr>
            <a:normAutofit fontScale="90000"/>
          </a:bodyPr>
          <a:lstStyle/>
          <a:p>
            <a:br>
              <a:rPr lang="fr-CH" dirty="0">
                <a:latin typeface="Palatino" charset="0"/>
                <a:ea typeface="Palatino" charset="0"/>
                <a:cs typeface="Palatino" charset="0"/>
              </a:rPr>
            </a:br>
            <a:r>
              <a:rPr lang="fr-CH" dirty="0">
                <a:latin typeface="Palatino" charset="0"/>
                <a:ea typeface="Palatino" charset="0"/>
                <a:cs typeface="Palatino" charset="0"/>
              </a:rPr>
              <a:t>Pattern recognition </a:t>
            </a:r>
            <a:r>
              <a:rPr lang="fr-CH" dirty="0" err="1">
                <a:latin typeface="Palatino" charset="0"/>
                <a:ea typeface="Palatino" charset="0"/>
                <a:cs typeface="Palatino" charset="0"/>
              </a:rPr>
              <a:t>receptor</a:t>
            </a:r>
            <a:r>
              <a:rPr lang="fr-CH" dirty="0">
                <a:latin typeface="Palatino" charset="0"/>
                <a:ea typeface="Palatino" charset="0"/>
                <a:cs typeface="Palatino" charset="0"/>
              </a:rPr>
              <a:t>: TLR4</a:t>
            </a:r>
            <a:br>
              <a:rPr lang="en-US" dirty="0">
                <a:latin typeface="Palatino" charset="0"/>
                <a:ea typeface="Palatino" charset="0"/>
                <a:cs typeface="Palatino" charset="0"/>
              </a:rPr>
            </a:br>
            <a:endParaRPr lang="fr-CH" dirty="0"/>
          </a:p>
        </p:txBody>
      </p:sp>
      <p:pic>
        <p:nvPicPr>
          <p:cNvPr id="12" name="Picture 2" descr="Figure 1">
            <a:extLst>
              <a:ext uri="{FF2B5EF4-FFF2-40B4-BE49-F238E27FC236}">
                <a16:creationId xmlns:a16="http://schemas.microsoft.com/office/drawing/2014/main" id="{3C39374D-5B10-984B-A2EB-9D041A9BE5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288" y="2605124"/>
            <a:ext cx="6219030" cy="2333271"/>
          </a:xfrm>
          <a:prstGeom prst="rect">
            <a:avLst/>
          </a:prstGeom>
          <a:noFill/>
          <a:extLst>
            <a:ext uri="{909E8E84-426E-40DD-AFC4-6F175D3DCCD1}">
              <a14:hiddenFill xmlns:a14="http://schemas.microsoft.com/office/drawing/2010/main">
                <a:solidFill>
                  <a:srgbClr val="FFFFFF"/>
                </a:solidFill>
              </a14:hiddenFill>
            </a:ext>
          </a:extLst>
        </p:spPr>
      </p:pic>
      <p:sp>
        <p:nvSpPr>
          <p:cNvPr id="13" name="ZoneTexte 12">
            <a:extLst>
              <a:ext uri="{FF2B5EF4-FFF2-40B4-BE49-F238E27FC236}">
                <a16:creationId xmlns:a16="http://schemas.microsoft.com/office/drawing/2014/main" id="{28E8E6CB-3F88-7541-BE09-3A5557E33043}"/>
              </a:ext>
            </a:extLst>
          </p:cNvPr>
          <p:cNvSpPr txBox="1"/>
          <p:nvPr/>
        </p:nvSpPr>
        <p:spPr>
          <a:xfrm>
            <a:off x="225288" y="5410905"/>
            <a:ext cx="4001764" cy="307777"/>
          </a:xfrm>
          <a:prstGeom prst="rect">
            <a:avLst/>
          </a:prstGeom>
          <a:noFill/>
        </p:spPr>
        <p:txBody>
          <a:bodyPr wrap="square" rtlCol="0">
            <a:spAutoFit/>
          </a:bodyPr>
          <a:lstStyle/>
          <a:p>
            <a:r>
              <a:rPr lang="fr-FR" sz="1400" dirty="0" err="1">
                <a:latin typeface="Palatino" pitchFamily="2" charset="77"/>
                <a:ea typeface="Palatino" pitchFamily="2" charset="77"/>
              </a:rPr>
              <a:t>From</a:t>
            </a:r>
            <a:r>
              <a:rPr lang="fr-FR" sz="1400" dirty="0">
                <a:latin typeface="Palatino" pitchFamily="2" charset="77"/>
                <a:ea typeface="Palatino" pitchFamily="2" charset="77"/>
              </a:rPr>
              <a:t> C. </a:t>
            </a:r>
            <a:r>
              <a:rPr lang="fr-FR" sz="1400" dirty="0" err="1">
                <a:latin typeface="Palatino" pitchFamily="2" charset="77"/>
                <a:ea typeface="Palatino" pitchFamily="2" charset="77"/>
              </a:rPr>
              <a:t>Zypfel</a:t>
            </a:r>
            <a:r>
              <a:rPr lang="fr-FR" sz="1400" dirty="0">
                <a:latin typeface="Palatino" pitchFamily="2" charset="77"/>
                <a:ea typeface="Palatino" pitchFamily="2" charset="77"/>
              </a:rPr>
              <a:t>, Nature </a:t>
            </a:r>
            <a:r>
              <a:rPr lang="fr-FR" sz="1400" dirty="0" err="1">
                <a:latin typeface="Palatino" pitchFamily="2" charset="77"/>
                <a:ea typeface="Palatino" pitchFamily="2" charset="77"/>
              </a:rPr>
              <a:t>Immunology</a:t>
            </a:r>
            <a:endParaRPr lang="fr-FR" sz="1400" dirty="0">
              <a:latin typeface="Palatino" pitchFamily="2" charset="77"/>
              <a:ea typeface="Palatino" pitchFamily="2" charset="77"/>
            </a:endParaRPr>
          </a:p>
        </p:txBody>
      </p:sp>
      <p:pic>
        <p:nvPicPr>
          <p:cNvPr id="14" name="Picture 4" descr="http://www.esrf.eu/files/live/sites/www/files/UsersAndScience/Publications/Highlights/2009/IMAGES/figure-115.jpg">
            <a:extLst>
              <a:ext uri="{FF2B5EF4-FFF2-40B4-BE49-F238E27FC236}">
                <a16:creationId xmlns:a16="http://schemas.microsoft.com/office/drawing/2014/main" id="{5BD2BE8C-B1CA-144F-AB44-BA82B976E8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9865" y="2132614"/>
            <a:ext cx="4654903" cy="3281325"/>
          </a:xfrm>
          <a:prstGeom prst="rect">
            <a:avLst/>
          </a:prstGeom>
          <a:noFill/>
          <a:extLst>
            <a:ext uri="{909E8E84-426E-40DD-AFC4-6F175D3DCCD1}">
              <a14:hiddenFill xmlns:a14="http://schemas.microsoft.com/office/drawing/2010/main">
                <a:solidFill>
                  <a:srgbClr val="FFFFFF"/>
                </a:solidFill>
              </a14:hiddenFill>
            </a:ext>
          </a:extLst>
        </p:spPr>
      </p:pic>
      <p:sp>
        <p:nvSpPr>
          <p:cNvPr id="15" name="ZoneTexte 14">
            <a:extLst>
              <a:ext uri="{FF2B5EF4-FFF2-40B4-BE49-F238E27FC236}">
                <a16:creationId xmlns:a16="http://schemas.microsoft.com/office/drawing/2014/main" id="{389DCB38-3C43-544D-96A3-4EBCC99D1A19}"/>
              </a:ext>
            </a:extLst>
          </p:cNvPr>
          <p:cNvSpPr txBox="1"/>
          <p:nvPr/>
        </p:nvSpPr>
        <p:spPr>
          <a:xfrm>
            <a:off x="5019894" y="5564793"/>
            <a:ext cx="3937098" cy="738664"/>
          </a:xfrm>
          <a:prstGeom prst="rect">
            <a:avLst/>
          </a:prstGeom>
          <a:noFill/>
        </p:spPr>
        <p:txBody>
          <a:bodyPr wrap="square" rtlCol="0">
            <a:spAutoFit/>
          </a:bodyPr>
          <a:lstStyle/>
          <a:p>
            <a:r>
              <a:rPr lang="fr-FR" sz="1400" dirty="0" err="1">
                <a:latin typeface="Palatino" pitchFamily="2" charset="77"/>
                <a:ea typeface="Palatino" pitchFamily="2" charset="77"/>
              </a:rPr>
              <a:t>From</a:t>
            </a:r>
            <a:r>
              <a:rPr lang="fr-FR" sz="1400" dirty="0">
                <a:latin typeface="Palatino" pitchFamily="2" charset="77"/>
                <a:ea typeface="Palatino" pitchFamily="2" charset="77"/>
              </a:rPr>
              <a:t> the structural basis of LPS recognition by the TLR4-MD-2 </a:t>
            </a:r>
            <a:r>
              <a:rPr lang="fr-FR" sz="1400" dirty="0" err="1">
                <a:latin typeface="Palatino" pitchFamily="2" charset="77"/>
                <a:ea typeface="Palatino" pitchFamily="2" charset="77"/>
              </a:rPr>
              <a:t>complex</a:t>
            </a:r>
            <a:r>
              <a:rPr lang="fr-FR" sz="1400" dirty="0">
                <a:latin typeface="Palatino" pitchFamily="2" charset="77"/>
                <a:ea typeface="Palatino" pitchFamily="2" charset="77"/>
              </a:rPr>
              <a:t>, ESRF</a:t>
            </a:r>
          </a:p>
          <a:p>
            <a:endParaRPr lang="fr-FR" sz="1400" dirty="0">
              <a:latin typeface="Palatino" pitchFamily="2" charset="77"/>
              <a:ea typeface="Palatino" pitchFamily="2" charset="77"/>
            </a:endParaRPr>
          </a:p>
        </p:txBody>
      </p:sp>
    </p:spTree>
    <p:extLst>
      <p:ext uri="{BB962C8B-B14F-4D97-AF65-F5344CB8AC3E}">
        <p14:creationId xmlns:p14="http://schemas.microsoft.com/office/powerpoint/2010/main" val="164353621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96F3F-90EF-4AB6-AF59-0A888B5D8F26}"/>
              </a:ext>
            </a:extLst>
          </p:cNvPr>
          <p:cNvSpPr>
            <a:spLocks noGrp="1"/>
          </p:cNvSpPr>
          <p:nvPr>
            <p:ph type="title"/>
          </p:nvPr>
        </p:nvSpPr>
        <p:spPr/>
        <p:txBody>
          <a:bodyPr/>
          <a:lstStyle/>
          <a:p>
            <a:r>
              <a:rPr lang="en-GB" dirty="0"/>
              <a:t>Roles of innate immunity</a:t>
            </a:r>
          </a:p>
        </p:txBody>
      </p:sp>
      <p:sp>
        <p:nvSpPr>
          <p:cNvPr id="3" name="Content Placeholder 2">
            <a:extLst>
              <a:ext uri="{FF2B5EF4-FFF2-40B4-BE49-F238E27FC236}">
                <a16:creationId xmlns:a16="http://schemas.microsoft.com/office/drawing/2014/main" id="{54CFA536-0042-4040-B276-528BB8B1ECDC}"/>
              </a:ext>
            </a:extLst>
          </p:cNvPr>
          <p:cNvSpPr>
            <a:spLocks noGrp="1"/>
          </p:cNvSpPr>
          <p:nvPr>
            <p:ph idx="1"/>
          </p:nvPr>
        </p:nvSpPr>
        <p:spPr/>
        <p:txBody>
          <a:bodyPr/>
          <a:lstStyle/>
          <a:p>
            <a:r>
              <a:rPr lang="en-GB" dirty="0"/>
              <a:t>Prevent invading microbes that have breached epithelial barriers from establishing infection foci</a:t>
            </a:r>
          </a:p>
          <a:p>
            <a:r>
              <a:rPr lang="en-GB" dirty="0"/>
              <a:t>Activate the adaptive immune system if infection reaches a critical threshold</a:t>
            </a:r>
          </a:p>
          <a:p>
            <a:r>
              <a:rPr lang="en-GB" dirty="0"/>
              <a:t>Cooperate with adaptive </a:t>
            </a:r>
            <a:r>
              <a:rPr lang="en-GB" dirty="0" err="1"/>
              <a:t>defense</a:t>
            </a:r>
            <a:r>
              <a:rPr lang="en-GB" dirty="0"/>
              <a:t> mechanisms to eliminate pathogens</a:t>
            </a:r>
          </a:p>
        </p:txBody>
      </p:sp>
      <p:sp>
        <p:nvSpPr>
          <p:cNvPr id="3648" name="Rectangle 969">
            <a:extLst>
              <a:ext uri="{FF2B5EF4-FFF2-40B4-BE49-F238E27FC236}">
                <a16:creationId xmlns:a16="http://schemas.microsoft.com/office/drawing/2014/main" id="{59232815-A138-4E2C-ABB7-8569FD359ECC}"/>
              </a:ext>
            </a:extLst>
          </p:cNvPr>
          <p:cNvSpPr>
            <a:spLocks noChangeArrowheads="1"/>
          </p:cNvSpPr>
          <p:nvPr/>
        </p:nvSpPr>
        <p:spPr bwMode="auto">
          <a:xfrm>
            <a:off x="0" y="3788735"/>
            <a:ext cx="9144000" cy="2183440"/>
          </a:xfrm>
          <a:prstGeom prst="rect">
            <a:avLst/>
          </a:prstGeom>
          <a:solidFill>
            <a:srgbClr val="FFEFEF">
              <a:alpha val="40000"/>
            </a:srgbClr>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nvGrpSpPr>
          <p:cNvPr id="3649" name="Group 18">
            <a:extLst>
              <a:ext uri="{FF2B5EF4-FFF2-40B4-BE49-F238E27FC236}">
                <a16:creationId xmlns:a16="http://schemas.microsoft.com/office/drawing/2014/main" id="{F8430EA2-9B45-4A56-A910-92CF1FC1754E}"/>
              </a:ext>
            </a:extLst>
          </p:cNvPr>
          <p:cNvGrpSpPr>
            <a:grpSpLocks/>
          </p:cNvGrpSpPr>
          <p:nvPr/>
        </p:nvGrpSpPr>
        <p:grpSpPr bwMode="auto">
          <a:xfrm>
            <a:off x="1539875" y="3595688"/>
            <a:ext cx="7038975" cy="531812"/>
            <a:chOff x="1746" y="3249"/>
            <a:chExt cx="4434" cy="335"/>
          </a:xfrm>
        </p:grpSpPr>
        <p:grpSp>
          <p:nvGrpSpPr>
            <p:cNvPr id="3650" name="Group 19">
              <a:extLst>
                <a:ext uri="{FF2B5EF4-FFF2-40B4-BE49-F238E27FC236}">
                  <a16:creationId xmlns:a16="http://schemas.microsoft.com/office/drawing/2014/main" id="{CBADA8E4-5BAE-42F2-A7F9-96590D268EC7}"/>
                </a:ext>
              </a:extLst>
            </p:cNvPr>
            <p:cNvGrpSpPr>
              <a:grpSpLocks/>
            </p:cNvGrpSpPr>
            <p:nvPr/>
          </p:nvGrpSpPr>
          <p:grpSpPr bwMode="auto">
            <a:xfrm>
              <a:off x="1746" y="3249"/>
              <a:ext cx="1245" cy="319"/>
              <a:chOff x="2023" y="1419"/>
              <a:chExt cx="1653" cy="576"/>
            </a:xfrm>
          </p:grpSpPr>
          <p:grpSp>
            <p:nvGrpSpPr>
              <p:cNvPr id="4075" name="Group 20">
                <a:extLst>
                  <a:ext uri="{FF2B5EF4-FFF2-40B4-BE49-F238E27FC236}">
                    <a16:creationId xmlns:a16="http://schemas.microsoft.com/office/drawing/2014/main" id="{110E81BC-BDA2-4028-9D0F-341A0411C4BA}"/>
                  </a:ext>
                </a:extLst>
              </p:cNvPr>
              <p:cNvGrpSpPr>
                <a:grpSpLocks/>
              </p:cNvGrpSpPr>
              <p:nvPr/>
            </p:nvGrpSpPr>
            <p:grpSpPr bwMode="auto">
              <a:xfrm>
                <a:off x="2023" y="1419"/>
                <a:ext cx="1653" cy="576"/>
                <a:chOff x="537" y="995"/>
                <a:chExt cx="1647" cy="1128"/>
              </a:xfrm>
            </p:grpSpPr>
            <p:grpSp>
              <p:nvGrpSpPr>
                <p:cNvPr id="4077" name="Group 21">
                  <a:extLst>
                    <a:ext uri="{FF2B5EF4-FFF2-40B4-BE49-F238E27FC236}">
                      <a16:creationId xmlns:a16="http://schemas.microsoft.com/office/drawing/2014/main" id="{3C019C57-CD6E-43BA-A078-23E9E9A15647}"/>
                    </a:ext>
                  </a:extLst>
                </p:cNvPr>
                <p:cNvGrpSpPr>
                  <a:grpSpLocks/>
                </p:cNvGrpSpPr>
                <p:nvPr/>
              </p:nvGrpSpPr>
              <p:grpSpPr bwMode="auto">
                <a:xfrm>
                  <a:off x="537" y="995"/>
                  <a:ext cx="1647" cy="1128"/>
                  <a:chOff x="1887" y="1697"/>
                  <a:chExt cx="1647" cy="1128"/>
                </a:xfrm>
              </p:grpSpPr>
              <p:sp>
                <p:nvSpPr>
                  <p:cNvPr id="4146" name="Freeform 22">
                    <a:extLst>
                      <a:ext uri="{FF2B5EF4-FFF2-40B4-BE49-F238E27FC236}">
                        <a16:creationId xmlns:a16="http://schemas.microsoft.com/office/drawing/2014/main" id="{7DFF1940-13D1-4343-88AC-535A5D1D9DF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7" name="Freeform 23">
                    <a:extLst>
                      <a:ext uri="{FF2B5EF4-FFF2-40B4-BE49-F238E27FC236}">
                        <a16:creationId xmlns:a16="http://schemas.microsoft.com/office/drawing/2014/main" id="{D0B9B127-A8F5-4463-AB0C-FB277CB3A9C0}"/>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8" name="Freeform 24">
                    <a:extLst>
                      <a:ext uri="{FF2B5EF4-FFF2-40B4-BE49-F238E27FC236}">
                        <a16:creationId xmlns:a16="http://schemas.microsoft.com/office/drawing/2014/main" id="{BFEAE456-CFFD-4EA2-B8BD-8095110703D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9" name="Freeform 25">
                    <a:extLst>
                      <a:ext uri="{FF2B5EF4-FFF2-40B4-BE49-F238E27FC236}">
                        <a16:creationId xmlns:a16="http://schemas.microsoft.com/office/drawing/2014/main" id="{36C3E106-50CA-4A99-94A8-8DE5F94B594E}"/>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0" name="Freeform 26">
                    <a:extLst>
                      <a:ext uri="{FF2B5EF4-FFF2-40B4-BE49-F238E27FC236}">
                        <a16:creationId xmlns:a16="http://schemas.microsoft.com/office/drawing/2014/main" id="{3ECE823C-2333-4156-B9D1-541DBB8F1E9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1" name="Freeform 27">
                    <a:extLst>
                      <a:ext uri="{FF2B5EF4-FFF2-40B4-BE49-F238E27FC236}">
                        <a16:creationId xmlns:a16="http://schemas.microsoft.com/office/drawing/2014/main" id="{EB9E2066-592B-4159-818C-8BD3B61AEFFF}"/>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2" name="Freeform 28">
                    <a:extLst>
                      <a:ext uri="{FF2B5EF4-FFF2-40B4-BE49-F238E27FC236}">
                        <a16:creationId xmlns:a16="http://schemas.microsoft.com/office/drawing/2014/main" id="{740A2D63-5A61-4AC9-B212-82EE2BE6E259}"/>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3" name="Freeform 29">
                    <a:extLst>
                      <a:ext uri="{FF2B5EF4-FFF2-40B4-BE49-F238E27FC236}">
                        <a16:creationId xmlns:a16="http://schemas.microsoft.com/office/drawing/2014/main" id="{E61B72DD-BBF3-41C1-A154-4DC8D5103C61}"/>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4" name="Freeform 30">
                    <a:extLst>
                      <a:ext uri="{FF2B5EF4-FFF2-40B4-BE49-F238E27FC236}">
                        <a16:creationId xmlns:a16="http://schemas.microsoft.com/office/drawing/2014/main" id="{28DDC931-7E11-4515-9731-DCF58ED73D9B}"/>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5" name="Freeform 31">
                    <a:extLst>
                      <a:ext uri="{FF2B5EF4-FFF2-40B4-BE49-F238E27FC236}">
                        <a16:creationId xmlns:a16="http://schemas.microsoft.com/office/drawing/2014/main" id="{C7E78C30-CA60-4AFE-9254-901198A3C466}"/>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6" name="Freeform 32">
                    <a:extLst>
                      <a:ext uri="{FF2B5EF4-FFF2-40B4-BE49-F238E27FC236}">
                        <a16:creationId xmlns:a16="http://schemas.microsoft.com/office/drawing/2014/main" id="{EDB704BA-A45E-4FE7-8753-DC5ABF24A595}"/>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7" name="Freeform 33">
                    <a:extLst>
                      <a:ext uri="{FF2B5EF4-FFF2-40B4-BE49-F238E27FC236}">
                        <a16:creationId xmlns:a16="http://schemas.microsoft.com/office/drawing/2014/main" id="{9E6FE978-8294-4D39-A2DE-D10CB3D9C007}"/>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8" name="Freeform 34">
                    <a:extLst>
                      <a:ext uri="{FF2B5EF4-FFF2-40B4-BE49-F238E27FC236}">
                        <a16:creationId xmlns:a16="http://schemas.microsoft.com/office/drawing/2014/main" id="{32A264C7-9FEA-4EBB-9776-F4D6712F8536}"/>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9" name="Freeform 35">
                    <a:extLst>
                      <a:ext uri="{FF2B5EF4-FFF2-40B4-BE49-F238E27FC236}">
                        <a16:creationId xmlns:a16="http://schemas.microsoft.com/office/drawing/2014/main" id="{C620401E-DB90-47F1-BDAF-A12E43F2753B}"/>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0" name="Freeform 36">
                    <a:extLst>
                      <a:ext uri="{FF2B5EF4-FFF2-40B4-BE49-F238E27FC236}">
                        <a16:creationId xmlns:a16="http://schemas.microsoft.com/office/drawing/2014/main" id="{49AF06CC-D969-4D25-B259-AC883D643A8F}"/>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1" name="Freeform 37">
                    <a:extLst>
                      <a:ext uri="{FF2B5EF4-FFF2-40B4-BE49-F238E27FC236}">
                        <a16:creationId xmlns:a16="http://schemas.microsoft.com/office/drawing/2014/main" id="{F9A88511-8A30-4ED1-9279-2A8FFB8B34A8}"/>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2" name="Freeform 38">
                    <a:extLst>
                      <a:ext uri="{FF2B5EF4-FFF2-40B4-BE49-F238E27FC236}">
                        <a16:creationId xmlns:a16="http://schemas.microsoft.com/office/drawing/2014/main" id="{A5B2E985-A36F-4527-8DE1-5975A18E6E51}"/>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3" name="Freeform 39">
                    <a:extLst>
                      <a:ext uri="{FF2B5EF4-FFF2-40B4-BE49-F238E27FC236}">
                        <a16:creationId xmlns:a16="http://schemas.microsoft.com/office/drawing/2014/main" id="{D32DCC2B-F61D-43BE-BF2D-9858FF98E686}"/>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4" name="Freeform 40">
                    <a:extLst>
                      <a:ext uri="{FF2B5EF4-FFF2-40B4-BE49-F238E27FC236}">
                        <a16:creationId xmlns:a16="http://schemas.microsoft.com/office/drawing/2014/main" id="{8551D79E-F73A-4F5E-A0E2-255B8484D1FF}"/>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5" name="Freeform 41">
                    <a:extLst>
                      <a:ext uri="{FF2B5EF4-FFF2-40B4-BE49-F238E27FC236}">
                        <a16:creationId xmlns:a16="http://schemas.microsoft.com/office/drawing/2014/main" id="{C823A38F-1AA0-490C-8D51-EAEE7DA6AC5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6" name="Freeform 42">
                    <a:extLst>
                      <a:ext uri="{FF2B5EF4-FFF2-40B4-BE49-F238E27FC236}">
                        <a16:creationId xmlns:a16="http://schemas.microsoft.com/office/drawing/2014/main" id="{107A1537-1C76-4FFE-B173-64A58184D61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7" name="Freeform 43">
                    <a:extLst>
                      <a:ext uri="{FF2B5EF4-FFF2-40B4-BE49-F238E27FC236}">
                        <a16:creationId xmlns:a16="http://schemas.microsoft.com/office/drawing/2014/main" id="{2B6F4071-441E-4ADE-85B2-0766F09897E9}"/>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8" name="Freeform 44">
                    <a:extLst>
                      <a:ext uri="{FF2B5EF4-FFF2-40B4-BE49-F238E27FC236}">
                        <a16:creationId xmlns:a16="http://schemas.microsoft.com/office/drawing/2014/main" id="{E3C930B4-67F7-4DA3-94C2-ABF8FBDA935F}"/>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9" name="Freeform 45">
                    <a:extLst>
                      <a:ext uri="{FF2B5EF4-FFF2-40B4-BE49-F238E27FC236}">
                        <a16:creationId xmlns:a16="http://schemas.microsoft.com/office/drawing/2014/main" id="{6847E287-8859-4715-83C1-16804780C590}"/>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0" name="Freeform 46">
                    <a:extLst>
                      <a:ext uri="{FF2B5EF4-FFF2-40B4-BE49-F238E27FC236}">
                        <a16:creationId xmlns:a16="http://schemas.microsoft.com/office/drawing/2014/main" id="{73EBF451-18B3-435A-8BEC-614537ACEFAF}"/>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1" name="Freeform 47">
                    <a:extLst>
                      <a:ext uri="{FF2B5EF4-FFF2-40B4-BE49-F238E27FC236}">
                        <a16:creationId xmlns:a16="http://schemas.microsoft.com/office/drawing/2014/main" id="{3B3C6D8B-4B9D-4368-9E5F-8D0BBAFCD2FB}"/>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2" name="Freeform 48">
                    <a:extLst>
                      <a:ext uri="{FF2B5EF4-FFF2-40B4-BE49-F238E27FC236}">
                        <a16:creationId xmlns:a16="http://schemas.microsoft.com/office/drawing/2014/main" id="{8D8FB41C-BB08-4AFF-9C7D-30B15665FF4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3" name="Freeform 49">
                    <a:extLst>
                      <a:ext uri="{FF2B5EF4-FFF2-40B4-BE49-F238E27FC236}">
                        <a16:creationId xmlns:a16="http://schemas.microsoft.com/office/drawing/2014/main" id="{929792C5-EE3F-4E2A-BBF1-48182CE7AFDB}"/>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4" name="Freeform 50">
                    <a:extLst>
                      <a:ext uri="{FF2B5EF4-FFF2-40B4-BE49-F238E27FC236}">
                        <a16:creationId xmlns:a16="http://schemas.microsoft.com/office/drawing/2014/main" id="{83B30F7B-327F-49E9-AEBB-7F2CCEF95B1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5" name="Freeform 51">
                    <a:extLst>
                      <a:ext uri="{FF2B5EF4-FFF2-40B4-BE49-F238E27FC236}">
                        <a16:creationId xmlns:a16="http://schemas.microsoft.com/office/drawing/2014/main" id="{081B7516-63F4-4C87-8B66-704D4F1D7150}"/>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6" name="Freeform 52">
                    <a:extLst>
                      <a:ext uri="{FF2B5EF4-FFF2-40B4-BE49-F238E27FC236}">
                        <a16:creationId xmlns:a16="http://schemas.microsoft.com/office/drawing/2014/main" id="{2D71F94C-F715-4BF4-A6BD-90899AD4D16E}"/>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7" name="Freeform 53">
                    <a:extLst>
                      <a:ext uri="{FF2B5EF4-FFF2-40B4-BE49-F238E27FC236}">
                        <a16:creationId xmlns:a16="http://schemas.microsoft.com/office/drawing/2014/main" id="{6C460793-6C10-4A55-982F-E5B6A993646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8" name="Freeform 54">
                    <a:extLst>
                      <a:ext uri="{FF2B5EF4-FFF2-40B4-BE49-F238E27FC236}">
                        <a16:creationId xmlns:a16="http://schemas.microsoft.com/office/drawing/2014/main" id="{870A7E8C-F563-4882-A332-36CB00BD92A6}"/>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9" name="Freeform 55">
                    <a:extLst>
                      <a:ext uri="{FF2B5EF4-FFF2-40B4-BE49-F238E27FC236}">
                        <a16:creationId xmlns:a16="http://schemas.microsoft.com/office/drawing/2014/main" id="{325B9E87-09B9-407D-AF2F-27BB2540FF4B}"/>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0" name="Freeform 56">
                    <a:extLst>
                      <a:ext uri="{FF2B5EF4-FFF2-40B4-BE49-F238E27FC236}">
                        <a16:creationId xmlns:a16="http://schemas.microsoft.com/office/drawing/2014/main" id="{8A516C34-FE40-4A1E-B874-623931CED76B}"/>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1" name="Freeform 57">
                    <a:extLst>
                      <a:ext uri="{FF2B5EF4-FFF2-40B4-BE49-F238E27FC236}">
                        <a16:creationId xmlns:a16="http://schemas.microsoft.com/office/drawing/2014/main" id="{0832891A-D34C-4E9E-96CA-6F48C1C629C1}"/>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2" name="Freeform 58">
                    <a:extLst>
                      <a:ext uri="{FF2B5EF4-FFF2-40B4-BE49-F238E27FC236}">
                        <a16:creationId xmlns:a16="http://schemas.microsoft.com/office/drawing/2014/main" id="{CE9F9F06-97A7-4D5B-8555-8CD02861A660}"/>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3" name="Freeform 59">
                    <a:extLst>
                      <a:ext uri="{FF2B5EF4-FFF2-40B4-BE49-F238E27FC236}">
                        <a16:creationId xmlns:a16="http://schemas.microsoft.com/office/drawing/2014/main" id="{52FFC009-53FD-4887-BBF1-87AB2D28102F}"/>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4" name="Freeform 60">
                    <a:extLst>
                      <a:ext uri="{FF2B5EF4-FFF2-40B4-BE49-F238E27FC236}">
                        <a16:creationId xmlns:a16="http://schemas.microsoft.com/office/drawing/2014/main" id="{F97D3074-BC46-49DF-A3CD-81DA06E57D1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5" name="Freeform 61">
                    <a:extLst>
                      <a:ext uri="{FF2B5EF4-FFF2-40B4-BE49-F238E27FC236}">
                        <a16:creationId xmlns:a16="http://schemas.microsoft.com/office/drawing/2014/main" id="{E34A6BAF-A765-4FE7-85F8-C7926BC8F5D5}"/>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6" name="Freeform 62">
                    <a:extLst>
                      <a:ext uri="{FF2B5EF4-FFF2-40B4-BE49-F238E27FC236}">
                        <a16:creationId xmlns:a16="http://schemas.microsoft.com/office/drawing/2014/main" id="{5B362DDE-FD57-44BA-8561-7AC901FBA17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7" name="Freeform 63">
                    <a:extLst>
                      <a:ext uri="{FF2B5EF4-FFF2-40B4-BE49-F238E27FC236}">
                        <a16:creationId xmlns:a16="http://schemas.microsoft.com/office/drawing/2014/main" id="{1EB0E8AA-310B-479C-9A48-112DF0A4A1A6}"/>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8" name="Freeform 64">
                    <a:extLst>
                      <a:ext uri="{FF2B5EF4-FFF2-40B4-BE49-F238E27FC236}">
                        <a16:creationId xmlns:a16="http://schemas.microsoft.com/office/drawing/2014/main" id="{C1DB6B44-468A-4B15-B2A9-EDA06F270E61}"/>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9" name="Freeform 65">
                    <a:extLst>
                      <a:ext uri="{FF2B5EF4-FFF2-40B4-BE49-F238E27FC236}">
                        <a16:creationId xmlns:a16="http://schemas.microsoft.com/office/drawing/2014/main" id="{B2EE470F-A50C-4C51-9F5D-ADAAC1A08F80}"/>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0" name="Freeform 66">
                    <a:extLst>
                      <a:ext uri="{FF2B5EF4-FFF2-40B4-BE49-F238E27FC236}">
                        <a16:creationId xmlns:a16="http://schemas.microsoft.com/office/drawing/2014/main" id="{E9A916C8-2987-4DD1-BD57-6192BB1D8930}"/>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1" name="Freeform 67">
                    <a:extLst>
                      <a:ext uri="{FF2B5EF4-FFF2-40B4-BE49-F238E27FC236}">
                        <a16:creationId xmlns:a16="http://schemas.microsoft.com/office/drawing/2014/main" id="{E8784141-7A7D-4345-8208-F8749DA7648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2" name="Freeform 68">
                    <a:extLst>
                      <a:ext uri="{FF2B5EF4-FFF2-40B4-BE49-F238E27FC236}">
                        <a16:creationId xmlns:a16="http://schemas.microsoft.com/office/drawing/2014/main" id="{6D3D277A-51EA-44F8-AB32-E856D80CCB3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3" name="Freeform 69">
                    <a:extLst>
                      <a:ext uri="{FF2B5EF4-FFF2-40B4-BE49-F238E27FC236}">
                        <a16:creationId xmlns:a16="http://schemas.microsoft.com/office/drawing/2014/main" id="{D4A3D2C6-8611-4114-A101-3F065A31D463}"/>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4" name="Freeform 70">
                    <a:extLst>
                      <a:ext uri="{FF2B5EF4-FFF2-40B4-BE49-F238E27FC236}">
                        <a16:creationId xmlns:a16="http://schemas.microsoft.com/office/drawing/2014/main" id="{0F26ACB6-ED8A-4E4B-91EB-FFB13057D6EF}"/>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5" name="Freeform 71">
                    <a:extLst>
                      <a:ext uri="{FF2B5EF4-FFF2-40B4-BE49-F238E27FC236}">
                        <a16:creationId xmlns:a16="http://schemas.microsoft.com/office/drawing/2014/main" id="{1A0D6E25-2052-4BDC-90E0-441CB78D6780}"/>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6" name="Freeform 72">
                    <a:extLst>
                      <a:ext uri="{FF2B5EF4-FFF2-40B4-BE49-F238E27FC236}">
                        <a16:creationId xmlns:a16="http://schemas.microsoft.com/office/drawing/2014/main" id="{4C815622-3FF6-4F23-B995-6E7CD5751EC2}"/>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7" name="Freeform 73">
                    <a:extLst>
                      <a:ext uri="{FF2B5EF4-FFF2-40B4-BE49-F238E27FC236}">
                        <a16:creationId xmlns:a16="http://schemas.microsoft.com/office/drawing/2014/main" id="{84DB52A9-2519-4F80-8AAF-85AFBDA63056}"/>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8" name="Freeform 74">
                    <a:extLst>
                      <a:ext uri="{FF2B5EF4-FFF2-40B4-BE49-F238E27FC236}">
                        <a16:creationId xmlns:a16="http://schemas.microsoft.com/office/drawing/2014/main" id="{5C87E6CD-CD94-49B5-8C7B-013EA1C3499B}"/>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9" name="Freeform 75">
                    <a:extLst>
                      <a:ext uri="{FF2B5EF4-FFF2-40B4-BE49-F238E27FC236}">
                        <a16:creationId xmlns:a16="http://schemas.microsoft.com/office/drawing/2014/main" id="{8D45870E-C5C9-4FAB-ABDA-B36AA443726E}"/>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0" name="Freeform 76">
                    <a:extLst>
                      <a:ext uri="{FF2B5EF4-FFF2-40B4-BE49-F238E27FC236}">
                        <a16:creationId xmlns:a16="http://schemas.microsoft.com/office/drawing/2014/main" id="{2BE2A1A7-26F1-416E-8B40-6F3BF96A8C9E}"/>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1" name="Freeform 77">
                    <a:extLst>
                      <a:ext uri="{FF2B5EF4-FFF2-40B4-BE49-F238E27FC236}">
                        <a16:creationId xmlns:a16="http://schemas.microsoft.com/office/drawing/2014/main" id="{5A309EE3-AF8C-47D9-9456-5AEDE4655E8C}"/>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2" name="Freeform 78">
                    <a:extLst>
                      <a:ext uri="{FF2B5EF4-FFF2-40B4-BE49-F238E27FC236}">
                        <a16:creationId xmlns:a16="http://schemas.microsoft.com/office/drawing/2014/main" id="{4CBB4004-704D-4912-99FF-4565A2A40AE5}"/>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3" name="Freeform 79">
                    <a:extLst>
                      <a:ext uri="{FF2B5EF4-FFF2-40B4-BE49-F238E27FC236}">
                        <a16:creationId xmlns:a16="http://schemas.microsoft.com/office/drawing/2014/main" id="{5702081C-0C21-40CA-9604-8C37213EE645}"/>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4" name="Freeform 80">
                    <a:extLst>
                      <a:ext uri="{FF2B5EF4-FFF2-40B4-BE49-F238E27FC236}">
                        <a16:creationId xmlns:a16="http://schemas.microsoft.com/office/drawing/2014/main" id="{011E5C85-F546-4C86-8CE0-74C0015B213F}"/>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5" name="Freeform 81">
                    <a:extLst>
                      <a:ext uri="{FF2B5EF4-FFF2-40B4-BE49-F238E27FC236}">
                        <a16:creationId xmlns:a16="http://schemas.microsoft.com/office/drawing/2014/main" id="{D8E8C413-3A73-469D-AD15-D80FC13E6A40}"/>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6" name="Freeform 82">
                    <a:extLst>
                      <a:ext uri="{FF2B5EF4-FFF2-40B4-BE49-F238E27FC236}">
                        <a16:creationId xmlns:a16="http://schemas.microsoft.com/office/drawing/2014/main" id="{F6CECD64-5082-425D-B37D-91C3999FCA79}"/>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7" name="Freeform 83">
                    <a:extLst>
                      <a:ext uri="{FF2B5EF4-FFF2-40B4-BE49-F238E27FC236}">
                        <a16:creationId xmlns:a16="http://schemas.microsoft.com/office/drawing/2014/main" id="{D3D0B991-1EBF-40DE-8478-CE4C28054EDC}"/>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8" name="Freeform 84">
                    <a:extLst>
                      <a:ext uri="{FF2B5EF4-FFF2-40B4-BE49-F238E27FC236}">
                        <a16:creationId xmlns:a16="http://schemas.microsoft.com/office/drawing/2014/main" id="{99B09EAE-23E7-4B98-A0A8-457A90C8ACFA}"/>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9" name="Freeform 85">
                    <a:extLst>
                      <a:ext uri="{FF2B5EF4-FFF2-40B4-BE49-F238E27FC236}">
                        <a16:creationId xmlns:a16="http://schemas.microsoft.com/office/drawing/2014/main" id="{FC22DD21-EB68-465F-8025-BCC3A8CE2B36}"/>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0" name="Freeform 86">
                    <a:extLst>
                      <a:ext uri="{FF2B5EF4-FFF2-40B4-BE49-F238E27FC236}">
                        <a16:creationId xmlns:a16="http://schemas.microsoft.com/office/drawing/2014/main" id="{08C36EF7-C790-4DBF-87C0-234D6CEF30F3}"/>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1" name="Freeform 87">
                    <a:extLst>
                      <a:ext uri="{FF2B5EF4-FFF2-40B4-BE49-F238E27FC236}">
                        <a16:creationId xmlns:a16="http://schemas.microsoft.com/office/drawing/2014/main" id="{E75EB9CA-6DD4-4F1F-80B8-647BE92DC37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2" name="Freeform 88">
                    <a:extLst>
                      <a:ext uri="{FF2B5EF4-FFF2-40B4-BE49-F238E27FC236}">
                        <a16:creationId xmlns:a16="http://schemas.microsoft.com/office/drawing/2014/main" id="{ACFCD6B3-F5B2-4300-87D5-D5830C54C1B1}"/>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3" name="Freeform 89">
                    <a:extLst>
                      <a:ext uri="{FF2B5EF4-FFF2-40B4-BE49-F238E27FC236}">
                        <a16:creationId xmlns:a16="http://schemas.microsoft.com/office/drawing/2014/main" id="{076582FF-C05F-4110-9D9F-5BFFABFCAA7C}"/>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4" name="Freeform 90">
                    <a:extLst>
                      <a:ext uri="{FF2B5EF4-FFF2-40B4-BE49-F238E27FC236}">
                        <a16:creationId xmlns:a16="http://schemas.microsoft.com/office/drawing/2014/main" id="{6EEF32B0-CC41-4FBD-B9F2-7C915A0F6488}"/>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078" name="Oval 91">
                  <a:extLst>
                    <a:ext uri="{FF2B5EF4-FFF2-40B4-BE49-F238E27FC236}">
                      <a16:creationId xmlns:a16="http://schemas.microsoft.com/office/drawing/2014/main" id="{803AB721-128B-4704-8CA6-EB0F444A1EE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9" name="Oval 92">
                  <a:extLst>
                    <a:ext uri="{FF2B5EF4-FFF2-40B4-BE49-F238E27FC236}">
                      <a16:creationId xmlns:a16="http://schemas.microsoft.com/office/drawing/2014/main" id="{CB2A525E-02E1-43CC-96D9-5509447F1987}"/>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0" name="Oval 93">
                  <a:extLst>
                    <a:ext uri="{FF2B5EF4-FFF2-40B4-BE49-F238E27FC236}">
                      <a16:creationId xmlns:a16="http://schemas.microsoft.com/office/drawing/2014/main" id="{D5729257-D820-4EB1-97AE-FBED5B250A64}"/>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1" name="Oval 94">
                  <a:extLst>
                    <a:ext uri="{FF2B5EF4-FFF2-40B4-BE49-F238E27FC236}">
                      <a16:creationId xmlns:a16="http://schemas.microsoft.com/office/drawing/2014/main" id="{F0300287-D0F9-47F8-9F21-D19F74E7DBFC}"/>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2" name="Oval 95">
                  <a:extLst>
                    <a:ext uri="{FF2B5EF4-FFF2-40B4-BE49-F238E27FC236}">
                      <a16:creationId xmlns:a16="http://schemas.microsoft.com/office/drawing/2014/main" id="{DB808D03-B34C-4EA3-BAAB-6A3C53657695}"/>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3" name="Oval 96">
                  <a:extLst>
                    <a:ext uri="{FF2B5EF4-FFF2-40B4-BE49-F238E27FC236}">
                      <a16:creationId xmlns:a16="http://schemas.microsoft.com/office/drawing/2014/main" id="{821B59C1-4966-4607-932E-DC75CF2CD087}"/>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4" name="Oval 97">
                  <a:extLst>
                    <a:ext uri="{FF2B5EF4-FFF2-40B4-BE49-F238E27FC236}">
                      <a16:creationId xmlns:a16="http://schemas.microsoft.com/office/drawing/2014/main" id="{F9236220-9F7C-456C-825A-CB0B7260A82A}"/>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5" name="Oval 98">
                  <a:extLst>
                    <a:ext uri="{FF2B5EF4-FFF2-40B4-BE49-F238E27FC236}">
                      <a16:creationId xmlns:a16="http://schemas.microsoft.com/office/drawing/2014/main" id="{43CB067D-1EB6-4DC4-BBE9-5B012C7A1BE5}"/>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6" name="Oval 99">
                  <a:extLst>
                    <a:ext uri="{FF2B5EF4-FFF2-40B4-BE49-F238E27FC236}">
                      <a16:creationId xmlns:a16="http://schemas.microsoft.com/office/drawing/2014/main" id="{BD9D091B-5B5E-4A07-9F56-7DDEE62AB34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7" name="Oval 100">
                  <a:extLst>
                    <a:ext uri="{FF2B5EF4-FFF2-40B4-BE49-F238E27FC236}">
                      <a16:creationId xmlns:a16="http://schemas.microsoft.com/office/drawing/2014/main" id="{78C7FAB8-3E0A-4AA8-8D86-62BB6EC83DA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8" name="Oval 101">
                  <a:extLst>
                    <a:ext uri="{FF2B5EF4-FFF2-40B4-BE49-F238E27FC236}">
                      <a16:creationId xmlns:a16="http://schemas.microsoft.com/office/drawing/2014/main" id="{F658A932-7929-44C9-8F31-7146C67D8799}"/>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9" name="Oval 102">
                  <a:extLst>
                    <a:ext uri="{FF2B5EF4-FFF2-40B4-BE49-F238E27FC236}">
                      <a16:creationId xmlns:a16="http://schemas.microsoft.com/office/drawing/2014/main" id="{A94E8101-CB43-41E2-AE55-F45D102762AA}"/>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0" name="Oval 103">
                  <a:extLst>
                    <a:ext uri="{FF2B5EF4-FFF2-40B4-BE49-F238E27FC236}">
                      <a16:creationId xmlns:a16="http://schemas.microsoft.com/office/drawing/2014/main" id="{4524DD21-CAEC-4B27-94F6-9B284CBA0178}"/>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1" name="Oval 104">
                  <a:extLst>
                    <a:ext uri="{FF2B5EF4-FFF2-40B4-BE49-F238E27FC236}">
                      <a16:creationId xmlns:a16="http://schemas.microsoft.com/office/drawing/2014/main" id="{FE735886-7156-48C0-9D31-15B7B97FA435}"/>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2" name="Oval 105">
                  <a:extLst>
                    <a:ext uri="{FF2B5EF4-FFF2-40B4-BE49-F238E27FC236}">
                      <a16:creationId xmlns:a16="http://schemas.microsoft.com/office/drawing/2014/main" id="{BC421E58-C1D0-4DE7-A78F-5B36F55E7B4F}"/>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3" name="Oval 106">
                  <a:extLst>
                    <a:ext uri="{FF2B5EF4-FFF2-40B4-BE49-F238E27FC236}">
                      <a16:creationId xmlns:a16="http://schemas.microsoft.com/office/drawing/2014/main" id="{7962D8EE-3A91-41DF-AD51-21ADD8CC9DB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4" name="Oval 107">
                  <a:extLst>
                    <a:ext uri="{FF2B5EF4-FFF2-40B4-BE49-F238E27FC236}">
                      <a16:creationId xmlns:a16="http://schemas.microsoft.com/office/drawing/2014/main" id="{99E21898-9068-4833-B894-9E3AC2DC2266}"/>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5" name="Oval 108">
                  <a:extLst>
                    <a:ext uri="{FF2B5EF4-FFF2-40B4-BE49-F238E27FC236}">
                      <a16:creationId xmlns:a16="http://schemas.microsoft.com/office/drawing/2014/main" id="{05479C31-2FB2-4A0F-94CA-297E58B150A9}"/>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6" name="Oval 109">
                  <a:extLst>
                    <a:ext uri="{FF2B5EF4-FFF2-40B4-BE49-F238E27FC236}">
                      <a16:creationId xmlns:a16="http://schemas.microsoft.com/office/drawing/2014/main" id="{3B195096-8BF9-4268-8FD8-7133277D5D8F}"/>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7" name="Oval 110">
                  <a:extLst>
                    <a:ext uri="{FF2B5EF4-FFF2-40B4-BE49-F238E27FC236}">
                      <a16:creationId xmlns:a16="http://schemas.microsoft.com/office/drawing/2014/main" id="{ED38537F-D47C-467C-8D9D-B48D7C1D5745}"/>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8" name="Oval 111">
                  <a:extLst>
                    <a:ext uri="{FF2B5EF4-FFF2-40B4-BE49-F238E27FC236}">
                      <a16:creationId xmlns:a16="http://schemas.microsoft.com/office/drawing/2014/main" id="{B826E788-76AA-4844-9AF3-FC1EC78A0039}"/>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9" name="Oval 112">
                  <a:extLst>
                    <a:ext uri="{FF2B5EF4-FFF2-40B4-BE49-F238E27FC236}">
                      <a16:creationId xmlns:a16="http://schemas.microsoft.com/office/drawing/2014/main" id="{569F7724-9939-49C1-B39B-14150EE8131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0" name="Oval 113">
                  <a:extLst>
                    <a:ext uri="{FF2B5EF4-FFF2-40B4-BE49-F238E27FC236}">
                      <a16:creationId xmlns:a16="http://schemas.microsoft.com/office/drawing/2014/main" id="{9576D71E-7821-4728-8F38-EE047EA4947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1" name="Oval 114">
                  <a:extLst>
                    <a:ext uri="{FF2B5EF4-FFF2-40B4-BE49-F238E27FC236}">
                      <a16:creationId xmlns:a16="http://schemas.microsoft.com/office/drawing/2014/main" id="{B1E8F620-9227-47CC-A280-4E151D06C03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2" name="Oval 115">
                  <a:extLst>
                    <a:ext uri="{FF2B5EF4-FFF2-40B4-BE49-F238E27FC236}">
                      <a16:creationId xmlns:a16="http://schemas.microsoft.com/office/drawing/2014/main" id="{A36C7CAF-9ACF-4E14-BF86-1C0F9145F8F8}"/>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3" name="Oval 116">
                  <a:extLst>
                    <a:ext uri="{FF2B5EF4-FFF2-40B4-BE49-F238E27FC236}">
                      <a16:creationId xmlns:a16="http://schemas.microsoft.com/office/drawing/2014/main" id="{782F6B7A-73DE-47C8-9DA5-93F32AAA440A}"/>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4" name="Oval 117">
                  <a:extLst>
                    <a:ext uri="{FF2B5EF4-FFF2-40B4-BE49-F238E27FC236}">
                      <a16:creationId xmlns:a16="http://schemas.microsoft.com/office/drawing/2014/main" id="{6D7CC397-AE4E-4D54-A888-767F189FB65C}"/>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5" name="Oval 118">
                  <a:extLst>
                    <a:ext uri="{FF2B5EF4-FFF2-40B4-BE49-F238E27FC236}">
                      <a16:creationId xmlns:a16="http://schemas.microsoft.com/office/drawing/2014/main" id="{68185034-CDCC-4E91-B604-389BCD13CD8C}"/>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6" name="Oval 119">
                  <a:extLst>
                    <a:ext uri="{FF2B5EF4-FFF2-40B4-BE49-F238E27FC236}">
                      <a16:creationId xmlns:a16="http://schemas.microsoft.com/office/drawing/2014/main" id="{2011CBB3-D2DD-4FE4-93D7-5B1B062583DE}"/>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7" name="Oval 120">
                  <a:extLst>
                    <a:ext uri="{FF2B5EF4-FFF2-40B4-BE49-F238E27FC236}">
                      <a16:creationId xmlns:a16="http://schemas.microsoft.com/office/drawing/2014/main" id="{164FCD73-F4AE-4DF0-930F-19D1D27DE4FD}"/>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8" name="Oval 121">
                  <a:extLst>
                    <a:ext uri="{FF2B5EF4-FFF2-40B4-BE49-F238E27FC236}">
                      <a16:creationId xmlns:a16="http://schemas.microsoft.com/office/drawing/2014/main" id="{4A74C828-2CDB-40FE-A784-9CFA94DBA9FC}"/>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9" name="Oval 122">
                  <a:extLst>
                    <a:ext uri="{FF2B5EF4-FFF2-40B4-BE49-F238E27FC236}">
                      <a16:creationId xmlns:a16="http://schemas.microsoft.com/office/drawing/2014/main" id="{B3226EF0-6719-4185-837A-14C8E9387590}"/>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0" name="Oval 123">
                  <a:extLst>
                    <a:ext uri="{FF2B5EF4-FFF2-40B4-BE49-F238E27FC236}">
                      <a16:creationId xmlns:a16="http://schemas.microsoft.com/office/drawing/2014/main" id="{71620B97-A7F9-4A20-AFCD-FCF3D20A33EE}"/>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1" name="Oval 124">
                  <a:extLst>
                    <a:ext uri="{FF2B5EF4-FFF2-40B4-BE49-F238E27FC236}">
                      <a16:creationId xmlns:a16="http://schemas.microsoft.com/office/drawing/2014/main" id="{27689A3E-6B8F-4126-AA11-084358EDD633}"/>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2" name="Oval 125">
                  <a:extLst>
                    <a:ext uri="{FF2B5EF4-FFF2-40B4-BE49-F238E27FC236}">
                      <a16:creationId xmlns:a16="http://schemas.microsoft.com/office/drawing/2014/main" id="{D6E32B42-7D94-44B6-8F07-5E8DC5250EAC}"/>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3" name="Oval 126">
                  <a:extLst>
                    <a:ext uri="{FF2B5EF4-FFF2-40B4-BE49-F238E27FC236}">
                      <a16:creationId xmlns:a16="http://schemas.microsoft.com/office/drawing/2014/main" id="{9834E7EA-43B1-46D0-A045-CC23944B0217}"/>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4" name="Oval 127">
                  <a:extLst>
                    <a:ext uri="{FF2B5EF4-FFF2-40B4-BE49-F238E27FC236}">
                      <a16:creationId xmlns:a16="http://schemas.microsoft.com/office/drawing/2014/main" id="{9560C921-A3E8-4F27-9B4D-42FE57BA8BD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5" name="Oval 128">
                  <a:extLst>
                    <a:ext uri="{FF2B5EF4-FFF2-40B4-BE49-F238E27FC236}">
                      <a16:creationId xmlns:a16="http://schemas.microsoft.com/office/drawing/2014/main" id="{27B2557D-4485-4951-9EF4-C8CB9F08657F}"/>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6" name="Oval 129">
                  <a:extLst>
                    <a:ext uri="{FF2B5EF4-FFF2-40B4-BE49-F238E27FC236}">
                      <a16:creationId xmlns:a16="http://schemas.microsoft.com/office/drawing/2014/main" id="{7FE14E15-BB48-4F65-9580-8F2EBF5F2D05}"/>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7" name="Oval 130">
                  <a:extLst>
                    <a:ext uri="{FF2B5EF4-FFF2-40B4-BE49-F238E27FC236}">
                      <a16:creationId xmlns:a16="http://schemas.microsoft.com/office/drawing/2014/main" id="{5382E572-D30C-4BCB-BCBC-545B9EF66DA6}"/>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8" name="Oval 131">
                  <a:extLst>
                    <a:ext uri="{FF2B5EF4-FFF2-40B4-BE49-F238E27FC236}">
                      <a16:creationId xmlns:a16="http://schemas.microsoft.com/office/drawing/2014/main" id="{9E4622BA-9E33-437D-86D1-FFA60D994EBA}"/>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9" name="Oval 132">
                  <a:extLst>
                    <a:ext uri="{FF2B5EF4-FFF2-40B4-BE49-F238E27FC236}">
                      <a16:creationId xmlns:a16="http://schemas.microsoft.com/office/drawing/2014/main" id="{9C1CCDD0-5988-4B0D-92FF-E2C1BC5E5D42}"/>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0" name="Oval 133">
                  <a:extLst>
                    <a:ext uri="{FF2B5EF4-FFF2-40B4-BE49-F238E27FC236}">
                      <a16:creationId xmlns:a16="http://schemas.microsoft.com/office/drawing/2014/main" id="{6B0D1233-88F6-4CE9-9534-AB1E026EFFE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1" name="Oval 134">
                  <a:extLst>
                    <a:ext uri="{FF2B5EF4-FFF2-40B4-BE49-F238E27FC236}">
                      <a16:creationId xmlns:a16="http://schemas.microsoft.com/office/drawing/2014/main" id="{D315D2B8-A063-4A56-8CE6-5879B7E1B809}"/>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2" name="Oval 135">
                  <a:extLst>
                    <a:ext uri="{FF2B5EF4-FFF2-40B4-BE49-F238E27FC236}">
                      <a16:creationId xmlns:a16="http://schemas.microsoft.com/office/drawing/2014/main" id="{A0B1EA58-CC05-487C-9247-4E402BC7839C}"/>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3" name="Oval 136">
                  <a:extLst>
                    <a:ext uri="{FF2B5EF4-FFF2-40B4-BE49-F238E27FC236}">
                      <a16:creationId xmlns:a16="http://schemas.microsoft.com/office/drawing/2014/main" id="{458B43AA-D863-4B76-BCD0-17A530DFD0D3}"/>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4" name="Oval 137">
                  <a:extLst>
                    <a:ext uri="{FF2B5EF4-FFF2-40B4-BE49-F238E27FC236}">
                      <a16:creationId xmlns:a16="http://schemas.microsoft.com/office/drawing/2014/main" id="{DD5CB836-4C80-45AD-8C57-4EE729D305ED}"/>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5" name="Oval 138">
                  <a:extLst>
                    <a:ext uri="{FF2B5EF4-FFF2-40B4-BE49-F238E27FC236}">
                      <a16:creationId xmlns:a16="http://schemas.microsoft.com/office/drawing/2014/main" id="{71ADF8C0-D9D2-4DC4-B712-713E31C2143C}"/>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6" name="Oval 139">
                  <a:extLst>
                    <a:ext uri="{FF2B5EF4-FFF2-40B4-BE49-F238E27FC236}">
                      <a16:creationId xmlns:a16="http://schemas.microsoft.com/office/drawing/2014/main" id="{CCA2F23B-21AD-4E4D-ADB5-EAE142883601}"/>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7" name="Oval 140">
                  <a:extLst>
                    <a:ext uri="{FF2B5EF4-FFF2-40B4-BE49-F238E27FC236}">
                      <a16:creationId xmlns:a16="http://schemas.microsoft.com/office/drawing/2014/main" id="{16ADF27C-EDA2-49DC-9CB1-D0EAAA807432}"/>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8" name="Oval 141">
                  <a:extLst>
                    <a:ext uri="{FF2B5EF4-FFF2-40B4-BE49-F238E27FC236}">
                      <a16:creationId xmlns:a16="http://schemas.microsoft.com/office/drawing/2014/main" id="{AF1BC899-84CF-43A3-87A2-BF83BEEFE26E}"/>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9" name="Oval 142">
                  <a:extLst>
                    <a:ext uri="{FF2B5EF4-FFF2-40B4-BE49-F238E27FC236}">
                      <a16:creationId xmlns:a16="http://schemas.microsoft.com/office/drawing/2014/main" id="{E6DD15C3-EAEC-4991-A0EE-8792A3CC0F2D}"/>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0" name="Oval 143">
                  <a:extLst>
                    <a:ext uri="{FF2B5EF4-FFF2-40B4-BE49-F238E27FC236}">
                      <a16:creationId xmlns:a16="http://schemas.microsoft.com/office/drawing/2014/main" id="{AB1737C4-CFED-4E11-85C8-A92841E25C46}"/>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1" name="Oval 144">
                  <a:extLst>
                    <a:ext uri="{FF2B5EF4-FFF2-40B4-BE49-F238E27FC236}">
                      <a16:creationId xmlns:a16="http://schemas.microsoft.com/office/drawing/2014/main" id="{3E6DBECA-5828-4C4B-B3D7-6257CD1B5E1D}"/>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2" name="Oval 145">
                  <a:extLst>
                    <a:ext uri="{FF2B5EF4-FFF2-40B4-BE49-F238E27FC236}">
                      <a16:creationId xmlns:a16="http://schemas.microsoft.com/office/drawing/2014/main" id="{EB4F589A-F2C1-4F47-A2EC-B689D9BF14E6}"/>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3" name="Oval 146">
                  <a:extLst>
                    <a:ext uri="{FF2B5EF4-FFF2-40B4-BE49-F238E27FC236}">
                      <a16:creationId xmlns:a16="http://schemas.microsoft.com/office/drawing/2014/main" id="{27BFBBAE-7F82-45A9-B3EF-0E37AC6C2EE3}"/>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4" name="Oval 147">
                  <a:extLst>
                    <a:ext uri="{FF2B5EF4-FFF2-40B4-BE49-F238E27FC236}">
                      <a16:creationId xmlns:a16="http://schemas.microsoft.com/office/drawing/2014/main" id="{33442591-C23C-47F1-9358-F8A41D53A80C}"/>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5" name="Oval 148">
                  <a:extLst>
                    <a:ext uri="{FF2B5EF4-FFF2-40B4-BE49-F238E27FC236}">
                      <a16:creationId xmlns:a16="http://schemas.microsoft.com/office/drawing/2014/main" id="{457C8547-CDBD-453C-B8C6-360840516C38}"/>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6" name="Oval 149">
                  <a:extLst>
                    <a:ext uri="{FF2B5EF4-FFF2-40B4-BE49-F238E27FC236}">
                      <a16:creationId xmlns:a16="http://schemas.microsoft.com/office/drawing/2014/main" id="{3DD02368-86AC-4828-9BD1-C4ADA1CD6DF5}"/>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7" name="Oval 150">
                  <a:extLst>
                    <a:ext uri="{FF2B5EF4-FFF2-40B4-BE49-F238E27FC236}">
                      <a16:creationId xmlns:a16="http://schemas.microsoft.com/office/drawing/2014/main" id="{9181AA47-5823-4666-A317-FA6D3913AF63}"/>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8" name="Oval 151">
                  <a:extLst>
                    <a:ext uri="{FF2B5EF4-FFF2-40B4-BE49-F238E27FC236}">
                      <a16:creationId xmlns:a16="http://schemas.microsoft.com/office/drawing/2014/main" id="{EAFE6F0B-6F85-4BA6-AE6B-87661817530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9" name="Oval 152">
                  <a:extLst>
                    <a:ext uri="{FF2B5EF4-FFF2-40B4-BE49-F238E27FC236}">
                      <a16:creationId xmlns:a16="http://schemas.microsoft.com/office/drawing/2014/main" id="{B982D0BF-33F7-49DF-8F5C-F3DAAE16B335}"/>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0" name="Oval 153">
                  <a:extLst>
                    <a:ext uri="{FF2B5EF4-FFF2-40B4-BE49-F238E27FC236}">
                      <a16:creationId xmlns:a16="http://schemas.microsoft.com/office/drawing/2014/main" id="{88CA6019-9B78-45ED-BA15-07126EA29FF2}"/>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1" name="Oval 154">
                  <a:extLst>
                    <a:ext uri="{FF2B5EF4-FFF2-40B4-BE49-F238E27FC236}">
                      <a16:creationId xmlns:a16="http://schemas.microsoft.com/office/drawing/2014/main" id="{7F2CE50A-D901-4D4A-BE1E-C1C5B36ECF07}"/>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2" name="Oval 155">
                  <a:extLst>
                    <a:ext uri="{FF2B5EF4-FFF2-40B4-BE49-F238E27FC236}">
                      <a16:creationId xmlns:a16="http://schemas.microsoft.com/office/drawing/2014/main" id="{988F01D1-094A-408F-819F-8A3670A08204}"/>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3" name="Oval 156">
                  <a:extLst>
                    <a:ext uri="{FF2B5EF4-FFF2-40B4-BE49-F238E27FC236}">
                      <a16:creationId xmlns:a16="http://schemas.microsoft.com/office/drawing/2014/main" id="{44EBD106-D4B2-4049-BE3D-5975E9BD1A7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4" name="Oval 157">
                  <a:extLst>
                    <a:ext uri="{FF2B5EF4-FFF2-40B4-BE49-F238E27FC236}">
                      <a16:creationId xmlns:a16="http://schemas.microsoft.com/office/drawing/2014/main" id="{E1546EA4-2D82-4BE5-913D-EE46CD366EA5}"/>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5" name="Oval 158">
                  <a:extLst>
                    <a:ext uri="{FF2B5EF4-FFF2-40B4-BE49-F238E27FC236}">
                      <a16:creationId xmlns:a16="http://schemas.microsoft.com/office/drawing/2014/main" id="{B8CB9272-260C-4915-8168-E7F963B8CA6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076" name="Freeform 159">
                <a:extLst>
                  <a:ext uri="{FF2B5EF4-FFF2-40B4-BE49-F238E27FC236}">
                    <a16:creationId xmlns:a16="http://schemas.microsoft.com/office/drawing/2014/main" id="{23B4EBD6-DD17-4D20-BF74-2EEFF5A7B9AF}"/>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1" name="Group 160">
              <a:extLst>
                <a:ext uri="{FF2B5EF4-FFF2-40B4-BE49-F238E27FC236}">
                  <a16:creationId xmlns:a16="http://schemas.microsoft.com/office/drawing/2014/main" id="{D18856B7-76BB-4D63-9D29-F9EBDC8F2548}"/>
                </a:ext>
              </a:extLst>
            </p:cNvPr>
            <p:cNvGrpSpPr>
              <a:grpSpLocks/>
            </p:cNvGrpSpPr>
            <p:nvPr/>
          </p:nvGrpSpPr>
          <p:grpSpPr bwMode="auto">
            <a:xfrm>
              <a:off x="2808" y="3255"/>
              <a:ext cx="3372" cy="329"/>
              <a:chOff x="2754" y="3249"/>
              <a:chExt cx="3372" cy="329"/>
            </a:xfrm>
          </p:grpSpPr>
          <p:grpSp>
            <p:nvGrpSpPr>
              <p:cNvPr id="3652" name="Group 161">
                <a:extLst>
                  <a:ext uri="{FF2B5EF4-FFF2-40B4-BE49-F238E27FC236}">
                    <a16:creationId xmlns:a16="http://schemas.microsoft.com/office/drawing/2014/main" id="{310DD8DF-8CEA-4DBC-A33B-DD4AF5F0DCC2}"/>
                  </a:ext>
                </a:extLst>
              </p:cNvPr>
              <p:cNvGrpSpPr>
                <a:grpSpLocks/>
              </p:cNvGrpSpPr>
              <p:nvPr/>
            </p:nvGrpSpPr>
            <p:grpSpPr bwMode="auto">
              <a:xfrm>
                <a:off x="3816" y="3255"/>
                <a:ext cx="1245" cy="319"/>
                <a:chOff x="2023" y="1419"/>
                <a:chExt cx="1653" cy="576"/>
              </a:xfrm>
            </p:grpSpPr>
            <p:grpSp>
              <p:nvGrpSpPr>
                <p:cNvPr id="3935" name="Group 162">
                  <a:extLst>
                    <a:ext uri="{FF2B5EF4-FFF2-40B4-BE49-F238E27FC236}">
                      <a16:creationId xmlns:a16="http://schemas.microsoft.com/office/drawing/2014/main" id="{BD1E9D36-35C0-4962-BCAE-6B880B3AF49E}"/>
                    </a:ext>
                  </a:extLst>
                </p:cNvPr>
                <p:cNvGrpSpPr>
                  <a:grpSpLocks/>
                </p:cNvGrpSpPr>
                <p:nvPr/>
              </p:nvGrpSpPr>
              <p:grpSpPr bwMode="auto">
                <a:xfrm>
                  <a:off x="2023" y="1419"/>
                  <a:ext cx="1653" cy="576"/>
                  <a:chOff x="537" y="995"/>
                  <a:chExt cx="1647" cy="1128"/>
                </a:xfrm>
              </p:grpSpPr>
              <p:grpSp>
                <p:nvGrpSpPr>
                  <p:cNvPr id="3937" name="Group 163">
                    <a:extLst>
                      <a:ext uri="{FF2B5EF4-FFF2-40B4-BE49-F238E27FC236}">
                        <a16:creationId xmlns:a16="http://schemas.microsoft.com/office/drawing/2014/main" id="{D8AD5EE0-5F49-4D40-8275-183C0EF4057F}"/>
                      </a:ext>
                    </a:extLst>
                  </p:cNvPr>
                  <p:cNvGrpSpPr>
                    <a:grpSpLocks/>
                  </p:cNvGrpSpPr>
                  <p:nvPr/>
                </p:nvGrpSpPr>
                <p:grpSpPr bwMode="auto">
                  <a:xfrm>
                    <a:off x="537" y="995"/>
                    <a:ext cx="1647" cy="1128"/>
                    <a:chOff x="1887" y="1697"/>
                    <a:chExt cx="1647" cy="1128"/>
                  </a:xfrm>
                </p:grpSpPr>
                <p:sp>
                  <p:nvSpPr>
                    <p:cNvPr id="4006" name="Freeform 164">
                      <a:extLst>
                        <a:ext uri="{FF2B5EF4-FFF2-40B4-BE49-F238E27FC236}">
                          <a16:creationId xmlns:a16="http://schemas.microsoft.com/office/drawing/2014/main" id="{CE922A3D-43C9-44BF-BFD8-F86B1371FA2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7" name="Freeform 165">
                      <a:extLst>
                        <a:ext uri="{FF2B5EF4-FFF2-40B4-BE49-F238E27FC236}">
                          <a16:creationId xmlns:a16="http://schemas.microsoft.com/office/drawing/2014/main" id="{3E909E89-0120-42FE-8D67-073E76E95C64}"/>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8" name="Freeform 166">
                      <a:extLst>
                        <a:ext uri="{FF2B5EF4-FFF2-40B4-BE49-F238E27FC236}">
                          <a16:creationId xmlns:a16="http://schemas.microsoft.com/office/drawing/2014/main" id="{BBD8ABE5-86F9-4941-84F2-3159F71197B3}"/>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9" name="Freeform 167">
                      <a:extLst>
                        <a:ext uri="{FF2B5EF4-FFF2-40B4-BE49-F238E27FC236}">
                          <a16:creationId xmlns:a16="http://schemas.microsoft.com/office/drawing/2014/main" id="{C5C02B9F-60ED-439B-ACA0-FAC2E654560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0" name="Freeform 168">
                      <a:extLst>
                        <a:ext uri="{FF2B5EF4-FFF2-40B4-BE49-F238E27FC236}">
                          <a16:creationId xmlns:a16="http://schemas.microsoft.com/office/drawing/2014/main" id="{06EB72D3-F26B-4571-A856-9194BDF03D49}"/>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1" name="Freeform 169">
                      <a:extLst>
                        <a:ext uri="{FF2B5EF4-FFF2-40B4-BE49-F238E27FC236}">
                          <a16:creationId xmlns:a16="http://schemas.microsoft.com/office/drawing/2014/main" id="{C9094DF9-BFCF-42E9-9284-AEF79B0F1885}"/>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2" name="Freeform 170">
                      <a:extLst>
                        <a:ext uri="{FF2B5EF4-FFF2-40B4-BE49-F238E27FC236}">
                          <a16:creationId xmlns:a16="http://schemas.microsoft.com/office/drawing/2014/main" id="{9194CC3A-DB2F-4F92-A39A-A9C2C19F9384}"/>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3" name="Freeform 171">
                      <a:extLst>
                        <a:ext uri="{FF2B5EF4-FFF2-40B4-BE49-F238E27FC236}">
                          <a16:creationId xmlns:a16="http://schemas.microsoft.com/office/drawing/2014/main" id="{F459D258-E848-49DD-881F-7BE6FF1BF44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4" name="Freeform 172">
                      <a:extLst>
                        <a:ext uri="{FF2B5EF4-FFF2-40B4-BE49-F238E27FC236}">
                          <a16:creationId xmlns:a16="http://schemas.microsoft.com/office/drawing/2014/main" id="{13F0AB48-33C9-4ACD-88C0-97860832E0E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5" name="Freeform 173">
                      <a:extLst>
                        <a:ext uri="{FF2B5EF4-FFF2-40B4-BE49-F238E27FC236}">
                          <a16:creationId xmlns:a16="http://schemas.microsoft.com/office/drawing/2014/main" id="{07B832E0-4B78-4415-9092-BE920136C4D2}"/>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6" name="Freeform 174">
                      <a:extLst>
                        <a:ext uri="{FF2B5EF4-FFF2-40B4-BE49-F238E27FC236}">
                          <a16:creationId xmlns:a16="http://schemas.microsoft.com/office/drawing/2014/main" id="{0E78AE8B-FEDF-457E-A9A4-C02BFB4E2C9C}"/>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7" name="Freeform 175">
                      <a:extLst>
                        <a:ext uri="{FF2B5EF4-FFF2-40B4-BE49-F238E27FC236}">
                          <a16:creationId xmlns:a16="http://schemas.microsoft.com/office/drawing/2014/main" id="{37C728E1-2734-46D3-8116-5A32115E8D85}"/>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8" name="Freeform 176">
                      <a:extLst>
                        <a:ext uri="{FF2B5EF4-FFF2-40B4-BE49-F238E27FC236}">
                          <a16:creationId xmlns:a16="http://schemas.microsoft.com/office/drawing/2014/main" id="{075637AB-F283-40B9-9CD1-572FC62E0D7B}"/>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9" name="Freeform 177">
                      <a:extLst>
                        <a:ext uri="{FF2B5EF4-FFF2-40B4-BE49-F238E27FC236}">
                          <a16:creationId xmlns:a16="http://schemas.microsoft.com/office/drawing/2014/main" id="{6C8551BD-90AA-4620-9130-EDAF0B0D906D}"/>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0" name="Freeform 178">
                      <a:extLst>
                        <a:ext uri="{FF2B5EF4-FFF2-40B4-BE49-F238E27FC236}">
                          <a16:creationId xmlns:a16="http://schemas.microsoft.com/office/drawing/2014/main" id="{FF363EBC-B591-4F00-9525-1D58FDFB49CA}"/>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1" name="Freeform 179">
                      <a:extLst>
                        <a:ext uri="{FF2B5EF4-FFF2-40B4-BE49-F238E27FC236}">
                          <a16:creationId xmlns:a16="http://schemas.microsoft.com/office/drawing/2014/main" id="{538F5D7B-28D3-489E-A775-E3DD8D36EEEC}"/>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2" name="Freeform 180">
                      <a:extLst>
                        <a:ext uri="{FF2B5EF4-FFF2-40B4-BE49-F238E27FC236}">
                          <a16:creationId xmlns:a16="http://schemas.microsoft.com/office/drawing/2014/main" id="{D40C40C5-12B3-4280-869C-AD67CE4209B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3" name="Freeform 181">
                      <a:extLst>
                        <a:ext uri="{FF2B5EF4-FFF2-40B4-BE49-F238E27FC236}">
                          <a16:creationId xmlns:a16="http://schemas.microsoft.com/office/drawing/2014/main" id="{8FC1B74B-E42E-4481-BFD8-A89709D6B42A}"/>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4" name="Freeform 182">
                      <a:extLst>
                        <a:ext uri="{FF2B5EF4-FFF2-40B4-BE49-F238E27FC236}">
                          <a16:creationId xmlns:a16="http://schemas.microsoft.com/office/drawing/2014/main" id="{3204C3E5-56A7-406F-A893-25AC97F090A9}"/>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5" name="Freeform 183">
                      <a:extLst>
                        <a:ext uri="{FF2B5EF4-FFF2-40B4-BE49-F238E27FC236}">
                          <a16:creationId xmlns:a16="http://schemas.microsoft.com/office/drawing/2014/main" id="{BFE12216-F9E4-448A-A5E2-952FEE836DD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6" name="Freeform 184">
                      <a:extLst>
                        <a:ext uri="{FF2B5EF4-FFF2-40B4-BE49-F238E27FC236}">
                          <a16:creationId xmlns:a16="http://schemas.microsoft.com/office/drawing/2014/main" id="{B1D3004A-FFFA-481D-9223-49034F9B7B87}"/>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7" name="Freeform 185">
                      <a:extLst>
                        <a:ext uri="{FF2B5EF4-FFF2-40B4-BE49-F238E27FC236}">
                          <a16:creationId xmlns:a16="http://schemas.microsoft.com/office/drawing/2014/main" id="{65030AC4-BD76-412B-A871-E22D2ECD9DE8}"/>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8" name="Freeform 186">
                      <a:extLst>
                        <a:ext uri="{FF2B5EF4-FFF2-40B4-BE49-F238E27FC236}">
                          <a16:creationId xmlns:a16="http://schemas.microsoft.com/office/drawing/2014/main" id="{2E4E1A3B-71E1-4836-BAA8-3C979DF08101}"/>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9" name="Freeform 187">
                      <a:extLst>
                        <a:ext uri="{FF2B5EF4-FFF2-40B4-BE49-F238E27FC236}">
                          <a16:creationId xmlns:a16="http://schemas.microsoft.com/office/drawing/2014/main" id="{B2B12ED2-E1BD-4864-AE87-4B3B2CB29BED}"/>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0" name="Freeform 188">
                      <a:extLst>
                        <a:ext uri="{FF2B5EF4-FFF2-40B4-BE49-F238E27FC236}">
                          <a16:creationId xmlns:a16="http://schemas.microsoft.com/office/drawing/2014/main" id="{D67D2CA0-0DEC-46BD-8434-C6E8732F0F0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1" name="Freeform 189">
                      <a:extLst>
                        <a:ext uri="{FF2B5EF4-FFF2-40B4-BE49-F238E27FC236}">
                          <a16:creationId xmlns:a16="http://schemas.microsoft.com/office/drawing/2014/main" id="{89267B13-48B8-4E06-B670-D44E0DEE11C0}"/>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2" name="Freeform 190">
                      <a:extLst>
                        <a:ext uri="{FF2B5EF4-FFF2-40B4-BE49-F238E27FC236}">
                          <a16:creationId xmlns:a16="http://schemas.microsoft.com/office/drawing/2014/main" id="{99D835A7-0FA8-4497-BB07-C6C8DDEF6C1C}"/>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3" name="Freeform 191">
                      <a:extLst>
                        <a:ext uri="{FF2B5EF4-FFF2-40B4-BE49-F238E27FC236}">
                          <a16:creationId xmlns:a16="http://schemas.microsoft.com/office/drawing/2014/main" id="{F3980A5F-03C8-4838-8B2D-4F2BAF61344B}"/>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4" name="Freeform 192">
                      <a:extLst>
                        <a:ext uri="{FF2B5EF4-FFF2-40B4-BE49-F238E27FC236}">
                          <a16:creationId xmlns:a16="http://schemas.microsoft.com/office/drawing/2014/main" id="{82588467-8D91-4D2D-8B5D-0777803C8581}"/>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5" name="Freeform 193">
                      <a:extLst>
                        <a:ext uri="{FF2B5EF4-FFF2-40B4-BE49-F238E27FC236}">
                          <a16:creationId xmlns:a16="http://schemas.microsoft.com/office/drawing/2014/main" id="{82179A26-6EFD-47A0-A496-0B86BDB90941}"/>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6" name="Freeform 194">
                      <a:extLst>
                        <a:ext uri="{FF2B5EF4-FFF2-40B4-BE49-F238E27FC236}">
                          <a16:creationId xmlns:a16="http://schemas.microsoft.com/office/drawing/2014/main" id="{90E10A5E-2A05-4C32-B790-E9BB45BC166B}"/>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7" name="Freeform 195">
                      <a:extLst>
                        <a:ext uri="{FF2B5EF4-FFF2-40B4-BE49-F238E27FC236}">
                          <a16:creationId xmlns:a16="http://schemas.microsoft.com/office/drawing/2014/main" id="{1EA185CF-40B5-415F-889C-4C838263A9F4}"/>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8" name="Freeform 196">
                      <a:extLst>
                        <a:ext uri="{FF2B5EF4-FFF2-40B4-BE49-F238E27FC236}">
                          <a16:creationId xmlns:a16="http://schemas.microsoft.com/office/drawing/2014/main" id="{5B820D68-EE45-4A0E-9AD1-3DE81BA765F9}"/>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9" name="Freeform 197">
                      <a:extLst>
                        <a:ext uri="{FF2B5EF4-FFF2-40B4-BE49-F238E27FC236}">
                          <a16:creationId xmlns:a16="http://schemas.microsoft.com/office/drawing/2014/main" id="{04192537-157C-491E-A26F-159440EBA77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0" name="Freeform 198">
                      <a:extLst>
                        <a:ext uri="{FF2B5EF4-FFF2-40B4-BE49-F238E27FC236}">
                          <a16:creationId xmlns:a16="http://schemas.microsoft.com/office/drawing/2014/main" id="{93898F1D-F540-4C7A-A200-7E08EC56F28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1" name="Freeform 199">
                      <a:extLst>
                        <a:ext uri="{FF2B5EF4-FFF2-40B4-BE49-F238E27FC236}">
                          <a16:creationId xmlns:a16="http://schemas.microsoft.com/office/drawing/2014/main" id="{5DD8E354-8689-419C-A196-AD2F75C8852E}"/>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2" name="Freeform 200">
                      <a:extLst>
                        <a:ext uri="{FF2B5EF4-FFF2-40B4-BE49-F238E27FC236}">
                          <a16:creationId xmlns:a16="http://schemas.microsoft.com/office/drawing/2014/main" id="{22AA0605-62D9-4DD0-A497-D51E3B01211B}"/>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3" name="Freeform 201">
                      <a:extLst>
                        <a:ext uri="{FF2B5EF4-FFF2-40B4-BE49-F238E27FC236}">
                          <a16:creationId xmlns:a16="http://schemas.microsoft.com/office/drawing/2014/main" id="{293CF7C2-F1F6-4E7A-A7A9-363E5161C75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4" name="Freeform 202">
                      <a:extLst>
                        <a:ext uri="{FF2B5EF4-FFF2-40B4-BE49-F238E27FC236}">
                          <a16:creationId xmlns:a16="http://schemas.microsoft.com/office/drawing/2014/main" id="{5181E7D3-B788-4EF1-98D3-DCB5129DD4F4}"/>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5" name="Freeform 203">
                      <a:extLst>
                        <a:ext uri="{FF2B5EF4-FFF2-40B4-BE49-F238E27FC236}">
                          <a16:creationId xmlns:a16="http://schemas.microsoft.com/office/drawing/2014/main" id="{40B6A725-C460-483F-A3BF-2AB2FFF76278}"/>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6" name="Freeform 204">
                      <a:extLst>
                        <a:ext uri="{FF2B5EF4-FFF2-40B4-BE49-F238E27FC236}">
                          <a16:creationId xmlns:a16="http://schemas.microsoft.com/office/drawing/2014/main" id="{438A3BBC-D460-4BFD-99E6-536A0D1ECEE6}"/>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7" name="Freeform 205">
                      <a:extLst>
                        <a:ext uri="{FF2B5EF4-FFF2-40B4-BE49-F238E27FC236}">
                          <a16:creationId xmlns:a16="http://schemas.microsoft.com/office/drawing/2014/main" id="{72CF901D-7AC9-46CF-9188-C31966FDBD7D}"/>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8" name="Freeform 206">
                      <a:extLst>
                        <a:ext uri="{FF2B5EF4-FFF2-40B4-BE49-F238E27FC236}">
                          <a16:creationId xmlns:a16="http://schemas.microsoft.com/office/drawing/2014/main" id="{4757CA9F-674A-4A2F-ACD8-F6713DFB420A}"/>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9" name="Freeform 207">
                      <a:extLst>
                        <a:ext uri="{FF2B5EF4-FFF2-40B4-BE49-F238E27FC236}">
                          <a16:creationId xmlns:a16="http://schemas.microsoft.com/office/drawing/2014/main" id="{BB51A5A5-DB87-4ECF-9EA4-C844604F926F}"/>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0" name="Freeform 208">
                      <a:extLst>
                        <a:ext uri="{FF2B5EF4-FFF2-40B4-BE49-F238E27FC236}">
                          <a16:creationId xmlns:a16="http://schemas.microsoft.com/office/drawing/2014/main" id="{FC1539CA-D31F-496C-8D1B-380DF75F13F9}"/>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1" name="Freeform 209">
                      <a:extLst>
                        <a:ext uri="{FF2B5EF4-FFF2-40B4-BE49-F238E27FC236}">
                          <a16:creationId xmlns:a16="http://schemas.microsoft.com/office/drawing/2014/main" id="{4DC7F173-150A-4FF7-9AB1-BA62DE894BB5}"/>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2" name="Freeform 210">
                      <a:extLst>
                        <a:ext uri="{FF2B5EF4-FFF2-40B4-BE49-F238E27FC236}">
                          <a16:creationId xmlns:a16="http://schemas.microsoft.com/office/drawing/2014/main" id="{7ACFD224-1DC7-4F31-AA17-8AB9983BD600}"/>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3" name="Freeform 211">
                      <a:extLst>
                        <a:ext uri="{FF2B5EF4-FFF2-40B4-BE49-F238E27FC236}">
                          <a16:creationId xmlns:a16="http://schemas.microsoft.com/office/drawing/2014/main" id="{7C6BA46A-A8E9-465E-83A1-8C6336E4411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4" name="Freeform 212">
                      <a:extLst>
                        <a:ext uri="{FF2B5EF4-FFF2-40B4-BE49-F238E27FC236}">
                          <a16:creationId xmlns:a16="http://schemas.microsoft.com/office/drawing/2014/main" id="{A46D18E6-6CC5-4ABB-BBAA-4FB760761B51}"/>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5" name="Freeform 213">
                      <a:extLst>
                        <a:ext uri="{FF2B5EF4-FFF2-40B4-BE49-F238E27FC236}">
                          <a16:creationId xmlns:a16="http://schemas.microsoft.com/office/drawing/2014/main" id="{D8A07A22-97AE-40DA-8D0F-AF93884AFB1D}"/>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6" name="Freeform 214">
                      <a:extLst>
                        <a:ext uri="{FF2B5EF4-FFF2-40B4-BE49-F238E27FC236}">
                          <a16:creationId xmlns:a16="http://schemas.microsoft.com/office/drawing/2014/main" id="{E1C71E5F-3D37-4A19-8784-90C001D675A2}"/>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7" name="Freeform 215">
                      <a:extLst>
                        <a:ext uri="{FF2B5EF4-FFF2-40B4-BE49-F238E27FC236}">
                          <a16:creationId xmlns:a16="http://schemas.microsoft.com/office/drawing/2014/main" id="{329652D7-FA3E-450F-B97D-22492480740F}"/>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8" name="Freeform 216">
                      <a:extLst>
                        <a:ext uri="{FF2B5EF4-FFF2-40B4-BE49-F238E27FC236}">
                          <a16:creationId xmlns:a16="http://schemas.microsoft.com/office/drawing/2014/main" id="{ED865E8D-5F03-4F10-9ABD-26F62FFA092E}"/>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9" name="Freeform 217">
                      <a:extLst>
                        <a:ext uri="{FF2B5EF4-FFF2-40B4-BE49-F238E27FC236}">
                          <a16:creationId xmlns:a16="http://schemas.microsoft.com/office/drawing/2014/main" id="{82B0B3AF-582B-48B6-AC96-AC22A5AB56BF}"/>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0" name="Freeform 218">
                      <a:extLst>
                        <a:ext uri="{FF2B5EF4-FFF2-40B4-BE49-F238E27FC236}">
                          <a16:creationId xmlns:a16="http://schemas.microsoft.com/office/drawing/2014/main" id="{DDFD5165-27D6-4B32-BE6D-565FE021676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1" name="Freeform 219">
                      <a:extLst>
                        <a:ext uri="{FF2B5EF4-FFF2-40B4-BE49-F238E27FC236}">
                          <a16:creationId xmlns:a16="http://schemas.microsoft.com/office/drawing/2014/main" id="{AC7A3077-1C6E-4B40-8A11-D18A0E11E1B8}"/>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2" name="Freeform 220">
                      <a:extLst>
                        <a:ext uri="{FF2B5EF4-FFF2-40B4-BE49-F238E27FC236}">
                          <a16:creationId xmlns:a16="http://schemas.microsoft.com/office/drawing/2014/main" id="{68912DE1-DC4F-4A2D-BC4E-07488CF79099}"/>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3" name="Freeform 221">
                      <a:extLst>
                        <a:ext uri="{FF2B5EF4-FFF2-40B4-BE49-F238E27FC236}">
                          <a16:creationId xmlns:a16="http://schemas.microsoft.com/office/drawing/2014/main" id="{D8E6DEC8-2AC8-4E66-8211-3C1221CFE3D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4" name="Freeform 222">
                      <a:extLst>
                        <a:ext uri="{FF2B5EF4-FFF2-40B4-BE49-F238E27FC236}">
                          <a16:creationId xmlns:a16="http://schemas.microsoft.com/office/drawing/2014/main" id="{0A2E9739-1721-43D5-8086-36CE726DA5E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5" name="Freeform 223">
                      <a:extLst>
                        <a:ext uri="{FF2B5EF4-FFF2-40B4-BE49-F238E27FC236}">
                          <a16:creationId xmlns:a16="http://schemas.microsoft.com/office/drawing/2014/main" id="{141061E3-6802-4ADA-91A5-FC22DE6D60DD}"/>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6" name="Freeform 224">
                      <a:extLst>
                        <a:ext uri="{FF2B5EF4-FFF2-40B4-BE49-F238E27FC236}">
                          <a16:creationId xmlns:a16="http://schemas.microsoft.com/office/drawing/2014/main" id="{9DC7A096-4F5F-48F8-B3E4-4B6071B79B93}"/>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7" name="Freeform 225">
                      <a:extLst>
                        <a:ext uri="{FF2B5EF4-FFF2-40B4-BE49-F238E27FC236}">
                          <a16:creationId xmlns:a16="http://schemas.microsoft.com/office/drawing/2014/main" id="{D49759C1-36A6-41F8-91AF-A6888B9F074A}"/>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8" name="Freeform 226">
                      <a:extLst>
                        <a:ext uri="{FF2B5EF4-FFF2-40B4-BE49-F238E27FC236}">
                          <a16:creationId xmlns:a16="http://schemas.microsoft.com/office/drawing/2014/main" id="{36143711-3003-4EE9-8B42-469879B838F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9" name="Freeform 227">
                      <a:extLst>
                        <a:ext uri="{FF2B5EF4-FFF2-40B4-BE49-F238E27FC236}">
                          <a16:creationId xmlns:a16="http://schemas.microsoft.com/office/drawing/2014/main" id="{F17DB8FC-24F7-4A2A-BFB2-4BCD56CD3BBC}"/>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0" name="Freeform 228">
                      <a:extLst>
                        <a:ext uri="{FF2B5EF4-FFF2-40B4-BE49-F238E27FC236}">
                          <a16:creationId xmlns:a16="http://schemas.microsoft.com/office/drawing/2014/main" id="{69373AD9-E77F-4AF2-8AF4-A42A2FE7140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1" name="Freeform 229">
                      <a:extLst>
                        <a:ext uri="{FF2B5EF4-FFF2-40B4-BE49-F238E27FC236}">
                          <a16:creationId xmlns:a16="http://schemas.microsoft.com/office/drawing/2014/main" id="{42401B9E-E545-45A9-9005-2D06035F33A7}"/>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2" name="Freeform 230">
                      <a:extLst>
                        <a:ext uri="{FF2B5EF4-FFF2-40B4-BE49-F238E27FC236}">
                          <a16:creationId xmlns:a16="http://schemas.microsoft.com/office/drawing/2014/main" id="{808908B4-78AE-4CC6-BA59-61F520657A3B}"/>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3" name="Freeform 231">
                      <a:extLst>
                        <a:ext uri="{FF2B5EF4-FFF2-40B4-BE49-F238E27FC236}">
                          <a16:creationId xmlns:a16="http://schemas.microsoft.com/office/drawing/2014/main" id="{6231B1F3-2C4E-4BEA-9157-155798DF3A0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4" name="Freeform 232">
                      <a:extLst>
                        <a:ext uri="{FF2B5EF4-FFF2-40B4-BE49-F238E27FC236}">
                          <a16:creationId xmlns:a16="http://schemas.microsoft.com/office/drawing/2014/main" id="{EF4F5BC6-4A3E-4709-84AB-DA32A94775C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938" name="Oval 233">
                    <a:extLst>
                      <a:ext uri="{FF2B5EF4-FFF2-40B4-BE49-F238E27FC236}">
                        <a16:creationId xmlns:a16="http://schemas.microsoft.com/office/drawing/2014/main" id="{9A2B00A0-BD1A-41DE-9557-46420B9A134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9" name="Oval 234">
                    <a:extLst>
                      <a:ext uri="{FF2B5EF4-FFF2-40B4-BE49-F238E27FC236}">
                        <a16:creationId xmlns:a16="http://schemas.microsoft.com/office/drawing/2014/main" id="{AF2CDFAB-0395-4506-B6BD-162830719BFF}"/>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0" name="Oval 235">
                    <a:extLst>
                      <a:ext uri="{FF2B5EF4-FFF2-40B4-BE49-F238E27FC236}">
                        <a16:creationId xmlns:a16="http://schemas.microsoft.com/office/drawing/2014/main" id="{051E3EE4-926C-4F51-ADFE-F8F29FD8020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1" name="Oval 236">
                    <a:extLst>
                      <a:ext uri="{FF2B5EF4-FFF2-40B4-BE49-F238E27FC236}">
                        <a16:creationId xmlns:a16="http://schemas.microsoft.com/office/drawing/2014/main" id="{8A0FABCF-1A30-4ED8-9B49-B1EABAFD8EE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2" name="Oval 237">
                    <a:extLst>
                      <a:ext uri="{FF2B5EF4-FFF2-40B4-BE49-F238E27FC236}">
                        <a16:creationId xmlns:a16="http://schemas.microsoft.com/office/drawing/2014/main" id="{BC5FAF31-BAC8-4B56-8E97-CCF8F5D7577E}"/>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3" name="Oval 238">
                    <a:extLst>
                      <a:ext uri="{FF2B5EF4-FFF2-40B4-BE49-F238E27FC236}">
                        <a16:creationId xmlns:a16="http://schemas.microsoft.com/office/drawing/2014/main" id="{8B6FF1AE-BF4F-4983-B5C6-F2A39DE8CBB4}"/>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4" name="Oval 239">
                    <a:extLst>
                      <a:ext uri="{FF2B5EF4-FFF2-40B4-BE49-F238E27FC236}">
                        <a16:creationId xmlns:a16="http://schemas.microsoft.com/office/drawing/2014/main" id="{86B595CA-2622-41F4-A222-3CFA5722ED6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5" name="Oval 240">
                    <a:extLst>
                      <a:ext uri="{FF2B5EF4-FFF2-40B4-BE49-F238E27FC236}">
                        <a16:creationId xmlns:a16="http://schemas.microsoft.com/office/drawing/2014/main" id="{6F7AB498-370A-4244-8392-76937608476D}"/>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6" name="Oval 241">
                    <a:extLst>
                      <a:ext uri="{FF2B5EF4-FFF2-40B4-BE49-F238E27FC236}">
                        <a16:creationId xmlns:a16="http://schemas.microsoft.com/office/drawing/2014/main" id="{75C728A8-7124-40EB-A224-3818CB64A1C0}"/>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7" name="Oval 242">
                    <a:extLst>
                      <a:ext uri="{FF2B5EF4-FFF2-40B4-BE49-F238E27FC236}">
                        <a16:creationId xmlns:a16="http://schemas.microsoft.com/office/drawing/2014/main" id="{EE08DBF5-DE0A-483E-8286-01AF831F1BF8}"/>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8" name="Oval 243">
                    <a:extLst>
                      <a:ext uri="{FF2B5EF4-FFF2-40B4-BE49-F238E27FC236}">
                        <a16:creationId xmlns:a16="http://schemas.microsoft.com/office/drawing/2014/main" id="{6A55ACB9-3566-46C9-B99E-51994D5E2AB2}"/>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9" name="Oval 244">
                    <a:extLst>
                      <a:ext uri="{FF2B5EF4-FFF2-40B4-BE49-F238E27FC236}">
                        <a16:creationId xmlns:a16="http://schemas.microsoft.com/office/drawing/2014/main" id="{4C13206D-AEF7-450D-A8AF-F51C89575211}"/>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0" name="Oval 245">
                    <a:extLst>
                      <a:ext uri="{FF2B5EF4-FFF2-40B4-BE49-F238E27FC236}">
                        <a16:creationId xmlns:a16="http://schemas.microsoft.com/office/drawing/2014/main" id="{4E8E1EB5-F5FE-4F2D-B283-D8A37758594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1" name="Oval 246">
                    <a:extLst>
                      <a:ext uri="{FF2B5EF4-FFF2-40B4-BE49-F238E27FC236}">
                        <a16:creationId xmlns:a16="http://schemas.microsoft.com/office/drawing/2014/main" id="{5D5CC8B9-3BEA-49BC-91B1-1743198C9A96}"/>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2" name="Oval 247">
                    <a:extLst>
                      <a:ext uri="{FF2B5EF4-FFF2-40B4-BE49-F238E27FC236}">
                        <a16:creationId xmlns:a16="http://schemas.microsoft.com/office/drawing/2014/main" id="{D253EF89-549C-4847-A586-D16C2A0CD13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3" name="Oval 248">
                    <a:extLst>
                      <a:ext uri="{FF2B5EF4-FFF2-40B4-BE49-F238E27FC236}">
                        <a16:creationId xmlns:a16="http://schemas.microsoft.com/office/drawing/2014/main" id="{98511E81-6B2A-4FF8-831A-888AD672073A}"/>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4" name="Oval 249">
                    <a:extLst>
                      <a:ext uri="{FF2B5EF4-FFF2-40B4-BE49-F238E27FC236}">
                        <a16:creationId xmlns:a16="http://schemas.microsoft.com/office/drawing/2014/main" id="{2D8A141B-8BDB-4BBE-A05C-7FBAE87F5C09}"/>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5" name="Oval 250">
                    <a:extLst>
                      <a:ext uri="{FF2B5EF4-FFF2-40B4-BE49-F238E27FC236}">
                        <a16:creationId xmlns:a16="http://schemas.microsoft.com/office/drawing/2014/main" id="{F1726B52-6717-48C7-9551-FB82A8C0BD4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6" name="Oval 251">
                    <a:extLst>
                      <a:ext uri="{FF2B5EF4-FFF2-40B4-BE49-F238E27FC236}">
                        <a16:creationId xmlns:a16="http://schemas.microsoft.com/office/drawing/2014/main" id="{6FBA875C-BF67-495E-B21B-210D93EF853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7" name="Oval 252">
                    <a:extLst>
                      <a:ext uri="{FF2B5EF4-FFF2-40B4-BE49-F238E27FC236}">
                        <a16:creationId xmlns:a16="http://schemas.microsoft.com/office/drawing/2014/main" id="{095E1C03-9D25-4AA8-A136-71E6CDD62AC7}"/>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8" name="Oval 253">
                    <a:extLst>
                      <a:ext uri="{FF2B5EF4-FFF2-40B4-BE49-F238E27FC236}">
                        <a16:creationId xmlns:a16="http://schemas.microsoft.com/office/drawing/2014/main" id="{DDEAFA7D-03B2-4568-ADDC-11C076DFA164}"/>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9" name="Oval 254">
                    <a:extLst>
                      <a:ext uri="{FF2B5EF4-FFF2-40B4-BE49-F238E27FC236}">
                        <a16:creationId xmlns:a16="http://schemas.microsoft.com/office/drawing/2014/main" id="{0FDFE28C-8E30-4483-A083-5BEB348E8911}"/>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0" name="Oval 255">
                    <a:extLst>
                      <a:ext uri="{FF2B5EF4-FFF2-40B4-BE49-F238E27FC236}">
                        <a16:creationId xmlns:a16="http://schemas.microsoft.com/office/drawing/2014/main" id="{B94264CB-5462-4700-8059-4F2DD6C9A85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1" name="Oval 256">
                    <a:extLst>
                      <a:ext uri="{FF2B5EF4-FFF2-40B4-BE49-F238E27FC236}">
                        <a16:creationId xmlns:a16="http://schemas.microsoft.com/office/drawing/2014/main" id="{1BBC64F7-4D73-43CA-ADCF-7A8704813F20}"/>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2" name="Oval 257">
                    <a:extLst>
                      <a:ext uri="{FF2B5EF4-FFF2-40B4-BE49-F238E27FC236}">
                        <a16:creationId xmlns:a16="http://schemas.microsoft.com/office/drawing/2014/main" id="{1C2D9F55-48DE-408F-9C30-6505A98734D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3" name="Oval 258">
                    <a:extLst>
                      <a:ext uri="{FF2B5EF4-FFF2-40B4-BE49-F238E27FC236}">
                        <a16:creationId xmlns:a16="http://schemas.microsoft.com/office/drawing/2014/main" id="{67D87490-E947-4F83-80C7-AE3D2EF6005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4" name="Oval 259">
                    <a:extLst>
                      <a:ext uri="{FF2B5EF4-FFF2-40B4-BE49-F238E27FC236}">
                        <a16:creationId xmlns:a16="http://schemas.microsoft.com/office/drawing/2014/main" id="{D6B8C647-EED4-490F-8348-C1DBB603007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5" name="Oval 260">
                    <a:extLst>
                      <a:ext uri="{FF2B5EF4-FFF2-40B4-BE49-F238E27FC236}">
                        <a16:creationId xmlns:a16="http://schemas.microsoft.com/office/drawing/2014/main" id="{6D3B5864-7F30-4991-83A8-DECDE57CA14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6" name="Oval 261">
                    <a:extLst>
                      <a:ext uri="{FF2B5EF4-FFF2-40B4-BE49-F238E27FC236}">
                        <a16:creationId xmlns:a16="http://schemas.microsoft.com/office/drawing/2014/main" id="{080CF4B4-6143-4ABE-B9C0-6EDB0FAA46C0}"/>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7" name="Oval 262">
                    <a:extLst>
                      <a:ext uri="{FF2B5EF4-FFF2-40B4-BE49-F238E27FC236}">
                        <a16:creationId xmlns:a16="http://schemas.microsoft.com/office/drawing/2014/main" id="{7964F617-DC4E-4A1A-B225-BFDE513B4557}"/>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8" name="Oval 263">
                    <a:extLst>
                      <a:ext uri="{FF2B5EF4-FFF2-40B4-BE49-F238E27FC236}">
                        <a16:creationId xmlns:a16="http://schemas.microsoft.com/office/drawing/2014/main" id="{ECDBF2C0-DE3A-4C08-BB31-9337EDF13BD5}"/>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9" name="Oval 264">
                    <a:extLst>
                      <a:ext uri="{FF2B5EF4-FFF2-40B4-BE49-F238E27FC236}">
                        <a16:creationId xmlns:a16="http://schemas.microsoft.com/office/drawing/2014/main" id="{BFE20F54-E70A-415F-8D5C-5A42BCBF576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0" name="Oval 265">
                    <a:extLst>
                      <a:ext uri="{FF2B5EF4-FFF2-40B4-BE49-F238E27FC236}">
                        <a16:creationId xmlns:a16="http://schemas.microsoft.com/office/drawing/2014/main" id="{C3759089-6133-44D1-B11E-172305F4D6BD}"/>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1" name="Oval 266">
                    <a:extLst>
                      <a:ext uri="{FF2B5EF4-FFF2-40B4-BE49-F238E27FC236}">
                        <a16:creationId xmlns:a16="http://schemas.microsoft.com/office/drawing/2014/main" id="{E0978F72-8E8F-4B2D-9A7E-DE7F853AB8BA}"/>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2" name="Oval 267">
                    <a:extLst>
                      <a:ext uri="{FF2B5EF4-FFF2-40B4-BE49-F238E27FC236}">
                        <a16:creationId xmlns:a16="http://schemas.microsoft.com/office/drawing/2014/main" id="{B0D6E2F5-E035-4236-BEE4-77185F12FA7E}"/>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3" name="Oval 268">
                    <a:extLst>
                      <a:ext uri="{FF2B5EF4-FFF2-40B4-BE49-F238E27FC236}">
                        <a16:creationId xmlns:a16="http://schemas.microsoft.com/office/drawing/2014/main" id="{B0EFBDF7-2F2C-41BF-B5F0-BD718ECFF476}"/>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4" name="Oval 269">
                    <a:extLst>
                      <a:ext uri="{FF2B5EF4-FFF2-40B4-BE49-F238E27FC236}">
                        <a16:creationId xmlns:a16="http://schemas.microsoft.com/office/drawing/2014/main" id="{04449298-3EDC-4DED-8749-4549F1571C18}"/>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5" name="Oval 270">
                    <a:extLst>
                      <a:ext uri="{FF2B5EF4-FFF2-40B4-BE49-F238E27FC236}">
                        <a16:creationId xmlns:a16="http://schemas.microsoft.com/office/drawing/2014/main" id="{86650959-2D4A-4A55-8D06-62B7DE8659A0}"/>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6" name="Oval 271">
                    <a:extLst>
                      <a:ext uri="{FF2B5EF4-FFF2-40B4-BE49-F238E27FC236}">
                        <a16:creationId xmlns:a16="http://schemas.microsoft.com/office/drawing/2014/main" id="{7350D10D-6D4B-4BB6-89B1-C724346CD03B}"/>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7" name="Oval 272">
                    <a:extLst>
                      <a:ext uri="{FF2B5EF4-FFF2-40B4-BE49-F238E27FC236}">
                        <a16:creationId xmlns:a16="http://schemas.microsoft.com/office/drawing/2014/main" id="{4F4DEDB2-727D-4628-A005-628E6277624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8" name="Oval 273">
                    <a:extLst>
                      <a:ext uri="{FF2B5EF4-FFF2-40B4-BE49-F238E27FC236}">
                        <a16:creationId xmlns:a16="http://schemas.microsoft.com/office/drawing/2014/main" id="{2C204E6C-C75F-4D51-99E1-120E17438BA0}"/>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9" name="Oval 274">
                    <a:extLst>
                      <a:ext uri="{FF2B5EF4-FFF2-40B4-BE49-F238E27FC236}">
                        <a16:creationId xmlns:a16="http://schemas.microsoft.com/office/drawing/2014/main" id="{3888D1A9-11A1-4A56-81C6-661D529A756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0" name="Oval 275">
                    <a:extLst>
                      <a:ext uri="{FF2B5EF4-FFF2-40B4-BE49-F238E27FC236}">
                        <a16:creationId xmlns:a16="http://schemas.microsoft.com/office/drawing/2014/main" id="{C305543B-9A4B-456E-A9E9-9F5298A41F3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1" name="Oval 276">
                    <a:extLst>
                      <a:ext uri="{FF2B5EF4-FFF2-40B4-BE49-F238E27FC236}">
                        <a16:creationId xmlns:a16="http://schemas.microsoft.com/office/drawing/2014/main" id="{71692F4D-65FD-4A31-A25B-3E89A63A34D2}"/>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2" name="Oval 277">
                    <a:extLst>
                      <a:ext uri="{FF2B5EF4-FFF2-40B4-BE49-F238E27FC236}">
                        <a16:creationId xmlns:a16="http://schemas.microsoft.com/office/drawing/2014/main" id="{553D1D62-1A46-4A42-903A-C2F821FBA887}"/>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3" name="Oval 278">
                    <a:extLst>
                      <a:ext uri="{FF2B5EF4-FFF2-40B4-BE49-F238E27FC236}">
                        <a16:creationId xmlns:a16="http://schemas.microsoft.com/office/drawing/2014/main" id="{4902C294-27D5-46F0-A0B2-084CAB64A5B5}"/>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4" name="Oval 279">
                    <a:extLst>
                      <a:ext uri="{FF2B5EF4-FFF2-40B4-BE49-F238E27FC236}">
                        <a16:creationId xmlns:a16="http://schemas.microsoft.com/office/drawing/2014/main" id="{183C258D-8DE1-4A72-8E33-66EE13E196AE}"/>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5" name="Oval 280">
                    <a:extLst>
                      <a:ext uri="{FF2B5EF4-FFF2-40B4-BE49-F238E27FC236}">
                        <a16:creationId xmlns:a16="http://schemas.microsoft.com/office/drawing/2014/main" id="{8FCBD854-2267-4DDD-B0D3-1596DD717E40}"/>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6" name="Oval 281">
                    <a:extLst>
                      <a:ext uri="{FF2B5EF4-FFF2-40B4-BE49-F238E27FC236}">
                        <a16:creationId xmlns:a16="http://schemas.microsoft.com/office/drawing/2014/main" id="{55701F59-FBB1-4ABD-8C6F-F35648864AA3}"/>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7" name="Oval 282">
                    <a:extLst>
                      <a:ext uri="{FF2B5EF4-FFF2-40B4-BE49-F238E27FC236}">
                        <a16:creationId xmlns:a16="http://schemas.microsoft.com/office/drawing/2014/main" id="{F04142C1-2C40-4534-8C62-84B76416D1F5}"/>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8" name="Oval 283">
                    <a:extLst>
                      <a:ext uri="{FF2B5EF4-FFF2-40B4-BE49-F238E27FC236}">
                        <a16:creationId xmlns:a16="http://schemas.microsoft.com/office/drawing/2014/main" id="{9D79281A-ABE7-4C30-880F-7032452999F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9" name="Oval 284">
                    <a:extLst>
                      <a:ext uri="{FF2B5EF4-FFF2-40B4-BE49-F238E27FC236}">
                        <a16:creationId xmlns:a16="http://schemas.microsoft.com/office/drawing/2014/main" id="{F5ABD14E-C469-4178-994B-4A6B3E2639DC}"/>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0" name="Oval 285">
                    <a:extLst>
                      <a:ext uri="{FF2B5EF4-FFF2-40B4-BE49-F238E27FC236}">
                        <a16:creationId xmlns:a16="http://schemas.microsoft.com/office/drawing/2014/main" id="{560261F4-BB9B-40BE-8464-7330FA1FBF30}"/>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1" name="Oval 286">
                    <a:extLst>
                      <a:ext uri="{FF2B5EF4-FFF2-40B4-BE49-F238E27FC236}">
                        <a16:creationId xmlns:a16="http://schemas.microsoft.com/office/drawing/2014/main" id="{83224B0B-238E-4A6C-85BB-9B818FC85F3B}"/>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2" name="Oval 287">
                    <a:extLst>
                      <a:ext uri="{FF2B5EF4-FFF2-40B4-BE49-F238E27FC236}">
                        <a16:creationId xmlns:a16="http://schemas.microsoft.com/office/drawing/2014/main" id="{51D6101B-E39A-43E7-B757-EF5BB6C61F6F}"/>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3" name="Oval 288">
                    <a:extLst>
                      <a:ext uri="{FF2B5EF4-FFF2-40B4-BE49-F238E27FC236}">
                        <a16:creationId xmlns:a16="http://schemas.microsoft.com/office/drawing/2014/main" id="{E907047B-B278-4F79-834A-C411BA6A05F0}"/>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4" name="Oval 289">
                    <a:extLst>
                      <a:ext uri="{FF2B5EF4-FFF2-40B4-BE49-F238E27FC236}">
                        <a16:creationId xmlns:a16="http://schemas.microsoft.com/office/drawing/2014/main" id="{7E0A3394-D6BD-4358-B1D0-6FDBF69E55B4}"/>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5" name="Oval 290">
                    <a:extLst>
                      <a:ext uri="{FF2B5EF4-FFF2-40B4-BE49-F238E27FC236}">
                        <a16:creationId xmlns:a16="http://schemas.microsoft.com/office/drawing/2014/main" id="{26F468E1-626E-4A5A-BF14-7B78F062454F}"/>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6" name="Oval 291">
                    <a:extLst>
                      <a:ext uri="{FF2B5EF4-FFF2-40B4-BE49-F238E27FC236}">
                        <a16:creationId xmlns:a16="http://schemas.microsoft.com/office/drawing/2014/main" id="{D2F34C12-3015-4417-B508-8B347AB92633}"/>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7" name="Oval 292">
                    <a:extLst>
                      <a:ext uri="{FF2B5EF4-FFF2-40B4-BE49-F238E27FC236}">
                        <a16:creationId xmlns:a16="http://schemas.microsoft.com/office/drawing/2014/main" id="{DB72920A-500B-436B-86B8-7A4339351DE5}"/>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8" name="Oval 293">
                    <a:extLst>
                      <a:ext uri="{FF2B5EF4-FFF2-40B4-BE49-F238E27FC236}">
                        <a16:creationId xmlns:a16="http://schemas.microsoft.com/office/drawing/2014/main" id="{93D0709B-0B3C-4263-AC62-F916BECBF40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9" name="Oval 294">
                    <a:extLst>
                      <a:ext uri="{FF2B5EF4-FFF2-40B4-BE49-F238E27FC236}">
                        <a16:creationId xmlns:a16="http://schemas.microsoft.com/office/drawing/2014/main" id="{BA1742EB-CE2A-4B8D-B601-6627764D563B}"/>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0" name="Oval 295">
                    <a:extLst>
                      <a:ext uri="{FF2B5EF4-FFF2-40B4-BE49-F238E27FC236}">
                        <a16:creationId xmlns:a16="http://schemas.microsoft.com/office/drawing/2014/main" id="{0DF1E7E5-41AC-4827-A1ED-455C7C32E70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1" name="Oval 296">
                    <a:extLst>
                      <a:ext uri="{FF2B5EF4-FFF2-40B4-BE49-F238E27FC236}">
                        <a16:creationId xmlns:a16="http://schemas.microsoft.com/office/drawing/2014/main" id="{E3159CF0-2B4E-427B-A285-EF21FE1296F0}"/>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2" name="Oval 297">
                    <a:extLst>
                      <a:ext uri="{FF2B5EF4-FFF2-40B4-BE49-F238E27FC236}">
                        <a16:creationId xmlns:a16="http://schemas.microsoft.com/office/drawing/2014/main" id="{242273A0-2B27-451E-B29C-E86154417CC9}"/>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3" name="Oval 298">
                    <a:extLst>
                      <a:ext uri="{FF2B5EF4-FFF2-40B4-BE49-F238E27FC236}">
                        <a16:creationId xmlns:a16="http://schemas.microsoft.com/office/drawing/2014/main" id="{3FBBD975-02F5-43B1-9658-B4742ABD311F}"/>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4" name="Oval 299">
                    <a:extLst>
                      <a:ext uri="{FF2B5EF4-FFF2-40B4-BE49-F238E27FC236}">
                        <a16:creationId xmlns:a16="http://schemas.microsoft.com/office/drawing/2014/main" id="{28C8555B-D606-4CE9-87A2-0554A8CD0B7B}"/>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5" name="Oval 300">
                    <a:extLst>
                      <a:ext uri="{FF2B5EF4-FFF2-40B4-BE49-F238E27FC236}">
                        <a16:creationId xmlns:a16="http://schemas.microsoft.com/office/drawing/2014/main" id="{883C7CFB-0B97-463D-B23C-76202778053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936" name="Freeform 301">
                  <a:extLst>
                    <a:ext uri="{FF2B5EF4-FFF2-40B4-BE49-F238E27FC236}">
                      <a16:creationId xmlns:a16="http://schemas.microsoft.com/office/drawing/2014/main" id="{F5FBCC8D-0391-4EB6-9575-EB0C5D724ECB}"/>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3" name="Group 302">
                <a:extLst>
                  <a:ext uri="{FF2B5EF4-FFF2-40B4-BE49-F238E27FC236}">
                    <a16:creationId xmlns:a16="http://schemas.microsoft.com/office/drawing/2014/main" id="{A2304CC7-D2EB-4644-BF19-8F6B31F7AA12}"/>
                  </a:ext>
                </a:extLst>
              </p:cNvPr>
              <p:cNvGrpSpPr>
                <a:grpSpLocks/>
              </p:cNvGrpSpPr>
              <p:nvPr/>
            </p:nvGrpSpPr>
            <p:grpSpPr bwMode="auto">
              <a:xfrm>
                <a:off x="2754" y="3249"/>
                <a:ext cx="1245" cy="319"/>
                <a:chOff x="2023" y="1419"/>
                <a:chExt cx="1653" cy="576"/>
              </a:xfrm>
            </p:grpSpPr>
            <p:grpSp>
              <p:nvGrpSpPr>
                <p:cNvPr id="3795" name="Group 303">
                  <a:extLst>
                    <a:ext uri="{FF2B5EF4-FFF2-40B4-BE49-F238E27FC236}">
                      <a16:creationId xmlns:a16="http://schemas.microsoft.com/office/drawing/2014/main" id="{2C93712D-3370-47D8-91DE-B8EDA1189C06}"/>
                    </a:ext>
                  </a:extLst>
                </p:cNvPr>
                <p:cNvGrpSpPr>
                  <a:grpSpLocks/>
                </p:cNvGrpSpPr>
                <p:nvPr/>
              </p:nvGrpSpPr>
              <p:grpSpPr bwMode="auto">
                <a:xfrm>
                  <a:off x="2023" y="1419"/>
                  <a:ext cx="1653" cy="576"/>
                  <a:chOff x="537" y="995"/>
                  <a:chExt cx="1647" cy="1128"/>
                </a:xfrm>
              </p:grpSpPr>
              <p:grpSp>
                <p:nvGrpSpPr>
                  <p:cNvPr id="3797" name="Group 304">
                    <a:extLst>
                      <a:ext uri="{FF2B5EF4-FFF2-40B4-BE49-F238E27FC236}">
                        <a16:creationId xmlns:a16="http://schemas.microsoft.com/office/drawing/2014/main" id="{B0056803-9A9C-46D0-9010-B03C28B9AF22}"/>
                      </a:ext>
                    </a:extLst>
                  </p:cNvPr>
                  <p:cNvGrpSpPr>
                    <a:grpSpLocks/>
                  </p:cNvGrpSpPr>
                  <p:nvPr/>
                </p:nvGrpSpPr>
                <p:grpSpPr bwMode="auto">
                  <a:xfrm>
                    <a:off x="537" y="995"/>
                    <a:ext cx="1647" cy="1128"/>
                    <a:chOff x="1887" y="1697"/>
                    <a:chExt cx="1647" cy="1128"/>
                  </a:xfrm>
                </p:grpSpPr>
                <p:sp>
                  <p:nvSpPr>
                    <p:cNvPr id="3866" name="Freeform 305">
                      <a:extLst>
                        <a:ext uri="{FF2B5EF4-FFF2-40B4-BE49-F238E27FC236}">
                          <a16:creationId xmlns:a16="http://schemas.microsoft.com/office/drawing/2014/main" id="{389B2BCF-8987-4965-AE44-4B135D3CC1F1}"/>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7" name="Freeform 306">
                      <a:extLst>
                        <a:ext uri="{FF2B5EF4-FFF2-40B4-BE49-F238E27FC236}">
                          <a16:creationId xmlns:a16="http://schemas.microsoft.com/office/drawing/2014/main" id="{A5FC5E4E-3A2A-41C8-998C-19F7DA38A35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8" name="Freeform 307">
                      <a:extLst>
                        <a:ext uri="{FF2B5EF4-FFF2-40B4-BE49-F238E27FC236}">
                          <a16:creationId xmlns:a16="http://schemas.microsoft.com/office/drawing/2014/main" id="{6B39D87B-9EC7-4888-A28D-F738915884E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9" name="Freeform 308">
                      <a:extLst>
                        <a:ext uri="{FF2B5EF4-FFF2-40B4-BE49-F238E27FC236}">
                          <a16:creationId xmlns:a16="http://schemas.microsoft.com/office/drawing/2014/main" id="{9B152B47-A645-43B8-85B4-B8254230A1AE}"/>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0" name="Freeform 309">
                      <a:extLst>
                        <a:ext uri="{FF2B5EF4-FFF2-40B4-BE49-F238E27FC236}">
                          <a16:creationId xmlns:a16="http://schemas.microsoft.com/office/drawing/2014/main" id="{6636DC7F-0437-46BE-BABA-E5FF4C7942E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1" name="Freeform 310">
                      <a:extLst>
                        <a:ext uri="{FF2B5EF4-FFF2-40B4-BE49-F238E27FC236}">
                          <a16:creationId xmlns:a16="http://schemas.microsoft.com/office/drawing/2014/main" id="{127DDE40-3BF4-4806-9049-7EA5C0567208}"/>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2" name="Freeform 311">
                      <a:extLst>
                        <a:ext uri="{FF2B5EF4-FFF2-40B4-BE49-F238E27FC236}">
                          <a16:creationId xmlns:a16="http://schemas.microsoft.com/office/drawing/2014/main" id="{C1B2B84E-7162-44EF-8E37-DF3E11DCC155}"/>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3" name="Freeform 312">
                      <a:extLst>
                        <a:ext uri="{FF2B5EF4-FFF2-40B4-BE49-F238E27FC236}">
                          <a16:creationId xmlns:a16="http://schemas.microsoft.com/office/drawing/2014/main" id="{E6AE9A7A-CE30-4953-B08D-EF8A64893DF8}"/>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4" name="Freeform 313">
                      <a:extLst>
                        <a:ext uri="{FF2B5EF4-FFF2-40B4-BE49-F238E27FC236}">
                          <a16:creationId xmlns:a16="http://schemas.microsoft.com/office/drawing/2014/main" id="{B27FD7CE-04D3-4493-BDAC-B8900302E9CF}"/>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5" name="Freeform 314">
                      <a:extLst>
                        <a:ext uri="{FF2B5EF4-FFF2-40B4-BE49-F238E27FC236}">
                          <a16:creationId xmlns:a16="http://schemas.microsoft.com/office/drawing/2014/main" id="{81809AF5-BA13-455E-8B6E-EF01AE94FE4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6" name="Freeform 315">
                      <a:extLst>
                        <a:ext uri="{FF2B5EF4-FFF2-40B4-BE49-F238E27FC236}">
                          <a16:creationId xmlns:a16="http://schemas.microsoft.com/office/drawing/2014/main" id="{DD343372-2E63-4B05-90AC-4BCC619A46F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7" name="Freeform 316">
                      <a:extLst>
                        <a:ext uri="{FF2B5EF4-FFF2-40B4-BE49-F238E27FC236}">
                          <a16:creationId xmlns:a16="http://schemas.microsoft.com/office/drawing/2014/main" id="{C0E029AA-8CF6-46D4-9D4F-4AAC74FDDF2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8" name="Freeform 317">
                      <a:extLst>
                        <a:ext uri="{FF2B5EF4-FFF2-40B4-BE49-F238E27FC236}">
                          <a16:creationId xmlns:a16="http://schemas.microsoft.com/office/drawing/2014/main" id="{5CC9087B-EC2D-40B5-9C79-11AA96A85B18}"/>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9" name="Freeform 318">
                      <a:extLst>
                        <a:ext uri="{FF2B5EF4-FFF2-40B4-BE49-F238E27FC236}">
                          <a16:creationId xmlns:a16="http://schemas.microsoft.com/office/drawing/2014/main" id="{DFB8B6B6-363D-46B1-8A27-6DBA9286FBB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0" name="Freeform 319">
                      <a:extLst>
                        <a:ext uri="{FF2B5EF4-FFF2-40B4-BE49-F238E27FC236}">
                          <a16:creationId xmlns:a16="http://schemas.microsoft.com/office/drawing/2014/main" id="{F17A31B7-5BFE-408F-80FA-DFEDF2B26DFB}"/>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1" name="Freeform 320">
                      <a:extLst>
                        <a:ext uri="{FF2B5EF4-FFF2-40B4-BE49-F238E27FC236}">
                          <a16:creationId xmlns:a16="http://schemas.microsoft.com/office/drawing/2014/main" id="{5D061167-6007-4FE0-BCA0-2F160844DD86}"/>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2" name="Freeform 321">
                      <a:extLst>
                        <a:ext uri="{FF2B5EF4-FFF2-40B4-BE49-F238E27FC236}">
                          <a16:creationId xmlns:a16="http://schemas.microsoft.com/office/drawing/2014/main" id="{E25C97E2-2DE2-4D37-BB06-1E8D2F555E77}"/>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3" name="Freeform 322">
                      <a:extLst>
                        <a:ext uri="{FF2B5EF4-FFF2-40B4-BE49-F238E27FC236}">
                          <a16:creationId xmlns:a16="http://schemas.microsoft.com/office/drawing/2014/main" id="{8AD7B651-B1F3-4D14-8C03-0D15BD2F0D12}"/>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4" name="Freeform 323">
                      <a:extLst>
                        <a:ext uri="{FF2B5EF4-FFF2-40B4-BE49-F238E27FC236}">
                          <a16:creationId xmlns:a16="http://schemas.microsoft.com/office/drawing/2014/main" id="{502D077D-0CEF-433C-AAC4-2B0D2FCA0A5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5" name="Freeform 324">
                      <a:extLst>
                        <a:ext uri="{FF2B5EF4-FFF2-40B4-BE49-F238E27FC236}">
                          <a16:creationId xmlns:a16="http://schemas.microsoft.com/office/drawing/2014/main" id="{49865EC8-DB68-4FE3-B0B1-C0BE964BAF4B}"/>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6" name="Freeform 325">
                      <a:extLst>
                        <a:ext uri="{FF2B5EF4-FFF2-40B4-BE49-F238E27FC236}">
                          <a16:creationId xmlns:a16="http://schemas.microsoft.com/office/drawing/2014/main" id="{8DB6D60A-9AEC-4CA7-84BF-80520603EA5F}"/>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7" name="Freeform 326">
                      <a:extLst>
                        <a:ext uri="{FF2B5EF4-FFF2-40B4-BE49-F238E27FC236}">
                          <a16:creationId xmlns:a16="http://schemas.microsoft.com/office/drawing/2014/main" id="{696ADAB7-7844-4420-90C7-B990D5B9EB65}"/>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8" name="Freeform 327">
                      <a:extLst>
                        <a:ext uri="{FF2B5EF4-FFF2-40B4-BE49-F238E27FC236}">
                          <a16:creationId xmlns:a16="http://schemas.microsoft.com/office/drawing/2014/main" id="{E0DEB8C8-A7DF-4143-AC97-7D662BA218AA}"/>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9" name="Freeform 328">
                      <a:extLst>
                        <a:ext uri="{FF2B5EF4-FFF2-40B4-BE49-F238E27FC236}">
                          <a16:creationId xmlns:a16="http://schemas.microsoft.com/office/drawing/2014/main" id="{E96AFBBD-4F35-446B-B8D4-C537E54ABFDF}"/>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0" name="Freeform 329">
                      <a:extLst>
                        <a:ext uri="{FF2B5EF4-FFF2-40B4-BE49-F238E27FC236}">
                          <a16:creationId xmlns:a16="http://schemas.microsoft.com/office/drawing/2014/main" id="{45D02608-73D0-4DBE-B7B8-E061E2946247}"/>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1" name="Freeform 330">
                      <a:extLst>
                        <a:ext uri="{FF2B5EF4-FFF2-40B4-BE49-F238E27FC236}">
                          <a16:creationId xmlns:a16="http://schemas.microsoft.com/office/drawing/2014/main" id="{F1BB3535-B52F-45F8-A9DB-CD01C4F8543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2" name="Freeform 331">
                      <a:extLst>
                        <a:ext uri="{FF2B5EF4-FFF2-40B4-BE49-F238E27FC236}">
                          <a16:creationId xmlns:a16="http://schemas.microsoft.com/office/drawing/2014/main" id="{2AED54A7-95EB-489C-AF32-B66F7D8D85AC}"/>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3" name="Freeform 332">
                      <a:extLst>
                        <a:ext uri="{FF2B5EF4-FFF2-40B4-BE49-F238E27FC236}">
                          <a16:creationId xmlns:a16="http://schemas.microsoft.com/office/drawing/2014/main" id="{229F3704-D358-446D-82F0-12DDDAF67DAE}"/>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4" name="Freeform 333">
                      <a:extLst>
                        <a:ext uri="{FF2B5EF4-FFF2-40B4-BE49-F238E27FC236}">
                          <a16:creationId xmlns:a16="http://schemas.microsoft.com/office/drawing/2014/main" id="{E474F88D-3AF4-41FD-88E3-98E7782C503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5" name="Freeform 334">
                      <a:extLst>
                        <a:ext uri="{FF2B5EF4-FFF2-40B4-BE49-F238E27FC236}">
                          <a16:creationId xmlns:a16="http://schemas.microsoft.com/office/drawing/2014/main" id="{AC389BCE-686E-481E-A23A-DA57D066FEF5}"/>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6" name="Freeform 335">
                      <a:extLst>
                        <a:ext uri="{FF2B5EF4-FFF2-40B4-BE49-F238E27FC236}">
                          <a16:creationId xmlns:a16="http://schemas.microsoft.com/office/drawing/2014/main" id="{E6EC2C1E-7E80-4311-949F-62D0D6001CC8}"/>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7" name="Freeform 336">
                      <a:extLst>
                        <a:ext uri="{FF2B5EF4-FFF2-40B4-BE49-F238E27FC236}">
                          <a16:creationId xmlns:a16="http://schemas.microsoft.com/office/drawing/2014/main" id="{69676FD2-BBD3-41DC-961C-6E40700D0BCD}"/>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8" name="Freeform 337">
                      <a:extLst>
                        <a:ext uri="{FF2B5EF4-FFF2-40B4-BE49-F238E27FC236}">
                          <a16:creationId xmlns:a16="http://schemas.microsoft.com/office/drawing/2014/main" id="{DFB2F0A7-5EBD-4C7B-954E-6425410EA6E0}"/>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9" name="Freeform 338">
                      <a:extLst>
                        <a:ext uri="{FF2B5EF4-FFF2-40B4-BE49-F238E27FC236}">
                          <a16:creationId xmlns:a16="http://schemas.microsoft.com/office/drawing/2014/main" id="{6F110E5F-59ED-41B8-BC49-D106ED2AEEE7}"/>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0" name="Freeform 339">
                      <a:extLst>
                        <a:ext uri="{FF2B5EF4-FFF2-40B4-BE49-F238E27FC236}">
                          <a16:creationId xmlns:a16="http://schemas.microsoft.com/office/drawing/2014/main" id="{DD91DB85-A55E-407E-8E46-EC80F3D6200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1" name="Freeform 340">
                      <a:extLst>
                        <a:ext uri="{FF2B5EF4-FFF2-40B4-BE49-F238E27FC236}">
                          <a16:creationId xmlns:a16="http://schemas.microsoft.com/office/drawing/2014/main" id="{D960CF91-549B-45CE-B261-099297D90F9D}"/>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2" name="Freeform 341">
                      <a:extLst>
                        <a:ext uri="{FF2B5EF4-FFF2-40B4-BE49-F238E27FC236}">
                          <a16:creationId xmlns:a16="http://schemas.microsoft.com/office/drawing/2014/main" id="{F0BC8B01-46D5-4EF8-AF0D-D9B396E774D9}"/>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3" name="Freeform 342">
                      <a:extLst>
                        <a:ext uri="{FF2B5EF4-FFF2-40B4-BE49-F238E27FC236}">
                          <a16:creationId xmlns:a16="http://schemas.microsoft.com/office/drawing/2014/main" id="{830F52D1-D568-4309-A4FC-9F7342ECC55B}"/>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4" name="Freeform 343">
                      <a:extLst>
                        <a:ext uri="{FF2B5EF4-FFF2-40B4-BE49-F238E27FC236}">
                          <a16:creationId xmlns:a16="http://schemas.microsoft.com/office/drawing/2014/main" id="{94BEEE1F-A32F-4415-92CB-3B73760D0140}"/>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5" name="Freeform 344">
                      <a:extLst>
                        <a:ext uri="{FF2B5EF4-FFF2-40B4-BE49-F238E27FC236}">
                          <a16:creationId xmlns:a16="http://schemas.microsoft.com/office/drawing/2014/main" id="{F6D0E7E7-C91C-4506-8B34-6C1D2BE52BC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6" name="Freeform 345">
                      <a:extLst>
                        <a:ext uri="{FF2B5EF4-FFF2-40B4-BE49-F238E27FC236}">
                          <a16:creationId xmlns:a16="http://schemas.microsoft.com/office/drawing/2014/main" id="{2B31CD00-DFF2-4F7E-8471-795F41DCEC3E}"/>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7" name="Freeform 346">
                      <a:extLst>
                        <a:ext uri="{FF2B5EF4-FFF2-40B4-BE49-F238E27FC236}">
                          <a16:creationId xmlns:a16="http://schemas.microsoft.com/office/drawing/2014/main" id="{861B720F-CDDD-499E-8F93-E73ECFB5441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8" name="Freeform 347">
                      <a:extLst>
                        <a:ext uri="{FF2B5EF4-FFF2-40B4-BE49-F238E27FC236}">
                          <a16:creationId xmlns:a16="http://schemas.microsoft.com/office/drawing/2014/main" id="{66E79A84-ABCE-4BE5-86F4-13BA8C930158}"/>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9" name="Freeform 348">
                      <a:extLst>
                        <a:ext uri="{FF2B5EF4-FFF2-40B4-BE49-F238E27FC236}">
                          <a16:creationId xmlns:a16="http://schemas.microsoft.com/office/drawing/2014/main" id="{1AF419DF-A8A7-47E2-8CBF-9462A9415192}"/>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0" name="Freeform 349">
                      <a:extLst>
                        <a:ext uri="{FF2B5EF4-FFF2-40B4-BE49-F238E27FC236}">
                          <a16:creationId xmlns:a16="http://schemas.microsoft.com/office/drawing/2014/main" id="{B7B8E683-F074-4999-99AA-5A6682A8379B}"/>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1" name="Freeform 350">
                      <a:extLst>
                        <a:ext uri="{FF2B5EF4-FFF2-40B4-BE49-F238E27FC236}">
                          <a16:creationId xmlns:a16="http://schemas.microsoft.com/office/drawing/2014/main" id="{654B4F4B-1DE6-48BC-83AB-C3654AA1BFA6}"/>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2" name="Freeform 351">
                      <a:extLst>
                        <a:ext uri="{FF2B5EF4-FFF2-40B4-BE49-F238E27FC236}">
                          <a16:creationId xmlns:a16="http://schemas.microsoft.com/office/drawing/2014/main" id="{012270F2-CED5-4E73-A377-5CA9A5AF0D99}"/>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3" name="Freeform 352">
                      <a:extLst>
                        <a:ext uri="{FF2B5EF4-FFF2-40B4-BE49-F238E27FC236}">
                          <a16:creationId xmlns:a16="http://schemas.microsoft.com/office/drawing/2014/main" id="{33442061-E136-4182-88FA-1566BBDF89E4}"/>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4" name="Freeform 353">
                      <a:extLst>
                        <a:ext uri="{FF2B5EF4-FFF2-40B4-BE49-F238E27FC236}">
                          <a16:creationId xmlns:a16="http://schemas.microsoft.com/office/drawing/2014/main" id="{01F43B84-A617-4A8C-950F-14DF6320F0C5}"/>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5" name="Freeform 354">
                      <a:extLst>
                        <a:ext uri="{FF2B5EF4-FFF2-40B4-BE49-F238E27FC236}">
                          <a16:creationId xmlns:a16="http://schemas.microsoft.com/office/drawing/2014/main" id="{F71B9C13-BBED-4C79-AAC0-F05EC578B91A}"/>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6" name="Freeform 355">
                      <a:extLst>
                        <a:ext uri="{FF2B5EF4-FFF2-40B4-BE49-F238E27FC236}">
                          <a16:creationId xmlns:a16="http://schemas.microsoft.com/office/drawing/2014/main" id="{D8FFDDBC-B45C-410A-8946-F147BAC542F7}"/>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7" name="Freeform 356">
                      <a:extLst>
                        <a:ext uri="{FF2B5EF4-FFF2-40B4-BE49-F238E27FC236}">
                          <a16:creationId xmlns:a16="http://schemas.microsoft.com/office/drawing/2014/main" id="{4FACC6B9-791A-4240-A95D-9FB2DF84CDB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8" name="Freeform 357">
                      <a:extLst>
                        <a:ext uri="{FF2B5EF4-FFF2-40B4-BE49-F238E27FC236}">
                          <a16:creationId xmlns:a16="http://schemas.microsoft.com/office/drawing/2014/main" id="{7671DCF4-BFAF-4423-BB9C-A014635CCAD8}"/>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9" name="Freeform 358">
                      <a:extLst>
                        <a:ext uri="{FF2B5EF4-FFF2-40B4-BE49-F238E27FC236}">
                          <a16:creationId xmlns:a16="http://schemas.microsoft.com/office/drawing/2014/main" id="{CB5BAE41-2340-4B63-B6B1-3F964350D9A4}"/>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0" name="Freeform 359">
                      <a:extLst>
                        <a:ext uri="{FF2B5EF4-FFF2-40B4-BE49-F238E27FC236}">
                          <a16:creationId xmlns:a16="http://schemas.microsoft.com/office/drawing/2014/main" id="{E2BD1386-2E02-420D-8CFC-74F6F6F1AF4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1" name="Freeform 360">
                      <a:extLst>
                        <a:ext uri="{FF2B5EF4-FFF2-40B4-BE49-F238E27FC236}">
                          <a16:creationId xmlns:a16="http://schemas.microsoft.com/office/drawing/2014/main" id="{8DFE0218-53EB-414A-BE86-FE4F381D1480}"/>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2" name="Freeform 361">
                      <a:extLst>
                        <a:ext uri="{FF2B5EF4-FFF2-40B4-BE49-F238E27FC236}">
                          <a16:creationId xmlns:a16="http://schemas.microsoft.com/office/drawing/2014/main" id="{2A81200C-1F26-4727-95A7-301015BF0287}"/>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3" name="Freeform 362">
                      <a:extLst>
                        <a:ext uri="{FF2B5EF4-FFF2-40B4-BE49-F238E27FC236}">
                          <a16:creationId xmlns:a16="http://schemas.microsoft.com/office/drawing/2014/main" id="{36DC705D-3801-469C-8FC8-E0CF62AFFA2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4" name="Freeform 363">
                      <a:extLst>
                        <a:ext uri="{FF2B5EF4-FFF2-40B4-BE49-F238E27FC236}">
                          <a16:creationId xmlns:a16="http://schemas.microsoft.com/office/drawing/2014/main" id="{9AE3D51A-0AC6-4698-A343-0DCE3BBD81E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5" name="Freeform 364">
                      <a:extLst>
                        <a:ext uri="{FF2B5EF4-FFF2-40B4-BE49-F238E27FC236}">
                          <a16:creationId xmlns:a16="http://schemas.microsoft.com/office/drawing/2014/main" id="{B5204E82-EDDE-4880-A8AD-14E8F8BCC1A8}"/>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6" name="Freeform 365">
                      <a:extLst>
                        <a:ext uri="{FF2B5EF4-FFF2-40B4-BE49-F238E27FC236}">
                          <a16:creationId xmlns:a16="http://schemas.microsoft.com/office/drawing/2014/main" id="{6FE81C65-BEBE-4C04-8121-A91848022272}"/>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7" name="Freeform 366">
                      <a:extLst>
                        <a:ext uri="{FF2B5EF4-FFF2-40B4-BE49-F238E27FC236}">
                          <a16:creationId xmlns:a16="http://schemas.microsoft.com/office/drawing/2014/main" id="{D55A0501-80AE-4839-B299-EEC4446BAE59}"/>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8" name="Freeform 367">
                      <a:extLst>
                        <a:ext uri="{FF2B5EF4-FFF2-40B4-BE49-F238E27FC236}">
                          <a16:creationId xmlns:a16="http://schemas.microsoft.com/office/drawing/2014/main" id="{E4B7E2AB-92A7-42E0-B358-FB83FBC095FB}"/>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9" name="Freeform 368">
                      <a:extLst>
                        <a:ext uri="{FF2B5EF4-FFF2-40B4-BE49-F238E27FC236}">
                          <a16:creationId xmlns:a16="http://schemas.microsoft.com/office/drawing/2014/main" id="{DA4A3D43-697A-44E9-95CD-0994037D4363}"/>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0" name="Freeform 369">
                      <a:extLst>
                        <a:ext uri="{FF2B5EF4-FFF2-40B4-BE49-F238E27FC236}">
                          <a16:creationId xmlns:a16="http://schemas.microsoft.com/office/drawing/2014/main" id="{2B2F0D76-E7B7-4FBA-AC6E-462A645E78C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1" name="Freeform 370">
                      <a:extLst>
                        <a:ext uri="{FF2B5EF4-FFF2-40B4-BE49-F238E27FC236}">
                          <a16:creationId xmlns:a16="http://schemas.microsoft.com/office/drawing/2014/main" id="{7C086547-419A-4BB0-926C-FBBB9E48CD08}"/>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2" name="Freeform 371">
                      <a:extLst>
                        <a:ext uri="{FF2B5EF4-FFF2-40B4-BE49-F238E27FC236}">
                          <a16:creationId xmlns:a16="http://schemas.microsoft.com/office/drawing/2014/main" id="{ECBB65A2-7EFC-47E0-BB92-077E6A7A1E1A}"/>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3" name="Freeform 372">
                      <a:extLst>
                        <a:ext uri="{FF2B5EF4-FFF2-40B4-BE49-F238E27FC236}">
                          <a16:creationId xmlns:a16="http://schemas.microsoft.com/office/drawing/2014/main" id="{51BE0977-0446-48E4-AFE3-4DA191A29B9E}"/>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4" name="Freeform 373">
                      <a:extLst>
                        <a:ext uri="{FF2B5EF4-FFF2-40B4-BE49-F238E27FC236}">
                          <a16:creationId xmlns:a16="http://schemas.microsoft.com/office/drawing/2014/main" id="{08680E4A-86D1-4B38-915C-600384A5B237}"/>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798" name="Oval 374">
                    <a:extLst>
                      <a:ext uri="{FF2B5EF4-FFF2-40B4-BE49-F238E27FC236}">
                        <a16:creationId xmlns:a16="http://schemas.microsoft.com/office/drawing/2014/main" id="{2D665023-C999-4F33-9E61-903970C915DF}"/>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9" name="Oval 375">
                    <a:extLst>
                      <a:ext uri="{FF2B5EF4-FFF2-40B4-BE49-F238E27FC236}">
                        <a16:creationId xmlns:a16="http://schemas.microsoft.com/office/drawing/2014/main" id="{B0690640-CDB3-4693-A0BB-C2CF9F348B0C}"/>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0" name="Oval 376">
                    <a:extLst>
                      <a:ext uri="{FF2B5EF4-FFF2-40B4-BE49-F238E27FC236}">
                        <a16:creationId xmlns:a16="http://schemas.microsoft.com/office/drawing/2014/main" id="{8FCFFF28-3E8A-4FE5-82DB-F6E30597B4B3}"/>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1" name="Oval 377">
                    <a:extLst>
                      <a:ext uri="{FF2B5EF4-FFF2-40B4-BE49-F238E27FC236}">
                        <a16:creationId xmlns:a16="http://schemas.microsoft.com/office/drawing/2014/main" id="{6F694424-9550-4804-8976-10E1077C728B}"/>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2" name="Oval 378">
                    <a:extLst>
                      <a:ext uri="{FF2B5EF4-FFF2-40B4-BE49-F238E27FC236}">
                        <a16:creationId xmlns:a16="http://schemas.microsoft.com/office/drawing/2014/main" id="{945D21A1-965D-422F-90EA-1CFF73AC3ABE}"/>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3" name="Oval 379">
                    <a:extLst>
                      <a:ext uri="{FF2B5EF4-FFF2-40B4-BE49-F238E27FC236}">
                        <a16:creationId xmlns:a16="http://schemas.microsoft.com/office/drawing/2014/main" id="{A46F4FBF-59A0-4E32-B1A6-ABD6EDB23D46}"/>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4" name="Oval 380">
                    <a:extLst>
                      <a:ext uri="{FF2B5EF4-FFF2-40B4-BE49-F238E27FC236}">
                        <a16:creationId xmlns:a16="http://schemas.microsoft.com/office/drawing/2014/main" id="{45F6345E-70D5-4781-8B11-4C2D80EBCDE6}"/>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5" name="Oval 381">
                    <a:extLst>
                      <a:ext uri="{FF2B5EF4-FFF2-40B4-BE49-F238E27FC236}">
                        <a16:creationId xmlns:a16="http://schemas.microsoft.com/office/drawing/2014/main" id="{FCF35506-7DCC-43F7-9456-19A831B78EC5}"/>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6" name="Oval 382">
                    <a:extLst>
                      <a:ext uri="{FF2B5EF4-FFF2-40B4-BE49-F238E27FC236}">
                        <a16:creationId xmlns:a16="http://schemas.microsoft.com/office/drawing/2014/main" id="{9CDBFF92-4575-4114-ADFA-2FA26296880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7" name="Oval 383">
                    <a:extLst>
                      <a:ext uri="{FF2B5EF4-FFF2-40B4-BE49-F238E27FC236}">
                        <a16:creationId xmlns:a16="http://schemas.microsoft.com/office/drawing/2014/main" id="{9FBB7DA9-EA58-4998-AB67-0FF4E12C47E1}"/>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8" name="Oval 384">
                    <a:extLst>
                      <a:ext uri="{FF2B5EF4-FFF2-40B4-BE49-F238E27FC236}">
                        <a16:creationId xmlns:a16="http://schemas.microsoft.com/office/drawing/2014/main" id="{3CB841C0-491A-4203-A695-744FC42A38F7}"/>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9" name="Oval 385">
                    <a:extLst>
                      <a:ext uri="{FF2B5EF4-FFF2-40B4-BE49-F238E27FC236}">
                        <a16:creationId xmlns:a16="http://schemas.microsoft.com/office/drawing/2014/main" id="{771C5C6D-0EE7-4C37-BF45-27887E068363}"/>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0" name="Oval 386">
                    <a:extLst>
                      <a:ext uri="{FF2B5EF4-FFF2-40B4-BE49-F238E27FC236}">
                        <a16:creationId xmlns:a16="http://schemas.microsoft.com/office/drawing/2014/main" id="{1A6F20E3-BB7C-48B2-B220-28E4D00BE15E}"/>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1" name="Oval 387">
                    <a:extLst>
                      <a:ext uri="{FF2B5EF4-FFF2-40B4-BE49-F238E27FC236}">
                        <a16:creationId xmlns:a16="http://schemas.microsoft.com/office/drawing/2014/main" id="{BE96B156-284D-4D2D-9B41-676623FCEDAF}"/>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2" name="Oval 388">
                    <a:extLst>
                      <a:ext uri="{FF2B5EF4-FFF2-40B4-BE49-F238E27FC236}">
                        <a16:creationId xmlns:a16="http://schemas.microsoft.com/office/drawing/2014/main" id="{6B3A6ED1-79B1-432F-8AC1-61B80A4B7002}"/>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3" name="Oval 389">
                    <a:extLst>
                      <a:ext uri="{FF2B5EF4-FFF2-40B4-BE49-F238E27FC236}">
                        <a16:creationId xmlns:a16="http://schemas.microsoft.com/office/drawing/2014/main" id="{AB5C9A93-3353-489C-AAB3-03DEE37EBDDE}"/>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4" name="Oval 390">
                    <a:extLst>
                      <a:ext uri="{FF2B5EF4-FFF2-40B4-BE49-F238E27FC236}">
                        <a16:creationId xmlns:a16="http://schemas.microsoft.com/office/drawing/2014/main" id="{751DEE70-9999-4380-BAD3-0574A17C3AC1}"/>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5" name="Oval 391">
                    <a:extLst>
                      <a:ext uri="{FF2B5EF4-FFF2-40B4-BE49-F238E27FC236}">
                        <a16:creationId xmlns:a16="http://schemas.microsoft.com/office/drawing/2014/main" id="{3A3C13E3-5B52-4C33-BFF0-4D844F40D131}"/>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6" name="Oval 392">
                    <a:extLst>
                      <a:ext uri="{FF2B5EF4-FFF2-40B4-BE49-F238E27FC236}">
                        <a16:creationId xmlns:a16="http://schemas.microsoft.com/office/drawing/2014/main" id="{C99AF80D-2A24-4CF6-A43E-F3E1134288B1}"/>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7" name="Oval 393">
                    <a:extLst>
                      <a:ext uri="{FF2B5EF4-FFF2-40B4-BE49-F238E27FC236}">
                        <a16:creationId xmlns:a16="http://schemas.microsoft.com/office/drawing/2014/main" id="{8608AE50-5A6F-4998-9FC6-2F49F7033DB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8" name="Oval 394">
                    <a:extLst>
                      <a:ext uri="{FF2B5EF4-FFF2-40B4-BE49-F238E27FC236}">
                        <a16:creationId xmlns:a16="http://schemas.microsoft.com/office/drawing/2014/main" id="{DB9D6D1A-2D9F-426C-B658-A9E13A9F6488}"/>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9" name="Oval 395">
                    <a:extLst>
                      <a:ext uri="{FF2B5EF4-FFF2-40B4-BE49-F238E27FC236}">
                        <a16:creationId xmlns:a16="http://schemas.microsoft.com/office/drawing/2014/main" id="{0AF63CE6-9755-4DBB-A854-FC358D01550C}"/>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0" name="Oval 396">
                    <a:extLst>
                      <a:ext uri="{FF2B5EF4-FFF2-40B4-BE49-F238E27FC236}">
                        <a16:creationId xmlns:a16="http://schemas.microsoft.com/office/drawing/2014/main" id="{78BFCA85-0611-4B8D-B22C-33BD7BA4B15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1" name="Oval 397">
                    <a:extLst>
                      <a:ext uri="{FF2B5EF4-FFF2-40B4-BE49-F238E27FC236}">
                        <a16:creationId xmlns:a16="http://schemas.microsoft.com/office/drawing/2014/main" id="{91880CDB-5E96-4FB1-87AD-AE8E6846FC69}"/>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2" name="Oval 398">
                    <a:extLst>
                      <a:ext uri="{FF2B5EF4-FFF2-40B4-BE49-F238E27FC236}">
                        <a16:creationId xmlns:a16="http://schemas.microsoft.com/office/drawing/2014/main" id="{D11260BD-52F3-4804-9B7B-E6081103369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3" name="Oval 399">
                    <a:extLst>
                      <a:ext uri="{FF2B5EF4-FFF2-40B4-BE49-F238E27FC236}">
                        <a16:creationId xmlns:a16="http://schemas.microsoft.com/office/drawing/2014/main" id="{566B7FE3-A374-4598-9FEB-D7EE442B6B33}"/>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4" name="Oval 400">
                    <a:extLst>
                      <a:ext uri="{FF2B5EF4-FFF2-40B4-BE49-F238E27FC236}">
                        <a16:creationId xmlns:a16="http://schemas.microsoft.com/office/drawing/2014/main" id="{3E3273F1-0B3E-4BCB-8AC9-9AAD25AF9AB2}"/>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5" name="Oval 401">
                    <a:extLst>
                      <a:ext uri="{FF2B5EF4-FFF2-40B4-BE49-F238E27FC236}">
                        <a16:creationId xmlns:a16="http://schemas.microsoft.com/office/drawing/2014/main" id="{602E1FD0-1168-4B5F-871A-82B6B631FB6B}"/>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6" name="Oval 402">
                    <a:extLst>
                      <a:ext uri="{FF2B5EF4-FFF2-40B4-BE49-F238E27FC236}">
                        <a16:creationId xmlns:a16="http://schemas.microsoft.com/office/drawing/2014/main" id="{1CBB5671-EE3C-4C6B-A74C-CFA5008A04E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7" name="Oval 403">
                    <a:extLst>
                      <a:ext uri="{FF2B5EF4-FFF2-40B4-BE49-F238E27FC236}">
                        <a16:creationId xmlns:a16="http://schemas.microsoft.com/office/drawing/2014/main" id="{B5ED0385-AB9E-4BFF-B6E6-5CEBC8969789}"/>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8" name="Oval 404">
                    <a:extLst>
                      <a:ext uri="{FF2B5EF4-FFF2-40B4-BE49-F238E27FC236}">
                        <a16:creationId xmlns:a16="http://schemas.microsoft.com/office/drawing/2014/main" id="{2F128E56-0D46-4258-A45A-22D7D7814691}"/>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9" name="Oval 405">
                    <a:extLst>
                      <a:ext uri="{FF2B5EF4-FFF2-40B4-BE49-F238E27FC236}">
                        <a16:creationId xmlns:a16="http://schemas.microsoft.com/office/drawing/2014/main" id="{F9200236-1AFC-424D-B591-6FC8C37DA030}"/>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0" name="Oval 406">
                    <a:extLst>
                      <a:ext uri="{FF2B5EF4-FFF2-40B4-BE49-F238E27FC236}">
                        <a16:creationId xmlns:a16="http://schemas.microsoft.com/office/drawing/2014/main" id="{B88A5443-1095-4EBE-BB52-DE73196FFCBB}"/>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1" name="Oval 407">
                    <a:extLst>
                      <a:ext uri="{FF2B5EF4-FFF2-40B4-BE49-F238E27FC236}">
                        <a16:creationId xmlns:a16="http://schemas.microsoft.com/office/drawing/2014/main" id="{2817F069-A0AB-4894-A761-D9598F2D4ADC}"/>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2" name="Oval 408">
                    <a:extLst>
                      <a:ext uri="{FF2B5EF4-FFF2-40B4-BE49-F238E27FC236}">
                        <a16:creationId xmlns:a16="http://schemas.microsoft.com/office/drawing/2014/main" id="{49B69096-BFED-43C6-8682-8CAA532ED63F}"/>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3" name="Oval 409">
                    <a:extLst>
                      <a:ext uri="{FF2B5EF4-FFF2-40B4-BE49-F238E27FC236}">
                        <a16:creationId xmlns:a16="http://schemas.microsoft.com/office/drawing/2014/main" id="{1239FA6A-F19E-49C2-A6C5-B4B2C310C490}"/>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4" name="Oval 410">
                    <a:extLst>
                      <a:ext uri="{FF2B5EF4-FFF2-40B4-BE49-F238E27FC236}">
                        <a16:creationId xmlns:a16="http://schemas.microsoft.com/office/drawing/2014/main" id="{9C94CC7E-A468-4950-982A-F139D66B91E0}"/>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5" name="Oval 411">
                    <a:extLst>
                      <a:ext uri="{FF2B5EF4-FFF2-40B4-BE49-F238E27FC236}">
                        <a16:creationId xmlns:a16="http://schemas.microsoft.com/office/drawing/2014/main" id="{3B929830-746B-4C54-9B5C-84D7B555C163}"/>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6" name="Oval 412">
                    <a:extLst>
                      <a:ext uri="{FF2B5EF4-FFF2-40B4-BE49-F238E27FC236}">
                        <a16:creationId xmlns:a16="http://schemas.microsoft.com/office/drawing/2014/main" id="{1F897034-5C5B-450E-934E-A7EC8E8EBD3F}"/>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7" name="Oval 413">
                    <a:extLst>
                      <a:ext uri="{FF2B5EF4-FFF2-40B4-BE49-F238E27FC236}">
                        <a16:creationId xmlns:a16="http://schemas.microsoft.com/office/drawing/2014/main" id="{99C14654-6299-4716-A18A-4BBEF196A1F0}"/>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8" name="Oval 414">
                    <a:extLst>
                      <a:ext uri="{FF2B5EF4-FFF2-40B4-BE49-F238E27FC236}">
                        <a16:creationId xmlns:a16="http://schemas.microsoft.com/office/drawing/2014/main" id="{6715336D-FAB9-429F-96DC-AB24A3598E5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9" name="Oval 415">
                    <a:extLst>
                      <a:ext uri="{FF2B5EF4-FFF2-40B4-BE49-F238E27FC236}">
                        <a16:creationId xmlns:a16="http://schemas.microsoft.com/office/drawing/2014/main" id="{752F27EF-BEE9-4FAB-A14F-009102A03BBA}"/>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0" name="Oval 416">
                    <a:extLst>
                      <a:ext uri="{FF2B5EF4-FFF2-40B4-BE49-F238E27FC236}">
                        <a16:creationId xmlns:a16="http://schemas.microsoft.com/office/drawing/2014/main" id="{89A4A2F4-0FA7-450A-AD77-56DB517269FF}"/>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1" name="Oval 417">
                    <a:extLst>
                      <a:ext uri="{FF2B5EF4-FFF2-40B4-BE49-F238E27FC236}">
                        <a16:creationId xmlns:a16="http://schemas.microsoft.com/office/drawing/2014/main" id="{6A10D069-A755-45B2-AF13-EFC53AE045EF}"/>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2" name="Oval 418">
                    <a:extLst>
                      <a:ext uri="{FF2B5EF4-FFF2-40B4-BE49-F238E27FC236}">
                        <a16:creationId xmlns:a16="http://schemas.microsoft.com/office/drawing/2014/main" id="{2F505331-080A-4A5A-AC83-238203416619}"/>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3" name="Oval 419">
                    <a:extLst>
                      <a:ext uri="{FF2B5EF4-FFF2-40B4-BE49-F238E27FC236}">
                        <a16:creationId xmlns:a16="http://schemas.microsoft.com/office/drawing/2014/main" id="{61557447-6202-4F4E-8952-3E8715404D28}"/>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4" name="Oval 420">
                    <a:extLst>
                      <a:ext uri="{FF2B5EF4-FFF2-40B4-BE49-F238E27FC236}">
                        <a16:creationId xmlns:a16="http://schemas.microsoft.com/office/drawing/2014/main" id="{730713AA-269B-4412-895B-6332E12C2E0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5" name="Oval 421">
                    <a:extLst>
                      <a:ext uri="{FF2B5EF4-FFF2-40B4-BE49-F238E27FC236}">
                        <a16:creationId xmlns:a16="http://schemas.microsoft.com/office/drawing/2014/main" id="{8475BF5E-57B8-4CB9-BAC8-BF28E9C54762}"/>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6" name="Oval 422">
                    <a:extLst>
                      <a:ext uri="{FF2B5EF4-FFF2-40B4-BE49-F238E27FC236}">
                        <a16:creationId xmlns:a16="http://schemas.microsoft.com/office/drawing/2014/main" id="{3FE2B9E9-132C-4BCB-A3D0-164590F64DF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7" name="Oval 423">
                    <a:extLst>
                      <a:ext uri="{FF2B5EF4-FFF2-40B4-BE49-F238E27FC236}">
                        <a16:creationId xmlns:a16="http://schemas.microsoft.com/office/drawing/2014/main" id="{DAFE7B42-4573-441D-956F-BCD1DC6E26EB}"/>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8" name="Oval 424">
                    <a:extLst>
                      <a:ext uri="{FF2B5EF4-FFF2-40B4-BE49-F238E27FC236}">
                        <a16:creationId xmlns:a16="http://schemas.microsoft.com/office/drawing/2014/main" id="{A4B0869B-E4B1-42AE-B972-17E4DF16FE6F}"/>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9" name="Oval 425">
                    <a:extLst>
                      <a:ext uri="{FF2B5EF4-FFF2-40B4-BE49-F238E27FC236}">
                        <a16:creationId xmlns:a16="http://schemas.microsoft.com/office/drawing/2014/main" id="{C8825AB5-726E-468B-8929-5ED525FB89FE}"/>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0" name="Oval 426">
                    <a:extLst>
                      <a:ext uri="{FF2B5EF4-FFF2-40B4-BE49-F238E27FC236}">
                        <a16:creationId xmlns:a16="http://schemas.microsoft.com/office/drawing/2014/main" id="{D9684AB6-FB38-471C-8832-6473E4CD36D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1" name="Oval 427">
                    <a:extLst>
                      <a:ext uri="{FF2B5EF4-FFF2-40B4-BE49-F238E27FC236}">
                        <a16:creationId xmlns:a16="http://schemas.microsoft.com/office/drawing/2014/main" id="{AD79CBAE-A9A7-48B2-AC7B-C134D257A1C5}"/>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2" name="Oval 428">
                    <a:extLst>
                      <a:ext uri="{FF2B5EF4-FFF2-40B4-BE49-F238E27FC236}">
                        <a16:creationId xmlns:a16="http://schemas.microsoft.com/office/drawing/2014/main" id="{6A909177-BBA2-4DAE-B7C9-B37C4A23BF31}"/>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3" name="Oval 429">
                    <a:extLst>
                      <a:ext uri="{FF2B5EF4-FFF2-40B4-BE49-F238E27FC236}">
                        <a16:creationId xmlns:a16="http://schemas.microsoft.com/office/drawing/2014/main" id="{E09D6947-DE49-401B-B9AF-A831216CD651}"/>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4" name="Oval 430">
                    <a:extLst>
                      <a:ext uri="{FF2B5EF4-FFF2-40B4-BE49-F238E27FC236}">
                        <a16:creationId xmlns:a16="http://schemas.microsoft.com/office/drawing/2014/main" id="{674C0FCA-2D16-481A-968C-D37F4DE7BD9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5" name="Oval 431">
                    <a:extLst>
                      <a:ext uri="{FF2B5EF4-FFF2-40B4-BE49-F238E27FC236}">
                        <a16:creationId xmlns:a16="http://schemas.microsoft.com/office/drawing/2014/main" id="{C188879F-D2DB-4155-9C4A-4E9F307C812A}"/>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6" name="Oval 432">
                    <a:extLst>
                      <a:ext uri="{FF2B5EF4-FFF2-40B4-BE49-F238E27FC236}">
                        <a16:creationId xmlns:a16="http://schemas.microsoft.com/office/drawing/2014/main" id="{172404B0-CBD0-44EB-98C9-3E4736470E96}"/>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7" name="Oval 433">
                    <a:extLst>
                      <a:ext uri="{FF2B5EF4-FFF2-40B4-BE49-F238E27FC236}">
                        <a16:creationId xmlns:a16="http://schemas.microsoft.com/office/drawing/2014/main" id="{43701E1A-4492-4C57-BAE6-A7F04426C88B}"/>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8" name="Oval 434">
                    <a:extLst>
                      <a:ext uri="{FF2B5EF4-FFF2-40B4-BE49-F238E27FC236}">
                        <a16:creationId xmlns:a16="http://schemas.microsoft.com/office/drawing/2014/main" id="{59B5BBDA-EFCB-4A33-B0F9-483D50EE1F7D}"/>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9" name="Oval 435">
                    <a:extLst>
                      <a:ext uri="{FF2B5EF4-FFF2-40B4-BE49-F238E27FC236}">
                        <a16:creationId xmlns:a16="http://schemas.microsoft.com/office/drawing/2014/main" id="{8ADA7E6E-46F1-4B81-813D-27A21FF08CBF}"/>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0" name="Oval 436">
                    <a:extLst>
                      <a:ext uri="{FF2B5EF4-FFF2-40B4-BE49-F238E27FC236}">
                        <a16:creationId xmlns:a16="http://schemas.microsoft.com/office/drawing/2014/main" id="{1BFBA748-7DE0-4E76-A680-96D4C6D9DB04}"/>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1" name="Oval 437">
                    <a:extLst>
                      <a:ext uri="{FF2B5EF4-FFF2-40B4-BE49-F238E27FC236}">
                        <a16:creationId xmlns:a16="http://schemas.microsoft.com/office/drawing/2014/main" id="{E2FC6B08-38DC-4DE3-A42B-61180183000D}"/>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2" name="Oval 438">
                    <a:extLst>
                      <a:ext uri="{FF2B5EF4-FFF2-40B4-BE49-F238E27FC236}">
                        <a16:creationId xmlns:a16="http://schemas.microsoft.com/office/drawing/2014/main" id="{549531CD-3888-49B0-B967-BBACA1D6FAE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3" name="Oval 439">
                    <a:extLst>
                      <a:ext uri="{FF2B5EF4-FFF2-40B4-BE49-F238E27FC236}">
                        <a16:creationId xmlns:a16="http://schemas.microsoft.com/office/drawing/2014/main" id="{23528F6E-48BE-4E2D-A185-AAA8B6B86F4C}"/>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4" name="Oval 440">
                    <a:extLst>
                      <a:ext uri="{FF2B5EF4-FFF2-40B4-BE49-F238E27FC236}">
                        <a16:creationId xmlns:a16="http://schemas.microsoft.com/office/drawing/2014/main" id="{77FB693C-A937-4053-BB34-65BC59C1785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5" name="Oval 441">
                    <a:extLst>
                      <a:ext uri="{FF2B5EF4-FFF2-40B4-BE49-F238E27FC236}">
                        <a16:creationId xmlns:a16="http://schemas.microsoft.com/office/drawing/2014/main" id="{EE6A5E06-F265-478E-AC9F-869FB7CFB8E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796" name="Freeform 442">
                  <a:extLst>
                    <a:ext uri="{FF2B5EF4-FFF2-40B4-BE49-F238E27FC236}">
                      <a16:creationId xmlns:a16="http://schemas.microsoft.com/office/drawing/2014/main" id="{AA46A556-E22B-4A7F-90EB-1CF25536813D}"/>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3654" name="Group 443">
                <a:extLst>
                  <a:ext uri="{FF2B5EF4-FFF2-40B4-BE49-F238E27FC236}">
                    <a16:creationId xmlns:a16="http://schemas.microsoft.com/office/drawing/2014/main" id="{BE90E248-7078-40E3-A42A-72440A1C4E96}"/>
                  </a:ext>
                </a:extLst>
              </p:cNvPr>
              <p:cNvGrpSpPr>
                <a:grpSpLocks/>
              </p:cNvGrpSpPr>
              <p:nvPr/>
            </p:nvGrpSpPr>
            <p:grpSpPr bwMode="auto">
              <a:xfrm>
                <a:off x="4881" y="3259"/>
                <a:ext cx="1245" cy="319"/>
                <a:chOff x="2023" y="1419"/>
                <a:chExt cx="1653" cy="576"/>
              </a:xfrm>
            </p:grpSpPr>
            <p:grpSp>
              <p:nvGrpSpPr>
                <p:cNvPr id="3655" name="Group 444">
                  <a:extLst>
                    <a:ext uri="{FF2B5EF4-FFF2-40B4-BE49-F238E27FC236}">
                      <a16:creationId xmlns:a16="http://schemas.microsoft.com/office/drawing/2014/main" id="{4661C3E4-EFD6-48B3-A78B-1B4E1E95C103}"/>
                    </a:ext>
                  </a:extLst>
                </p:cNvPr>
                <p:cNvGrpSpPr>
                  <a:grpSpLocks/>
                </p:cNvGrpSpPr>
                <p:nvPr/>
              </p:nvGrpSpPr>
              <p:grpSpPr bwMode="auto">
                <a:xfrm>
                  <a:off x="2023" y="1419"/>
                  <a:ext cx="1653" cy="576"/>
                  <a:chOff x="537" y="995"/>
                  <a:chExt cx="1647" cy="1128"/>
                </a:xfrm>
              </p:grpSpPr>
              <p:grpSp>
                <p:nvGrpSpPr>
                  <p:cNvPr id="3657" name="Group 445">
                    <a:extLst>
                      <a:ext uri="{FF2B5EF4-FFF2-40B4-BE49-F238E27FC236}">
                        <a16:creationId xmlns:a16="http://schemas.microsoft.com/office/drawing/2014/main" id="{A632A8C6-2C68-41EB-97BB-869E38767E98}"/>
                      </a:ext>
                    </a:extLst>
                  </p:cNvPr>
                  <p:cNvGrpSpPr>
                    <a:grpSpLocks/>
                  </p:cNvGrpSpPr>
                  <p:nvPr/>
                </p:nvGrpSpPr>
                <p:grpSpPr bwMode="auto">
                  <a:xfrm>
                    <a:off x="537" y="995"/>
                    <a:ext cx="1647" cy="1128"/>
                    <a:chOff x="1887" y="1697"/>
                    <a:chExt cx="1647" cy="1128"/>
                  </a:xfrm>
                </p:grpSpPr>
                <p:sp>
                  <p:nvSpPr>
                    <p:cNvPr id="3726" name="Freeform 446">
                      <a:extLst>
                        <a:ext uri="{FF2B5EF4-FFF2-40B4-BE49-F238E27FC236}">
                          <a16:creationId xmlns:a16="http://schemas.microsoft.com/office/drawing/2014/main" id="{4CAF8C82-EEC3-4E31-97F0-B938EBAFEE0B}"/>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7" name="Freeform 447">
                      <a:extLst>
                        <a:ext uri="{FF2B5EF4-FFF2-40B4-BE49-F238E27FC236}">
                          <a16:creationId xmlns:a16="http://schemas.microsoft.com/office/drawing/2014/main" id="{97F771D0-89C6-460E-ABCA-57C47A57144F}"/>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8" name="Freeform 448">
                      <a:extLst>
                        <a:ext uri="{FF2B5EF4-FFF2-40B4-BE49-F238E27FC236}">
                          <a16:creationId xmlns:a16="http://schemas.microsoft.com/office/drawing/2014/main" id="{F155A07C-1ED6-4723-BFED-C581428F6412}"/>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9" name="Freeform 449">
                      <a:extLst>
                        <a:ext uri="{FF2B5EF4-FFF2-40B4-BE49-F238E27FC236}">
                          <a16:creationId xmlns:a16="http://schemas.microsoft.com/office/drawing/2014/main" id="{927FECFE-2F1E-4E14-AB29-07BB11D3D08A}"/>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0" name="Freeform 450">
                      <a:extLst>
                        <a:ext uri="{FF2B5EF4-FFF2-40B4-BE49-F238E27FC236}">
                          <a16:creationId xmlns:a16="http://schemas.microsoft.com/office/drawing/2014/main" id="{E72B7EB0-E706-4DB0-82C0-2AE774A0E452}"/>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1" name="Freeform 451">
                      <a:extLst>
                        <a:ext uri="{FF2B5EF4-FFF2-40B4-BE49-F238E27FC236}">
                          <a16:creationId xmlns:a16="http://schemas.microsoft.com/office/drawing/2014/main" id="{04C2E622-0E96-4AE8-8FEB-EFE4CD916FCE}"/>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2" name="Freeform 452">
                      <a:extLst>
                        <a:ext uri="{FF2B5EF4-FFF2-40B4-BE49-F238E27FC236}">
                          <a16:creationId xmlns:a16="http://schemas.microsoft.com/office/drawing/2014/main" id="{EE908EFC-ADF1-41A7-9F01-4720BE46765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3" name="Freeform 453">
                      <a:extLst>
                        <a:ext uri="{FF2B5EF4-FFF2-40B4-BE49-F238E27FC236}">
                          <a16:creationId xmlns:a16="http://schemas.microsoft.com/office/drawing/2014/main" id="{30F85F64-EE55-4404-830A-326E696B3F4F}"/>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4" name="Freeform 454">
                      <a:extLst>
                        <a:ext uri="{FF2B5EF4-FFF2-40B4-BE49-F238E27FC236}">
                          <a16:creationId xmlns:a16="http://schemas.microsoft.com/office/drawing/2014/main" id="{7A4DD4BE-0283-4AEC-BD12-347F38BCC1CE}"/>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5" name="Freeform 455">
                      <a:extLst>
                        <a:ext uri="{FF2B5EF4-FFF2-40B4-BE49-F238E27FC236}">
                          <a16:creationId xmlns:a16="http://schemas.microsoft.com/office/drawing/2014/main" id="{1086DD9B-BDA7-455A-9A41-0B401A0E9DEA}"/>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6" name="Freeform 456">
                      <a:extLst>
                        <a:ext uri="{FF2B5EF4-FFF2-40B4-BE49-F238E27FC236}">
                          <a16:creationId xmlns:a16="http://schemas.microsoft.com/office/drawing/2014/main" id="{17C6E924-1677-4DC6-93A5-08EF5082748D}"/>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7" name="Freeform 457">
                      <a:extLst>
                        <a:ext uri="{FF2B5EF4-FFF2-40B4-BE49-F238E27FC236}">
                          <a16:creationId xmlns:a16="http://schemas.microsoft.com/office/drawing/2014/main" id="{8C194399-B045-4C4B-81AA-BF04F36AFF2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8" name="Freeform 458">
                      <a:extLst>
                        <a:ext uri="{FF2B5EF4-FFF2-40B4-BE49-F238E27FC236}">
                          <a16:creationId xmlns:a16="http://schemas.microsoft.com/office/drawing/2014/main" id="{5A282C25-5656-4920-8696-7BCF33E3CFC5}"/>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9" name="Freeform 459">
                      <a:extLst>
                        <a:ext uri="{FF2B5EF4-FFF2-40B4-BE49-F238E27FC236}">
                          <a16:creationId xmlns:a16="http://schemas.microsoft.com/office/drawing/2014/main" id="{8E8AAF2E-3D62-4CC3-918C-D899120DC3DF}"/>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0" name="Freeform 460">
                      <a:extLst>
                        <a:ext uri="{FF2B5EF4-FFF2-40B4-BE49-F238E27FC236}">
                          <a16:creationId xmlns:a16="http://schemas.microsoft.com/office/drawing/2014/main" id="{54014C24-A49E-437A-B8CB-2E9753D24EED}"/>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1" name="Freeform 461">
                      <a:extLst>
                        <a:ext uri="{FF2B5EF4-FFF2-40B4-BE49-F238E27FC236}">
                          <a16:creationId xmlns:a16="http://schemas.microsoft.com/office/drawing/2014/main" id="{F16A2416-C039-4F49-9200-0EC88DA493AA}"/>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2" name="Freeform 462">
                      <a:extLst>
                        <a:ext uri="{FF2B5EF4-FFF2-40B4-BE49-F238E27FC236}">
                          <a16:creationId xmlns:a16="http://schemas.microsoft.com/office/drawing/2014/main" id="{AE2CCA7E-DC92-4618-8C58-AC7531C4F87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3" name="Freeform 463">
                      <a:extLst>
                        <a:ext uri="{FF2B5EF4-FFF2-40B4-BE49-F238E27FC236}">
                          <a16:creationId xmlns:a16="http://schemas.microsoft.com/office/drawing/2014/main" id="{28FF1C30-E3B6-435D-8A0E-AD8D4603CF38}"/>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4" name="Freeform 464">
                      <a:extLst>
                        <a:ext uri="{FF2B5EF4-FFF2-40B4-BE49-F238E27FC236}">
                          <a16:creationId xmlns:a16="http://schemas.microsoft.com/office/drawing/2014/main" id="{9A1B34FE-64BF-44C3-A488-26C498676012}"/>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5" name="Freeform 465">
                      <a:extLst>
                        <a:ext uri="{FF2B5EF4-FFF2-40B4-BE49-F238E27FC236}">
                          <a16:creationId xmlns:a16="http://schemas.microsoft.com/office/drawing/2014/main" id="{6934F658-5C27-4C9E-B3F6-C5CFCB038555}"/>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6" name="Freeform 466">
                      <a:extLst>
                        <a:ext uri="{FF2B5EF4-FFF2-40B4-BE49-F238E27FC236}">
                          <a16:creationId xmlns:a16="http://schemas.microsoft.com/office/drawing/2014/main" id="{6CFD17AD-073B-450D-BFAF-78EE6073E710}"/>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7" name="Freeform 467">
                      <a:extLst>
                        <a:ext uri="{FF2B5EF4-FFF2-40B4-BE49-F238E27FC236}">
                          <a16:creationId xmlns:a16="http://schemas.microsoft.com/office/drawing/2014/main" id="{C9043610-142B-4BAC-9A4E-DD2DF749FD59}"/>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8" name="Freeform 468">
                      <a:extLst>
                        <a:ext uri="{FF2B5EF4-FFF2-40B4-BE49-F238E27FC236}">
                          <a16:creationId xmlns:a16="http://schemas.microsoft.com/office/drawing/2014/main" id="{4042EF29-8000-4456-8A6A-2EA2D2A179B8}"/>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9" name="Freeform 469">
                      <a:extLst>
                        <a:ext uri="{FF2B5EF4-FFF2-40B4-BE49-F238E27FC236}">
                          <a16:creationId xmlns:a16="http://schemas.microsoft.com/office/drawing/2014/main" id="{FB7B2526-4186-4500-B001-917570240689}"/>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0" name="Freeform 470">
                      <a:extLst>
                        <a:ext uri="{FF2B5EF4-FFF2-40B4-BE49-F238E27FC236}">
                          <a16:creationId xmlns:a16="http://schemas.microsoft.com/office/drawing/2014/main" id="{043E58EF-C58E-4A9B-9F7D-39642F9A4919}"/>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1" name="Freeform 471">
                      <a:extLst>
                        <a:ext uri="{FF2B5EF4-FFF2-40B4-BE49-F238E27FC236}">
                          <a16:creationId xmlns:a16="http://schemas.microsoft.com/office/drawing/2014/main" id="{22F166F5-CE92-45C9-8D5E-7A6D3A157121}"/>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2" name="Freeform 472">
                      <a:extLst>
                        <a:ext uri="{FF2B5EF4-FFF2-40B4-BE49-F238E27FC236}">
                          <a16:creationId xmlns:a16="http://schemas.microsoft.com/office/drawing/2014/main" id="{9CC6D128-32FB-42B4-AC7D-C758597CDF30}"/>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3" name="Freeform 473">
                      <a:extLst>
                        <a:ext uri="{FF2B5EF4-FFF2-40B4-BE49-F238E27FC236}">
                          <a16:creationId xmlns:a16="http://schemas.microsoft.com/office/drawing/2014/main" id="{ED1C7A70-9A4B-47B7-9510-70208397FC77}"/>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4" name="Freeform 474">
                      <a:extLst>
                        <a:ext uri="{FF2B5EF4-FFF2-40B4-BE49-F238E27FC236}">
                          <a16:creationId xmlns:a16="http://schemas.microsoft.com/office/drawing/2014/main" id="{875AA36D-1E11-49E7-8177-6FA7FB56531F}"/>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5" name="Freeform 475">
                      <a:extLst>
                        <a:ext uri="{FF2B5EF4-FFF2-40B4-BE49-F238E27FC236}">
                          <a16:creationId xmlns:a16="http://schemas.microsoft.com/office/drawing/2014/main" id="{E84DA511-6C13-40F3-936F-7933753C066A}"/>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6" name="Freeform 476">
                      <a:extLst>
                        <a:ext uri="{FF2B5EF4-FFF2-40B4-BE49-F238E27FC236}">
                          <a16:creationId xmlns:a16="http://schemas.microsoft.com/office/drawing/2014/main" id="{E5D34883-860A-495B-BA70-D3ED40FCE007}"/>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7" name="Freeform 477">
                      <a:extLst>
                        <a:ext uri="{FF2B5EF4-FFF2-40B4-BE49-F238E27FC236}">
                          <a16:creationId xmlns:a16="http://schemas.microsoft.com/office/drawing/2014/main" id="{DF5AA745-B61B-41D9-AD4B-401CEE0537B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8" name="Freeform 478">
                      <a:extLst>
                        <a:ext uri="{FF2B5EF4-FFF2-40B4-BE49-F238E27FC236}">
                          <a16:creationId xmlns:a16="http://schemas.microsoft.com/office/drawing/2014/main" id="{FC9352D0-AA66-4197-A8A1-307574DE0115}"/>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9" name="Freeform 479">
                      <a:extLst>
                        <a:ext uri="{FF2B5EF4-FFF2-40B4-BE49-F238E27FC236}">
                          <a16:creationId xmlns:a16="http://schemas.microsoft.com/office/drawing/2014/main" id="{7CEE8697-92F2-4BEE-A3AC-3FA92135A78E}"/>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0" name="Freeform 480">
                      <a:extLst>
                        <a:ext uri="{FF2B5EF4-FFF2-40B4-BE49-F238E27FC236}">
                          <a16:creationId xmlns:a16="http://schemas.microsoft.com/office/drawing/2014/main" id="{0B621439-D35B-482B-8C0C-25C985271AE4}"/>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1" name="Freeform 481">
                      <a:extLst>
                        <a:ext uri="{FF2B5EF4-FFF2-40B4-BE49-F238E27FC236}">
                          <a16:creationId xmlns:a16="http://schemas.microsoft.com/office/drawing/2014/main" id="{94C0E1E4-EEFB-4D1D-9EC9-6401CFF538ED}"/>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2" name="Freeform 482">
                      <a:extLst>
                        <a:ext uri="{FF2B5EF4-FFF2-40B4-BE49-F238E27FC236}">
                          <a16:creationId xmlns:a16="http://schemas.microsoft.com/office/drawing/2014/main" id="{B374D878-E5BF-466C-B9A7-7F933E751F24}"/>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3" name="Freeform 483">
                      <a:extLst>
                        <a:ext uri="{FF2B5EF4-FFF2-40B4-BE49-F238E27FC236}">
                          <a16:creationId xmlns:a16="http://schemas.microsoft.com/office/drawing/2014/main" id="{7B94627D-6221-4996-B25D-68E865DAE8D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4" name="Freeform 484">
                      <a:extLst>
                        <a:ext uri="{FF2B5EF4-FFF2-40B4-BE49-F238E27FC236}">
                          <a16:creationId xmlns:a16="http://schemas.microsoft.com/office/drawing/2014/main" id="{10734551-23A3-4982-940E-B9E9F986BCF8}"/>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5" name="Freeform 485">
                      <a:extLst>
                        <a:ext uri="{FF2B5EF4-FFF2-40B4-BE49-F238E27FC236}">
                          <a16:creationId xmlns:a16="http://schemas.microsoft.com/office/drawing/2014/main" id="{F37309AB-BF23-4050-B114-C4A293127A7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6" name="Freeform 486">
                      <a:extLst>
                        <a:ext uri="{FF2B5EF4-FFF2-40B4-BE49-F238E27FC236}">
                          <a16:creationId xmlns:a16="http://schemas.microsoft.com/office/drawing/2014/main" id="{83CE4163-2AFD-4615-A4C6-B4C8A1FA180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7" name="Freeform 487">
                      <a:extLst>
                        <a:ext uri="{FF2B5EF4-FFF2-40B4-BE49-F238E27FC236}">
                          <a16:creationId xmlns:a16="http://schemas.microsoft.com/office/drawing/2014/main" id="{EE9048BD-A731-4A30-9983-743CB4EFE43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8" name="Freeform 488">
                      <a:extLst>
                        <a:ext uri="{FF2B5EF4-FFF2-40B4-BE49-F238E27FC236}">
                          <a16:creationId xmlns:a16="http://schemas.microsoft.com/office/drawing/2014/main" id="{B66372E8-8A62-4736-ACF8-2220D88AED7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9" name="Freeform 489">
                      <a:extLst>
                        <a:ext uri="{FF2B5EF4-FFF2-40B4-BE49-F238E27FC236}">
                          <a16:creationId xmlns:a16="http://schemas.microsoft.com/office/drawing/2014/main" id="{58AAD3A3-7042-447A-A32B-9370631BE95B}"/>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0" name="Freeform 490">
                      <a:extLst>
                        <a:ext uri="{FF2B5EF4-FFF2-40B4-BE49-F238E27FC236}">
                          <a16:creationId xmlns:a16="http://schemas.microsoft.com/office/drawing/2014/main" id="{49E8518E-A308-403C-BF8D-88C89C36F61C}"/>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1" name="Freeform 491">
                      <a:extLst>
                        <a:ext uri="{FF2B5EF4-FFF2-40B4-BE49-F238E27FC236}">
                          <a16:creationId xmlns:a16="http://schemas.microsoft.com/office/drawing/2014/main" id="{1A3E7B5B-365D-444D-90E6-EDC88262ACAB}"/>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2" name="Freeform 492">
                      <a:extLst>
                        <a:ext uri="{FF2B5EF4-FFF2-40B4-BE49-F238E27FC236}">
                          <a16:creationId xmlns:a16="http://schemas.microsoft.com/office/drawing/2014/main" id="{2F6F0115-68D3-4D36-866C-1574F6558A3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3" name="Freeform 493">
                      <a:extLst>
                        <a:ext uri="{FF2B5EF4-FFF2-40B4-BE49-F238E27FC236}">
                          <a16:creationId xmlns:a16="http://schemas.microsoft.com/office/drawing/2014/main" id="{29DA189F-70B5-4331-9710-9AC81944AE3A}"/>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4" name="Freeform 494">
                      <a:extLst>
                        <a:ext uri="{FF2B5EF4-FFF2-40B4-BE49-F238E27FC236}">
                          <a16:creationId xmlns:a16="http://schemas.microsoft.com/office/drawing/2014/main" id="{8D298EC1-CC6C-4AD7-A187-EFD067FF9F0A}"/>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5" name="Freeform 495">
                      <a:extLst>
                        <a:ext uri="{FF2B5EF4-FFF2-40B4-BE49-F238E27FC236}">
                          <a16:creationId xmlns:a16="http://schemas.microsoft.com/office/drawing/2014/main" id="{8F50258F-91B1-4F54-8226-E635308AAE2A}"/>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6" name="Freeform 496">
                      <a:extLst>
                        <a:ext uri="{FF2B5EF4-FFF2-40B4-BE49-F238E27FC236}">
                          <a16:creationId xmlns:a16="http://schemas.microsoft.com/office/drawing/2014/main" id="{F13DD07B-E655-4228-A702-006E250F0193}"/>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7" name="Freeform 497">
                      <a:extLst>
                        <a:ext uri="{FF2B5EF4-FFF2-40B4-BE49-F238E27FC236}">
                          <a16:creationId xmlns:a16="http://schemas.microsoft.com/office/drawing/2014/main" id="{A10AAF40-3935-48AA-A308-D55FCF3F4885}"/>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8" name="Freeform 498">
                      <a:extLst>
                        <a:ext uri="{FF2B5EF4-FFF2-40B4-BE49-F238E27FC236}">
                          <a16:creationId xmlns:a16="http://schemas.microsoft.com/office/drawing/2014/main" id="{16F970C0-7F80-4405-8F9D-F6A26C906421}"/>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9" name="Freeform 499">
                      <a:extLst>
                        <a:ext uri="{FF2B5EF4-FFF2-40B4-BE49-F238E27FC236}">
                          <a16:creationId xmlns:a16="http://schemas.microsoft.com/office/drawing/2014/main" id="{3ED46C18-F74C-4B94-8E31-0D8AB001B01F}"/>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0" name="Freeform 500">
                      <a:extLst>
                        <a:ext uri="{FF2B5EF4-FFF2-40B4-BE49-F238E27FC236}">
                          <a16:creationId xmlns:a16="http://schemas.microsoft.com/office/drawing/2014/main" id="{2449E81A-F88D-4CD5-9C5D-571BAB6C95CB}"/>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1" name="Freeform 501">
                      <a:extLst>
                        <a:ext uri="{FF2B5EF4-FFF2-40B4-BE49-F238E27FC236}">
                          <a16:creationId xmlns:a16="http://schemas.microsoft.com/office/drawing/2014/main" id="{419D1532-B9FD-4FA2-B7A7-8C5C8E87F009}"/>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2" name="Freeform 502">
                      <a:extLst>
                        <a:ext uri="{FF2B5EF4-FFF2-40B4-BE49-F238E27FC236}">
                          <a16:creationId xmlns:a16="http://schemas.microsoft.com/office/drawing/2014/main" id="{D23F9620-8994-4E1F-82EA-CD03062B66D3}"/>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3" name="Freeform 503">
                      <a:extLst>
                        <a:ext uri="{FF2B5EF4-FFF2-40B4-BE49-F238E27FC236}">
                          <a16:creationId xmlns:a16="http://schemas.microsoft.com/office/drawing/2014/main" id="{F774DE5F-9F15-4F87-B972-49D39ADA63F7}"/>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4" name="Freeform 504">
                      <a:extLst>
                        <a:ext uri="{FF2B5EF4-FFF2-40B4-BE49-F238E27FC236}">
                          <a16:creationId xmlns:a16="http://schemas.microsoft.com/office/drawing/2014/main" id="{64DF1F17-3F31-40E3-B1EE-A3D60FAFC2A2}"/>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5" name="Freeform 505">
                      <a:extLst>
                        <a:ext uri="{FF2B5EF4-FFF2-40B4-BE49-F238E27FC236}">
                          <a16:creationId xmlns:a16="http://schemas.microsoft.com/office/drawing/2014/main" id="{68876E19-C2A5-464D-BF91-48351FBCC9DF}"/>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6" name="Freeform 506">
                      <a:extLst>
                        <a:ext uri="{FF2B5EF4-FFF2-40B4-BE49-F238E27FC236}">
                          <a16:creationId xmlns:a16="http://schemas.microsoft.com/office/drawing/2014/main" id="{31CE0914-7188-4F4A-8553-08E1E274D056}"/>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7" name="Freeform 507">
                      <a:extLst>
                        <a:ext uri="{FF2B5EF4-FFF2-40B4-BE49-F238E27FC236}">
                          <a16:creationId xmlns:a16="http://schemas.microsoft.com/office/drawing/2014/main" id="{F6AF5DF8-CB09-410A-8830-E22E9BA0B0B8}"/>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8" name="Freeform 508">
                      <a:extLst>
                        <a:ext uri="{FF2B5EF4-FFF2-40B4-BE49-F238E27FC236}">
                          <a16:creationId xmlns:a16="http://schemas.microsoft.com/office/drawing/2014/main" id="{AFCC237B-7597-4C64-8C92-55B00995BC8A}"/>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9" name="Freeform 509">
                      <a:extLst>
                        <a:ext uri="{FF2B5EF4-FFF2-40B4-BE49-F238E27FC236}">
                          <a16:creationId xmlns:a16="http://schemas.microsoft.com/office/drawing/2014/main" id="{A0D9298A-2205-4F13-8D1B-B6887570B8F7}"/>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0" name="Freeform 510">
                      <a:extLst>
                        <a:ext uri="{FF2B5EF4-FFF2-40B4-BE49-F238E27FC236}">
                          <a16:creationId xmlns:a16="http://schemas.microsoft.com/office/drawing/2014/main" id="{B02B66F3-26B8-4748-B3C6-3B6D2EE39612}"/>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1" name="Freeform 511">
                      <a:extLst>
                        <a:ext uri="{FF2B5EF4-FFF2-40B4-BE49-F238E27FC236}">
                          <a16:creationId xmlns:a16="http://schemas.microsoft.com/office/drawing/2014/main" id="{6CC80D8E-2871-44C1-861A-E6D2FB9DADA4}"/>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2" name="Freeform 512">
                      <a:extLst>
                        <a:ext uri="{FF2B5EF4-FFF2-40B4-BE49-F238E27FC236}">
                          <a16:creationId xmlns:a16="http://schemas.microsoft.com/office/drawing/2014/main" id="{1DF1FC03-F047-4CB9-BA12-EFBA1FF41232}"/>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3" name="Freeform 513">
                      <a:extLst>
                        <a:ext uri="{FF2B5EF4-FFF2-40B4-BE49-F238E27FC236}">
                          <a16:creationId xmlns:a16="http://schemas.microsoft.com/office/drawing/2014/main" id="{D4C3355D-EACB-4532-B13E-104B521466BA}"/>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4" name="Freeform 514">
                      <a:extLst>
                        <a:ext uri="{FF2B5EF4-FFF2-40B4-BE49-F238E27FC236}">
                          <a16:creationId xmlns:a16="http://schemas.microsoft.com/office/drawing/2014/main" id="{9FD77F6B-08E8-4713-834A-A65331B7A19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658" name="Oval 515">
                    <a:extLst>
                      <a:ext uri="{FF2B5EF4-FFF2-40B4-BE49-F238E27FC236}">
                        <a16:creationId xmlns:a16="http://schemas.microsoft.com/office/drawing/2014/main" id="{7F6C374D-62A2-4BB9-9A90-8F0E9FDAA2D9}"/>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9" name="Oval 516">
                    <a:extLst>
                      <a:ext uri="{FF2B5EF4-FFF2-40B4-BE49-F238E27FC236}">
                        <a16:creationId xmlns:a16="http://schemas.microsoft.com/office/drawing/2014/main" id="{175068BF-2796-467B-A06A-D83FCDBC8D5A}"/>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0" name="Oval 517">
                    <a:extLst>
                      <a:ext uri="{FF2B5EF4-FFF2-40B4-BE49-F238E27FC236}">
                        <a16:creationId xmlns:a16="http://schemas.microsoft.com/office/drawing/2014/main" id="{24CF2953-4379-406B-A53C-7BFAC8F8FFE0}"/>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1" name="Oval 518">
                    <a:extLst>
                      <a:ext uri="{FF2B5EF4-FFF2-40B4-BE49-F238E27FC236}">
                        <a16:creationId xmlns:a16="http://schemas.microsoft.com/office/drawing/2014/main" id="{BB7D5A45-DBDB-4AFE-ADB9-2C56DD4A856F}"/>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2" name="Oval 519">
                    <a:extLst>
                      <a:ext uri="{FF2B5EF4-FFF2-40B4-BE49-F238E27FC236}">
                        <a16:creationId xmlns:a16="http://schemas.microsoft.com/office/drawing/2014/main" id="{4BD57F83-5DFA-4598-BCAC-4D651BE007E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3" name="Oval 520">
                    <a:extLst>
                      <a:ext uri="{FF2B5EF4-FFF2-40B4-BE49-F238E27FC236}">
                        <a16:creationId xmlns:a16="http://schemas.microsoft.com/office/drawing/2014/main" id="{F35DE35D-A4DE-455E-90F9-24E0CEB5AB7C}"/>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4" name="Oval 521">
                    <a:extLst>
                      <a:ext uri="{FF2B5EF4-FFF2-40B4-BE49-F238E27FC236}">
                        <a16:creationId xmlns:a16="http://schemas.microsoft.com/office/drawing/2014/main" id="{693422A5-D97D-4DCF-B2E2-608E3250D0F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5" name="Oval 522">
                    <a:extLst>
                      <a:ext uri="{FF2B5EF4-FFF2-40B4-BE49-F238E27FC236}">
                        <a16:creationId xmlns:a16="http://schemas.microsoft.com/office/drawing/2014/main" id="{85AFC279-AE2F-421F-9A68-F7D331AEB9DC}"/>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6" name="Oval 523">
                    <a:extLst>
                      <a:ext uri="{FF2B5EF4-FFF2-40B4-BE49-F238E27FC236}">
                        <a16:creationId xmlns:a16="http://schemas.microsoft.com/office/drawing/2014/main" id="{25ECF71E-3607-4209-A768-438D711F2B48}"/>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7" name="Oval 524">
                    <a:extLst>
                      <a:ext uri="{FF2B5EF4-FFF2-40B4-BE49-F238E27FC236}">
                        <a16:creationId xmlns:a16="http://schemas.microsoft.com/office/drawing/2014/main" id="{B679AFFE-0200-4E7C-B300-7F03AD3720E3}"/>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8" name="Oval 525">
                    <a:extLst>
                      <a:ext uri="{FF2B5EF4-FFF2-40B4-BE49-F238E27FC236}">
                        <a16:creationId xmlns:a16="http://schemas.microsoft.com/office/drawing/2014/main" id="{C6075087-2DD9-4ED3-B432-EF026C1B3DF6}"/>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9" name="Oval 526">
                    <a:extLst>
                      <a:ext uri="{FF2B5EF4-FFF2-40B4-BE49-F238E27FC236}">
                        <a16:creationId xmlns:a16="http://schemas.microsoft.com/office/drawing/2014/main" id="{C653EFBD-1C22-40C7-886E-B433FBF1F77D}"/>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0" name="Oval 527">
                    <a:extLst>
                      <a:ext uri="{FF2B5EF4-FFF2-40B4-BE49-F238E27FC236}">
                        <a16:creationId xmlns:a16="http://schemas.microsoft.com/office/drawing/2014/main" id="{652DFD0F-8AD8-499C-A5D5-F3A51670700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1" name="Oval 528">
                    <a:extLst>
                      <a:ext uri="{FF2B5EF4-FFF2-40B4-BE49-F238E27FC236}">
                        <a16:creationId xmlns:a16="http://schemas.microsoft.com/office/drawing/2014/main" id="{C5688EB8-3465-4D16-93A4-6CEE02171BEC}"/>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2" name="Oval 529">
                    <a:extLst>
                      <a:ext uri="{FF2B5EF4-FFF2-40B4-BE49-F238E27FC236}">
                        <a16:creationId xmlns:a16="http://schemas.microsoft.com/office/drawing/2014/main" id="{1DA20634-6050-489A-A208-304F8E4F1F28}"/>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3" name="Oval 530">
                    <a:extLst>
                      <a:ext uri="{FF2B5EF4-FFF2-40B4-BE49-F238E27FC236}">
                        <a16:creationId xmlns:a16="http://schemas.microsoft.com/office/drawing/2014/main" id="{11961E8A-B511-4726-AD98-35E699885614}"/>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4" name="Oval 531">
                    <a:extLst>
                      <a:ext uri="{FF2B5EF4-FFF2-40B4-BE49-F238E27FC236}">
                        <a16:creationId xmlns:a16="http://schemas.microsoft.com/office/drawing/2014/main" id="{19C4B1E1-E2E0-4CF5-95DB-F3F0059162C7}"/>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5" name="Oval 532">
                    <a:extLst>
                      <a:ext uri="{FF2B5EF4-FFF2-40B4-BE49-F238E27FC236}">
                        <a16:creationId xmlns:a16="http://schemas.microsoft.com/office/drawing/2014/main" id="{AF9B737B-CF75-48B7-8A02-69EBAA124EA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6" name="Oval 533">
                    <a:extLst>
                      <a:ext uri="{FF2B5EF4-FFF2-40B4-BE49-F238E27FC236}">
                        <a16:creationId xmlns:a16="http://schemas.microsoft.com/office/drawing/2014/main" id="{645A8C60-1504-4ECF-BF8C-2080E9C0F0D7}"/>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7" name="Oval 534">
                    <a:extLst>
                      <a:ext uri="{FF2B5EF4-FFF2-40B4-BE49-F238E27FC236}">
                        <a16:creationId xmlns:a16="http://schemas.microsoft.com/office/drawing/2014/main" id="{F7B10518-27F9-46AF-8542-A6E7D33558AB}"/>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8" name="Oval 535">
                    <a:extLst>
                      <a:ext uri="{FF2B5EF4-FFF2-40B4-BE49-F238E27FC236}">
                        <a16:creationId xmlns:a16="http://schemas.microsoft.com/office/drawing/2014/main" id="{70FAD27A-F48C-496E-A883-061A29158A7E}"/>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9" name="Oval 536">
                    <a:extLst>
                      <a:ext uri="{FF2B5EF4-FFF2-40B4-BE49-F238E27FC236}">
                        <a16:creationId xmlns:a16="http://schemas.microsoft.com/office/drawing/2014/main" id="{230F0261-9A43-4AB7-B82F-7E2CE952CA6A}"/>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0" name="Oval 537">
                    <a:extLst>
                      <a:ext uri="{FF2B5EF4-FFF2-40B4-BE49-F238E27FC236}">
                        <a16:creationId xmlns:a16="http://schemas.microsoft.com/office/drawing/2014/main" id="{6310FB30-1F2F-46BD-A207-B3C430160CBA}"/>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1" name="Oval 538">
                    <a:extLst>
                      <a:ext uri="{FF2B5EF4-FFF2-40B4-BE49-F238E27FC236}">
                        <a16:creationId xmlns:a16="http://schemas.microsoft.com/office/drawing/2014/main" id="{90F57A6C-EB96-4285-937E-072F34D6135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2" name="Oval 539">
                    <a:extLst>
                      <a:ext uri="{FF2B5EF4-FFF2-40B4-BE49-F238E27FC236}">
                        <a16:creationId xmlns:a16="http://schemas.microsoft.com/office/drawing/2014/main" id="{EFECAF43-407D-456F-903E-760D2D01C725}"/>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3" name="Oval 540">
                    <a:extLst>
                      <a:ext uri="{FF2B5EF4-FFF2-40B4-BE49-F238E27FC236}">
                        <a16:creationId xmlns:a16="http://schemas.microsoft.com/office/drawing/2014/main" id="{2C8B6960-9BBC-4327-A704-BE838B855FA6}"/>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4" name="Oval 541">
                    <a:extLst>
                      <a:ext uri="{FF2B5EF4-FFF2-40B4-BE49-F238E27FC236}">
                        <a16:creationId xmlns:a16="http://schemas.microsoft.com/office/drawing/2014/main" id="{44EAE6B8-A1E4-45D6-9679-F9642CD83737}"/>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5" name="Oval 542">
                    <a:extLst>
                      <a:ext uri="{FF2B5EF4-FFF2-40B4-BE49-F238E27FC236}">
                        <a16:creationId xmlns:a16="http://schemas.microsoft.com/office/drawing/2014/main" id="{4AFA726F-9EDD-4E79-A2EC-526D17EF2309}"/>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6" name="Oval 543">
                    <a:extLst>
                      <a:ext uri="{FF2B5EF4-FFF2-40B4-BE49-F238E27FC236}">
                        <a16:creationId xmlns:a16="http://schemas.microsoft.com/office/drawing/2014/main" id="{F3F256C8-B2EE-4A07-B26B-F955FE7074EC}"/>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7" name="Oval 544">
                    <a:extLst>
                      <a:ext uri="{FF2B5EF4-FFF2-40B4-BE49-F238E27FC236}">
                        <a16:creationId xmlns:a16="http://schemas.microsoft.com/office/drawing/2014/main" id="{F6891653-A54A-4B5E-8794-2764682577DF}"/>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8" name="Oval 545">
                    <a:extLst>
                      <a:ext uri="{FF2B5EF4-FFF2-40B4-BE49-F238E27FC236}">
                        <a16:creationId xmlns:a16="http://schemas.microsoft.com/office/drawing/2014/main" id="{4394870F-A5D2-4159-AD0C-429AF279A28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9" name="Oval 546">
                    <a:extLst>
                      <a:ext uri="{FF2B5EF4-FFF2-40B4-BE49-F238E27FC236}">
                        <a16:creationId xmlns:a16="http://schemas.microsoft.com/office/drawing/2014/main" id="{5B39BF42-02C4-444C-8142-4CEAF2B0B4DA}"/>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0" name="Oval 547">
                    <a:extLst>
                      <a:ext uri="{FF2B5EF4-FFF2-40B4-BE49-F238E27FC236}">
                        <a16:creationId xmlns:a16="http://schemas.microsoft.com/office/drawing/2014/main" id="{BF7D8F5E-7F69-48EA-B681-D6D41B0918E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1" name="Oval 548">
                    <a:extLst>
                      <a:ext uri="{FF2B5EF4-FFF2-40B4-BE49-F238E27FC236}">
                        <a16:creationId xmlns:a16="http://schemas.microsoft.com/office/drawing/2014/main" id="{B084392B-831A-46A8-879B-DA43BB583C0E}"/>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2" name="Oval 549">
                    <a:extLst>
                      <a:ext uri="{FF2B5EF4-FFF2-40B4-BE49-F238E27FC236}">
                        <a16:creationId xmlns:a16="http://schemas.microsoft.com/office/drawing/2014/main" id="{947E63B7-DE7A-4E73-B4AC-3F328308999B}"/>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3" name="Oval 550">
                    <a:extLst>
                      <a:ext uri="{FF2B5EF4-FFF2-40B4-BE49-F238E27FC236}">
                        <a16:creationId xmlns:a16="http://schemas.microsoft.com/office/drawing/2014/main" id="{505D4ECA-63BC-4FCA-9D64-81625AEC7F48}"/>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4" name="Oval 551">
                    <a:extLst>
                      <a:ext uri="{FF2B5EF4-FFF2-40B4-BE49-F238E27FC236}">
                        <a16:creationId xmlns:a16="http://schemas.microsoft.com/office/drawing/2014/main" id="{63BBF1BA-33B3-4D74-88A6-98B1D19A637A}"/>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5" name="Oval 552">
                    <a:extLst>
                      <a:ext uri="{FF2B5EF4-FFF2-40B4-BE49-F238E27FC236}">
                        <a16:creationId xmlns:a16="http://schemas.microsoft.com/office/drawing/2014/main" id="{68DB9A61-6F69-4364-8CAE-FC08BED308C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6" name="Oval 553">
                    <a:extLst>
                      <a:ext uri="{FF2B5EF4-FFF2-40B4-BE49-F238E27FC236}">
                        <a16:creationId xmlns:a16="http://schemas.microsoft.com/office/drawing/2014/main" id="{164C033A-DCA5-4B39-A3B7-FBF7AB604BC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7" name="Oval 554">
                    <a:extLst>
                      <a:ext uri="{FF2B5EF4-FFF2-40B4-BE49-F238E27FC236}">
                        <a16:creationId xmlns:a16="http://schemas.microsoft.com/office/drawing/2014/main" id="{42E5C6A3-A3A6-4418-883D-380FA03FA63F}"/>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8" name="Oval 555">
                    <a:extLst>
                      <a:ext uri="{FF2B5EF4-FFF2-40B4-BE49-F238E27FC236}">
                        <a16:creationId xmlns:a16="http://schemas.microsoft.com/office/drawing/2014/main" id="{B5530ACC-F82E-48E2-842A-0A383B22DDF4}"/>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9" name="Oval 556">
                    <a:extLst>
                      <a:ext uri="{FF2B5EF4-FFF2-40B4-BE49-F238E27FC236}">
                        <a16:creationId xmlns:a16="http://schemas.microsoft.com/office/drawing/2014/main" id="{E4F320B6-D2D2-4F73-8310-2D4AC57C5A4E}"/>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0" name="Oval 557">
                    <a:extLst>
                      <a:ext uri="{FF2B5EF4-FFF2-40B4-BE49-F238E27FC236}">
                        <a16:creationId xmlns:a16="http://schemas.microsoft.com/office/drawing/2014/main" id="{8C439BC6-3A44-4843-9F62-62832F514617}"/>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1" name="Oval 558">
                    <a:extLst>
                      <a:ext uri="{FF2B5EF4-FFF2-40B4-BE49-F238E27FC236}">
                        <a16:creationId xmlns:a16="http://schemas.microsoft.com/office/drawing/2014/main" id="{F25A0FF7-8A45-49B9-A14C-160AC6F67BF2}"/>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2" name="Oval 559">
                    <a:extLst>
                      <a:ext uri="{FF2B5EF4-FFF2-40B4-BE49-F238E27FC236}">
                        <a16:creationId xmlns:a16="http://schemas.microsoft.com/office/drawing/2014/main" id="{10B539A0-BBBC-4AEF-83DC-0648C2A6515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3" name="Oval 560">
                    <a:extLst>
                      <a:ext uri="{FF2B5EF4-FFF2-40B4-BE49-F238E27FC236}">
                        <a16:creationId xmlns:a16="http://schemas.microsoft.com/office/drawing/2014/main" id="{450A9E5D-C3C9-45EB-ACA0-A8A4CA840F90}"/>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4" name="Oval 561">
                    <a:extLst>
                      <a:ext uri="{FF2B5EF4-FFF2-40B4-BE49-F238E27FC236}">
                        <a16:creationId xmlns:a16="http://schemas.microsoft.com/office/drawing/2014/main" id="{0A19E90D-BEDC-4488-8FC1-557BCC69249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5" name="Oval 562">
                    <a:extLst>
                      <a:ext uri="{FF2B5EF4-FFF2-40B4-BE49-F238E27FC236}">
                        <a16:creationId xmlns:a16="http://schemas.microsoft.com/office/drawing/2014/main" id="{888B95B6-A741-409D-8242-CCA0EF4F678B}"/>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6" name="Oval 563">
                    <a:extLst>
                      <a:ext uri="{FF2B5EF4-FFF2-40B4-BE49-F238E27FC236}">
                        <a16:creationId xmlns:a16="http://schemas.microsoft.com/office/drawing/2014/main" id="{10AABF6A-99AF-4C86-AF63-173DD82CCF5C}"/>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7" name="Oval 564">
                    <a:extLst>
                      <a:ext uri="{FF2B5EF4-FFF2-40B4-BE49-F238E27FC236}">
                        <a16:creationId xmlns:a16="http://schemas.microsoft.com/office/drawing/2014/main" id="{2A76AAF0-25DD-45C2-A85C-ECCF09507131}"/>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8" name="Oval 565">
                    <a:extLst>
                      <a:ext uri="{FF2B5EF4-FFF2-40B4-BE49-F238E27FC236}">
                        <a16:creationId xmlns:a16="http://schemas.microsoft.com/office/drawing/2014/main" id="{D53F0595-C9F3-4E80-ACB4-89DAEFD4B28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9" name="Oval 566">
                    <a:extLst>
                      <a:ext uri="{FF2B5EF4-FFF2-40B4-BE49-F238E27FC236}">
                        <a16:creationId xmlns:a16="http://schemas.microsoft.com/office/drawing/2014/main" id="{DD299B51-776E-4588-BCD6-813DD7C113DE}"/>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0" name="Oval 567">
                    <a:extLst>
                      <a:ext uri="{FF2B5EF4-FFF2-40B4-BE49-F238E27FC236}">
                        <a16:creationId xmlns:a16="http://schemas.microsoft.com/office/drawing/2014/main" id="{65451168-B3E0-4F6B-B5A7-BFEB3710CDE5}"/>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1" name="Oval 568">
                    <a:extLst>
                      <a:ext uri="{FF2B5EF4-FFF2-40B4-BE49-F238E27FC236}">
                        <a16:creationId xmlns:a16="http://schemas.microsoft.com/office/drawing/2014/main" id="{13EE7D4F-8433-44D7-8722-F75D3E68C366}"/>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2" name="Oval 569">
                    <a:extLst>
                      <a:ext uri="{FF2B5EF4-FFF2-40B4-BE49-F238E27FC236}">
                        <a16:creationId xmlns:a16="http://schemas.microsoft.com/office/drawing/2014/main" id="{1A850D56-0B92-4312-A144-C5B807293126}"/>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3" name="Oval 570">
                    <a:extLst>
                      <a:ext uri="{FF2B5EF4-FFF2-40B4-BE49-F238E27FC236}">
                        <a16:creationId xmlns:a16="http://schemas.microsoft.com/office/drawing/2014/main" id="{820DF985-7304-43C2-8F86-4185C0C8C442}"/>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4" name="Oval 571">
                    <a:extLst>
                      <a:ext uri="{FF2B5EF4-FFF2-40B4-BE49-F238E27FC236}">
                        <a16:creationId xmlns:a16="http://schemas.microsoft.com/office/drawing/2014/main" id="{1924FA08-A933-4307-BC69-C8615C84C5DD}"/>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5" name="Oval 572">
                    <a:extLst>
                      <a:ext uri="{FF2B5EF4-FFF2-40B4-BE49-F238E27FC236}">
                        <a16:creationId xmlns:a16="http://schemas.microsoft.com/office/drawing/2014/main" id="{2FDDD8D6-ECFF-4821-A4EA-A53CCF1E773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6" name="Oval 573">
                    <a:extLst>
                      <a:ext uri="{FF2B5EF4-FFF2-40B4-BE49-F238E27FC236}">
                        <a16:creationId xmlns:a16="http://schemas.microsoft.com/office/drawing/2014/main" id="{3597B957-C397-4087-8B5A-8BFE9DD496C6}"/>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7" name="Oval 574">
                    <a:extLst>
                      <a:ext uri="{FF2B5EF4-FFF2-40B4-BE49-F238E27FC236}">
                        <a16:creationId xmlns:a16="http://schemas.microsoft.com/office/drawing/2014/main" id="{DF49B762-FCE6-496E-9C8F-9CB017E455DD}"/>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8" name="Oval 575">
                    <a:extLst>
                      <a:ext uri="{FF2B5EF4-FFF2-40B4-BE49-F238E27FC236}">
                        <a16:creationId xmlns:a16="http://schemas.microsoft.com/office/drawing/2014/main" id="{04E0F870-D7D4-47BB-942F-435A9B4DB6B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9" name="Oval 576">
                    <a:extLst>
                      <a:ext uri="{FF2B5EF4-FFF2-40B4-BE49-F238E27FC236}">
                        <a16:creationId xmlns:a16="http://schemas.microsoft.com/office/drawing/2014/main" id="{AD1A848E-3FB8-4E0A-8C8E-A2893D8AFEAB}"/>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0" name="Oval 577">
                    <a:extLst>
                      <a:ext uri="{FF2B5EF4-FFF2-40B4-BE49-F238E27FC236}">
                        <a16:creationId xmlns:a16="http://schemas.microsoft.com/office/drawing/2014/main" id="{12966F18-29D3-40A6-B57E-6A7F51ACB879}"/>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1" name="Oval 578">
                    <a:extLst>
                      <a:ext uri="{FF2B5EF4-FFF2-40B4-BE49-F238E27FC236}">
                        <a16:creationId xmlns:a16="http://schemas.microsoft.com/office/drawing/2014/main" id="{1CA1A716-2266-42F4-B8B9-5DDF908784A8}"/>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2" name="Oval 579">
                    <a:extLst>
                      <a:ext uri="{FF2B5EF4-FFF2-40B4-BE49-F238E27FC236}">
                        <a16:creationId xmlns:a16="http://schemas.microsoft.com/office/drawing/2014/main" id="{F8E512BA-9D0F-432E-B6E2-74E638E5E983}"/>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3" name="Oval 580">
                    <a:extLst>
                      <a:ext uri="{FF2B5EF4-FFF2-40B4-BE49-F238E27FC236}">
                        <a16:creationId xmlns:a16="http://schemas.microsoft.com/office/drawing/2014/main" id="{D0F841EB-E439-46EE-89B7-CCF76B549E24}"/>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4" name="Oval 581">
                    <a:extLst>
                      <a:ext uri="{FF2B5EF4-FFF2-40B4-BE49-F238E27FC236}">
                        <a16:creationId xmlns:a16="http://schemas.microsoft.com/office/drawing/2014/main" id="{A26343E0-A6E3-4D08-9D35-70E2EB5ED516}"/>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5" name="Oval 582">
                    <a:extLst>
                      <a:ext uri="{FF2B5EF4-FFF2-40B4-BE49-F238E27FC236}">
                        <a16:creationId xmlns:a16="http://schemas.microsoft.com/office/drawing/2014/main" id="{764F650C-8353-44E3-AB5D-E679CA7E01CB}"/>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3656" name="Freeform 583">
                  <a:extLst>
                    <a:ext uri="{FF2B5EF4-FFF2-40B4-BE49-F238E27FC236}">
                      <a16:creationId xmlns:a16="http://schemas.microsoft.com/office/drawing/2014/main" id="{6421AB50-E3D3-4727-B544-2E033854EFB8}"/>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4215" name="Group 584">
            <a:extLst>
              <a:ext uri="{FF2B5EF4-FFF2-40B4-BE49-F238E27FC236}">
                <a16:creationId xmlns:a16="http://schemas.microsoft.com/office/drawing/2014/main" id="{25374538-375D-4F47-8ACC-E364FBBF4D7F}"/>
              </a:ext>
            </a:extLst>
          </p:cNvPr>
          <p:cNvGrpSpPr>
            <a:grpSpLocks/>
          </p:cNvGrpSpPr>
          <p:nvPr/>
        </p:nvGrpSpPr>
        <p:grpSpPr bwMode="auto">
          <a:xfrm>
            <a:off x="-152400" y="3590925"/>
            <a:ext cx="1976438" cy="506413"/>
            <a:chOff x="2023" y="1419"/>
            <a:chExt cx="1653" cy="576"/>
          </a:xfrm>
        </p:grpSpPr>
        <p:grpSp>
          <p:nvGrpSpPr>
            <p:cNvPr id="4216" name="Group 585">
              <a:extLst>
                <a:ext uri="{FF2B5EF4-FFF2-40B4-BE49-F238E27FC236}">
                  <a16:creationId xmlns:a16="http://schemas.microsoft.com/office/drawing/2014/main" id="{8AE085B2-35C1-459E-B8A5-1476BFC30E2D}"/>
                </a:ext>
              </a:extLst>
            </p:cNvPr>
            <p:cNvGrpSpPr>
              <a:grpSpLocks/>
            </p:cNvGrpSpPr>
            <p:nvPr/>
          </p:nvGrpSpPr>
          <p:grpSpPr bwMode="auto">
            <a:xfrm>
              <a:off x="2023" y="1419"/>
              <a:ext cx="1653" cy="576"/>
              <a:chOff x="537" y="995"/>
              <a:chExt cx="1647" cy="1128"/>
            </a:xfrm>
          </p:grpSpPr>
          <p:grpSp>
            <p:nvGrpSpPr>
              <p:cNvPr id="4218" name="Group 586">
                <a:extLst>
                  <a:ext uri="{FF2B5EF4-FFF2-40B4-BE49-F238E27FC236}">
                    <a16:creationId xmlns:a16="http://schemas.microsoft.com/office/drawing/2014/main" id="{76DB9A31-B622-489F-B693-FFDA98EBB060}"/>
                  </a:ext>
                </a:extLst>
              </p:cNvPr>
              <p:cNvGrpSpPr>
                <a:grpSpLocks/>
              </p:cNvGrpSpPr>
              <p:nvPr/>
            </p:nvGrpSpPr>
            <p:grpSpPr bwMode="auto">
              <a:xfrm>
                <a:off x="537" y="995"/>
                <a:ext cx="1647" cy="1128"/>
                <a:chOff x="1887" y="1697"/>
                <a:chExt cx="1647" cy="1128"/>
              </a:xfrm>
            </p:grpSpPr>
            <p:sp>
              <p:nvSpPr>
                <p:cNvPr id="4287" name="Freeform 587">
                  <a:extLst>
                    <a:ext uri="{FF2B5EF4-FFF2-40B4-BE49-F238E27FC236}">
                      <a16:creationId xmlns:a16="http://schemas.microsoft.com/office/drawing/2014/main" id="{74CF1D4F-3644-4E72-A2EC-BB1A7BE1E104}"/>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8" name="Freeform 588">
                  <a:extLst>
                    <a:ext uri="{FF2B5EF4-FFF2-40B4-BE49-F238E27FC236}">
                      <a16:creationId xmlns:a16="http://schemas.microsoft.com/office/drawing/2014/main" id="{1BB24B76-C317-4344-8257-92F345F09345}"/>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9" name="Freeform 589">
                  <a:extLst>
                    <a:ext uri="{FF2B5EF4-FFF2-40B4-BE49-F238E27FC236}">
                      <a16:creationId xmlns:a16="http://schemas.microsoft.com/office/drawing/2014/main" id="{FA6CD710-55B7-4EA8-8562-FB5D024B24F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0" name="Freeform 590">
                  <a:extLst>
                    <a:ext uri="{FF2B5EF4-FFF2-40B4-BE49-F238E27FC236}">
                      <a16:creationId xmlns:a16="http://schemas.microsoft.com/office/drawing/2014/main" id="{4855CF19-57AE-42EE-B4B6-81AD8F3340FF}"/>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1" name="Freeform 591">
                  <a:extLst>
                    <a:ext uri="{FF2B5EF4-FFF2-40B4-BE49-F238E27FC236}">
                      <a16:creationId xmlns:a16="http://schemas.microsoft.com/office/drawing/2014/main" id="{A6A69027-EDC7-4040-8657-8E341A940F04}"/>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2" name="Freeform 592">
                  <a:extLst>
                    <a:ext uri="{FF2B5EF4-FFF2-40B4-BE49-F238E27FC236}">
                      <a16:creationId xmlns:a16="http://schemas.microsoft.com/office/drawing/2014/main" id="{92AAACD0-1AA2-4F0B-BF80-09A1C1B70989}"/>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3" name="Freeform 593">
                  <a:extLst>
                    <a:ext uri="{FF2B5EF4-FFF2-40B4-BE49-F238E27FC236}">
                      <a16:creationId xmlns:a16="http://schemas.microsoft.com/office/drawing/2014/main" id="{4D116BE9-2F6F-4824-88D3-D38C915B3FC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4" name="Freeform 594">
                  <a:extLst>
                    <a:ext uri="{FF2B5EF4-FFF2-40B4-BE49-F238E27FC236}">
                      <a16:creationId xmlns:a16="http://schemas.microsoft.com/office/drawing/2014/main" id="{735F43F0-FF60-4B8C-8956-20D4434E1BFA}"/>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5" name="Freeform 595">
                  <a:extLst>
                    <a:ext uri="{FF2B5EF4-FFF2-40B4-BE49-F238E27FC236}">
                      <a16:creationId xmlns:a16="http://schemas.microsoft.com/office/drawing/2014/main" id="{C6359DC7-FA68-4292-BC8A-88C7F2155F05}"/>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6" name="Freeform 596">
                  <a:extLst>
                    <a:ext uri="{FF2B5EF4-FFF2-40B4-BE49-F238E27FC236}">
                      <a16:creationId xmlns:a16="http://schemas.microsoft.com/office/drawing/2014/main" id="{F8C4C438-23CF-46E1-BB3A-7206A748813E}"/>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7" name="Freeform 597">
                  <a:extLst>
                    <a:ext uri="{FF2B5EF4-FFF2-40B4-BE49-F238E27FC236}">
                      <a16:creationId xmlns:a16="http://schemas.microsoft.com/office/drawing/2014/main" id="{6F8B6493-7F6B-47BB-9470-34C6A5770C60}"/>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8" name="Freeform 598">
                  <a:extLst>
                    <a:ext uri="{FF2B5EF4-FFF2-40B4-BE49-F238E27FC236}">
                      <a16:creationId xmlns:a16="http://schemas.microsoft.com/office/drawing/2014/main" id="{E676EED8-AFED-4A53-9173-559FD5EAED0E}"/>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9" name="Freeform 599">
                  <a:extLst>
                    <a:ext uri="{FF2B5EF4-FFF2-40B4-BE49-F238E27FC236}">
                      <a16:creationId xmlns:a16="http://schemas.microsoft.com/office/drawing/2014/main" id="{B8733C9E-1807-4B2A-8C43-6EDCB34ECF93}"/>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0" name="Freeform 600">
                  <a:extLst>
                    <a:ext uri="{FF2B5EF4-FFF2-40B4-BE49-F238E27FC236}">
                      <a16:creationId xmlns:a16="http://schemas.microsoft.com/office/drawing/2014/main" id="{DA9AF93D-764A-46A8-B83A-B225118E793E}"/>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1" name="Freeform 601">
                  <a:extLst>
                    <a:ext uri="{FF2B5EF4-FFF2-40B4-BE49-F238E27FC236}">
                      <a16:creationId xmlns:a16="http://schemas.microsoft.com/office/drawing/2014/main" id="{3FFD0048-B273-407B-B6FB-C61EC3AD0445}"/>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2" name="Freeform 602">
                  <a:extLst>
                    <a:ext uri="{FF2B5EF4-FFF2-40B4-BE49-F238E27FC236}">
                      <a16:creationId xmlns:a16="http://schemas.microsoft.com/office/drawing/2014/main" id="{F7B12A72-74C9-445A-8005-CCCF707B91C3}"/>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3" name="Freeform 603">
                  <a:extLst>
                    <a:ext uri="{FF2B5EF4-FFF2-40B4-BE49-F238E27FC236}">
                      <a16:creationId xmlns:a16="http://schemas.microsoft.com/office/drawing/2014/main" id="{45FF7669-209D-4089-9696-16C4EADA1008}"/>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4" name="Freeform 604">
                  <a:extLst>
                    <a:ext uri="{FF2B5EF4-FFF2-40B4-BE49-F238E27FC236}">
                      <a16:creationId xmlns:a16="http://schemas.microsoft.com/office/drawing/2014/main" id="{E19238D7-F7C4-4708-B4DA-3D79F07B55F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5" name="Freeform 605">
                  <a:extLst>
                    <a:ext uri="{FF2B5EF4-FFF2-40B4-BE49-F238E27FC236}">
                      <a16:creationId xmlns:a16="http://schemas.microsoft.com/office/drawing/2014/main" id="{1FF6CA59-6CDF-4E23-A592-43DCE28DB9E4}"/>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6" name="Freeform 606">
                  <a:extLst>
                    <a:ext uri="{FF2B5EF4-FFF2-40B4-BE49-F238E27FC236}">
                      <a16:creationId xmlns:a16="http://schemas.microsoft.com/office/drawing/2014/main" id="{2FB493AF-F31D-461D-9AAA-66EF8B13AA52}"/>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7" name="Freeform 607">
                  <a:extLst>
                    <a:ext uri="{FF2B5EF4-FFF2-40B4-BE49-F238E27FC236}">
                      <a16:creationId xmlns:a16="http://schemas.microsoft.com/office/drawing/2014/main" id="{E3D02720-FC38-469E-9691-1FC62D8E8376}"/>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8" name="Freeform 608">
                  <a:extLst>
                    <a:ext uri="{FF2B5EF4-FFF2-40B4-BE49-F238E27FC236}">
                      <a16:creationId xmlns:a16="http://schemas.microsoft.com/office/drawing/2014/main" id="{F7AFE7AF-E2D8-43B1-9051-70151A56EFE4}"/>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9" name="Freeform 609">
                  <a:extLst>
                    <a:ext uri="{FF2B5EF4-FFF2-40B4-BE49-F238E27FC236}">
                      <a16:creationId xmlns:a16="http://schemas.microsoft.com/office/drawing/2014/main" id="{9B918F4C-9CCB-4C6A-B825-13A401D340C7}"/>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0" name="Freeform 610">
                  <a:extLst>
                    <a:ext uri="{FF2B5EF4-FFF2-40B4-BE49-F238E27FC236}">
                      <a16:creationId xmlns:a16="http://schemas.microsoft.com/office/drawing/2014/main" id="{B66E06FD-FE16-4F6F-A56E-5C84F29AEFD0}"/>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1" name="Freeform 611">
                  <a:extLst>
                    <a:ext uri="{FF2B5EF4-FFF2-40B4-BE49-F238E27FC236}">
                      <a16:creationId xmlns:a16="http://schemas.microsoft.com/office/drawing/2014/main" id="{C8863C69-0829-487D-AFEF-1A0FC088A316}"/>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2" name="Freeform 612">
                  <a:extLst>
                    <a:ext uri="{FF2B5EF4-FFF2-40B4-BE49-F238E27FC236}">
                      <a16:creationId xmlns:a16="http://schemas.microsoft.com/office/drawing/2014/main" id="{7420DC38-F91F-45B7-90E8-65F01A76ED12}"/>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3" name="Freeform 613">
                  <a:extLst>
                    <a:ext uri="{FF2B5EF4-FFF2-40B4-BE49-F238E27FC236}">
                      <a16:creationId xmlns:a16="http://schemas.microsoft.com/office/drawing/2014/main" id="{C2DEF1E1-07D4-4BB8-A2AF-1F8962C56192}"/>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4" name="Freeform 614">
                  <a:extLst>
                    <a:ext uri="{FF2B5EF4-FFF2-40B4-BE49-F238E27FC236}">
                      <a16:creationId xmlns:a16="http://schemas.microsoft.com/office/drawing/2014/main" id="{FC3869F9-7447-49C3-8CCE-57DA9E5962B2}"/>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5" name="Freeform 615">
                  <a:extLst>
                    <a:ext uri="{FF2B5EF4-FFF2-40B4-BE49-F238E27FC236}">
                      <a16:creationId xmlns:a16="http://schemas.microsoft.com/office/drawing/2014/main" id="{D56CB501-64BA-4B65-A29F-79193C9F43C9}"/>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6" name="Freeform 616">
                  <a:extLst>
                    <a:ext uri="{FF2B5EF4-FFF2-40B4-BE49-F238E27FC236}">
                      <a16:creationId xmlns:a16="http://schemas.microsoft.com/office/drawing/2014/main" id="{C4303630-809D-4FF0-91DE-FAB0D5B9F69B}"/>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7" name="Freeform 617">
                  <a:extLst>
                    <a:ext uri="{FF2B5EF4-FFF2-40B4-BE49-F238E27FC236}">
                      <a16:creationId xmlns:a16="http://schemas.microsoft.com/office/drawing/2014/main" id="{91EEA280-F806-4A13-8D95-3D45101670FF}"/>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8" name="Freeform 618">
                  <a:extLst>
                    <a:ext uri="{FF2B5EF4-FFF2-40B4-BE49-F238E27FC236}">
                      <a16:creationId xmlns:a16="http://schemas.microsoft.com/office/drawing/2014/main" id="{89314E02-5012-4E77-B513-E6BA7372348B}"/>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19" name="Freeform 619">
                  <a:extLst>
                    <a:ext uri="{FF2B5EF4-FFF2-40B4-BE49-F238E27FC236}">
                      <a16:creationId xmlns:a16="http://schemas.microsoft.com/office/drawing/2014/main" id="{A23C3C4C-9EB3-4B60-8B84-E709C62C8FBB}"/>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0" name="Freeform 620">
                  <a:extLst>
                    <a:ext uri="{FF2B5EF4-FFF2-40B4-BE49-F238E27FC236}">
                      <a16:creationId xmlns:a16="http://schemas.microsoft.com/office/drawing/2014/main" id="{929AA27C-BBC2-4659-AB4D-A3385639CD55}"/>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1" name="Freeform 621">
                  <a:extLst>
                    <a:ext uri="{FF2B5EF4-FFF2-40B4-BE49-F238E27FC236}">
                      <a16:creationId xmlns:a16="http://schemas.microsoft.com/office/drawing/2014/main" id="{EC0AADF1-BD81-4DB6-B264-DD05DE7EE692}"/>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2" name="Freeform 622">
                  <a:extLst>
                    <a:ext uri="{FF2B5EF4-FFF2-40B4-BE49-F238E27FC236}">
                      <a16:creationId xmlns:a16="http://schemas.microsoft.com/office/drawing/2014/main" id="{987C1E65-FD03-459B-8474-0D1DDEDCCE2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3" name="Freeform 623">
                  <a:extLst>
                    <a:ext uri="{FF2B5EF4-FFF2-40B4-BE49-F238E27FC236}">
                      <a16:creationId xmlns:a16="http://schemas.microsoft.com/office/drawing/2014/main" id="{FD0E2981-87CC-4503-B03B-27534262DEE5}"/>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4" name="Freeform 624">
                  <a:extLst>
                    <a:ext uri="{FF2B5EF4-FFF2-40B4-BE49-F238E27FC236}">
                      <a16:creationId xmlns:a16="http://schemas.microsoft.com/office/drawing/2014/main" id="{FF1A044D-D007-4E79-A861-03932E009707}"/>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5" name="Freeform 625">
                  <a:extLst>
                    <a:ext uri="{FF2B5EF4-FFF2-40B4-BE49-F238E27FC236}">
                      <a16:creationId xmlns:a16="http://schemas.microsoft.com/office/drawing/2014/main" id="{28981D43-FDA0-403D-9558-6771D8D7864A}"/>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6" name="Freeform 626">
                  <a:extLst>
                    <a:ext uri="{FF2B5EF4-FFF2-40B4-BE49-F238E27FC236}">
                      <a16:creationId xmlns:a16="http://schemas.microsoft.com/office/drawing/2014/main" id="{8C982D14-6EF7-4D32-BEF5-075B501A00A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7" name="Freeform 627">
                  <a:extLst>
                    <a:ext uri="{FF2B5EF4-FFF2-40B4-BE49-F238E27FC236}">
                      <a16:creationId xmlns:a16="http://schemas.microsoft.com/office/drawing/2014/main" id="{FD1EBE30-C23B-481B-B2B8-1DAE38939999}"/>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8" name="Freeform 628">
                  <a:extLst>
                    <a:ext uri="{FF2B5EF4-FFF2-40B4-BE49-F238E27FC236}">
                      <a16:creationId xmlns:a16="http://schemas.microsoft.com/office/drawing/2014/main" id="{C46DC271-A90E-4BAE-905F-7230E7E1A24B}"/>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29" name="Freeform 629">
                  <a:extLst>
                    <a:ext uri="{FF2B5EF4-FFF2-40B4-BE49-F238E27FC236}">
                      <a16:creationId xmlns:a16="http://schemas.microsoft.com/office/drawing/2014/main" id="{E5C22A1E-E1BD-47D9-BDF9-964AF250712D}"/>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0" name="Freeform 630">
                  <a:extLst>
                    <a:ext uri="{FF2B5EF4-FFF2-40B4-BE49-F238E27FC236}">
                      <a16:creationId xmlns:a16="http://schemas.microsoft.com/office/drawing/2014/main" id="{35C84F6C-10EA-476A-87EE-A9FAC8A9FF34}"/>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1" name="Freeform 631">
                  <a:extLst>
                    <a:ext uri="{FF2B5EF4-FFF2-40B4-BE49-F238E27FC236}">
                      <a16:creationId xmlns:a16="http://schemas.microsoft.com/office/drawing/2014/main" id="{A3D3F253-A6B5-4971-861C-4EABBC0F668A}"/>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2" name="Freeform 632">
                  <a:extLst>
                    <a:ext uri="{FF2B5EF4-FFF2-40B4-BE49-F238E27FC236}">
                      <a16:creationId xmlns:a16="http://schemas.microsoft.com/office/drawing/2014/main" id="{D0B8E36E-A02F-444B-A99E-ACAB340842A6}"/>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3" name="Freeform 633">
                  <a:extLst>
                    <a:ext uri="{FF2B5EF4-FFF2-40B4-BE49-F238E27FC236}">
                      <a16:creationId xmlns:a16="http://schemas.microsoft.com/office/drawing/2014/main" id="{0A87E1F5-A3AE-4B19-B953-E9918FD4E414}"/>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4" name="Freeform 634">
                  <a:extLst>
                    <a:ext uri="{FF2B5EF4-FFF2-40B4-BE49-F238E27FC236}">
                      <a16:creationId xmlns:a16="http://schemas.microsoft.com/office/drawing/2014/main" id="{447E9920-F08A-4CD7-A80D-6F989353912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5" name="Freeform 635">
                  <a:extLst>
                    <a:ext uri="{FF2B5EF4-FFF2-40B4-BE49-F238E27FC236}">
                      <a16:creationId xmlns:a16="http://schemas.microsoft.com/office/drawing/2014/main" id="{D63055F7-E7A8-4F6D-A0D3-5D6FC8F56EAE}"/>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6" name="Freeform 636">
                  <a:extLst>
                    <a:ext uri="{FF2B5EF4-FFF2-40B4-BE49-F238E27FC236}">
                      <a16:creationId xmlns:a16="http://schemas.microsoft.com/office/drawing/2014/main" id="{8FD43128-5BF2-4187-A90F-7FA80DD785E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7" name="Freeform 637">
                  <a:extLst>
                    <a:ext uri="{FF2B5EF4-FFF2-40B4-BE49-F238E27FC236}">
                      <a16:creationId xmlns:a16="http://schemas.microsoft.com/office/drawing/2014/main" id="{919758A2-5D8F-476F-A61E-453B16E90F0E}"/>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8" name="Freeform 638">
                  <a:extLst>
                    <a:ext uri="{FF2B5EF4-FFF2-40B4-BE49-F238E27FC236}">
                      <a16:creationId xmlns:a16="http://schemas.microsoft.com/office/drawing/2014/main" id="{522D5DD2-D760-4547-84B8-C5B23CCF05E7}"/>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39" name="Freeform 639">
                  <a:extLst>
                    <a:ext uri="{FF2B5EF4-FFF2-40B4-BE49-F238E27FC236}">
                      <a16:creationId xmlns:a16="http://schemas.microsoft.com/office/drawing/2014/main" id="{C62A97C1-8DB5-497C-ADC2-B0F7B719D502}"/>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0" name="Freeform 640">
                  <a:extLst>
                    <a:ext uri="{FF2B5EF4-FFF2-40B4-BE49-F238E27FC236}">
                      <a16:creationId xmlns:a16="http://schemas.microsoft.com/office/drawing/2014/main" id="{6C607EB2-373C-4CD7-A0C0-674BD8ABCD25}"/>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1" name="Freeform 641">
                  <a:extLst>
                    <a:ext uri="{FF2B5EF4-FFF2-40B4-BE49-F238E27FC236}">
                      <a16:creationId xmlns:a16="http://schemas.microsoft.com/office/drawing/2014/main" id="{7B3170B7-D131-4571-846D-F87D483CBFD8}"/>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2" name="Freeform 642">
                  <a:extLst>
                    <a:ext uri="{FF2B5EF4-FFF2-40B4-BE49-F238E27FC236}">
                      <a16:creationId xmlns:a16="http://schemas.microsoft.com/office/drawing/2014/main" id="{8B5496E1-F007-4100-A7F2-D47BEE7432B7}"/>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3" name="Freeform 643">
                  <a:extLst>
                    <a:ext uri="{FF2B5EF4-FFF2-40B4-BE49-F238E27FC236}">
                      <a16:creationId xmlns:a16="http://schemas.microsoft.com/office/drawing/2014/main" id="{B9B602E1-556A-4E33-908D-3CE46F70C29B}"/>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4" name="Freeform 644">
                  <a:extLst>
                    <a:ext uri="{FF2B5EF4-FFF2-40B4-BE49-F238E27FC236}">
                      <a16:creationId xmlns:a16="http://schemas.microsoft.com/office/drawing/2014/main" id="{39409E60-B47D-4C6E-AAC9-3D075BA2FEA4}"/>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5" name="Freeform 645">
                  <a:extLst>
                    <a:ext uri="{FF2B5EF4-FFF2-40B4-BE49-F238E27FC236}">
                      <a16:creationId xmlns:a16="http://schemas.microsoft.com/office/drawing/2014/main" id="{AAAD6179-147E-4045-A9D7-5C6DDEBFF554}"/>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6" name="Freeform 646">
                  <a:extLst>
                    <a:ext uri="{FF2B5EF4-FFF2-40B4-BE49-F238E27FC236}">
                      <a16:creationId xmlns:a16="http://schemas.microsoft.com/office/drawing/2014/main" id="{459E9C1C-137B-4DD6-A6DF-0DE5B986686D}"/>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7" name="Freeform 647">
                  <a:extLst>
                    <a:ext uri="{FF2B5EF4-FFF2-40B4-BE49-F238E27FC236}">
                      <a16:creationId xmlns:a16="http://schemas.microsoft.com/office/drawing/2014/main" id="{64EC14AC-6DF6-42E6-81DF-E3103EE7C641}"/>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8" name="Freeform 648">
                  <a:extLst>
                    <a:ext uri="{FF2B5EF4-FFF2-40B4-BE49-F238E27FC236}">
                      <a16:creationId xmlns:a16="http://schemas.microsoft.com/office/drawing/2014/main" id="{D59250A5-1293-4AC6-B324-35A7B3C8EB1D}"/>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49" name="Freeform 649">
                  <a:extLst>
                    <a:ext uri="{FF2B5EF4-FFF2-40B4-BE49-F238E27FC236}">
                      <a16:creationId xmlns:a16="http://schemas.microsoft.com/office/drawing/2014/main" id="{E8F70FB5-71FC-4D43-BC23-6434868E9BB9}"/>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0" name="Freeform 650">
                  <a:extLst>
                    <a:ext uri="{FF2B5EF4-FFF2-40B4-BE49-F238E27FC236}">
                      <a16:creationId xmlns:a16="http://schemas.microsoft.com/office/drawing/2014/main" id="{AFE70141-F571-41E3-959E-31A6D1D2EDC1}"/>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1" name="Freeform 651">
                  <a:extLst>
                    <a:ext uri="{FF2B5EF4-FFF2-40B4-BE49-F238E27FC236}">
                      <a16:creationId xmlns:a16="http://schemas.microsoft.com/office/drawing/2014/main" id="{29F38482-59B2-4FE0-A0F8-F975013A491A}"/>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2" name="Freeform 652">
                  <a:extLst>
                    <a:ext uri="{FF2B5EF4-FFF2-40B4-BE49-F238E27FC236}">
                      <a16:creationId xmlns:a16="http://schemas.microsoft.com/office/drawing/2014/main" id="{9523C2B6-6EC4-4DDE-A45A-9B39320A01F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3" name="Freeform 653">
                  <a:extLst>
                    <a:ext uri="{FF2B5EF4-FFF2-40B4-BE49-F238E27FC236}">
                      <a16:creationId xmlns:a16="http://schemas.microsoft.com/office/drawing/2014/main" id="{3EBFD4FA-83E4-4BBF-9B89-0C79013DADDE}"/>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4" name="Freeform 654">
                  <a:extLst>
                    <a:ext uri="{FF2B5EF4-FFF2-40B4-BE49-F238E27FC236}">
                      <a16:creationId xmlns:a16="http://schemas.microsoft.com/office/drawing/2014/main" id="{8D1B3ED3-973D-4340-9153-D5CA3932B637}"/>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5" name="Freeform 655">
                  <a:extLst>
                    <a:ext uri="{FF2B5EF4-FFF2-40B4-BE49-F238E27FC236}">
                      <a16:creationId xmlns:a16="http://schemas.microsoft.com/office/drawing/2014/main" id="{BE321D0B-E201-4598-8A04-A899D903A0DC}"/>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219" name="Oval 656">
                <a:extLst>
                  <a:ext uri="{FF2B5EF4-FFF2-40B4-BE49-F238E27FC236}">
                    <a16:creationId xmlns:a16="http://schemas.microsoft.com/office/drawing/2014/main" id="{F4709FCB-00DF-4E22-8954-74FFF7966B4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0" name="Oval 657">
                <a:extLst>
                  <a:ext uri="{FF2B5EF4-FFF2-40B4-BE49-F238E27FC236}">
                    <a16:creationId xmlns:a16="http://schemas.microsoft.com/office/drawing/2014/main" id="{746A923A-82CE-4CED-9ACC-B6D297F7800D}"/>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1" name="Oval 658">
                <a:extLst>
                  <a:ext uri="{FF2B5EF4-FFF2-40B4-BE49-F238E27FC236}">
                    <a16:creationId xmlns:a16="http://schemas.microsoft.com/office/drawing/2014/main" id="{DE2D98C6-8F49-45CB-B022-E6333F1AD99D}"/>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2" name="Oval 659">
                <a:extLst>
                  <a:ext uri="{FF2B5EF4-FFF2-40B4-BE49-F238E27FC236}">
                    <a16:creationId xmlns:a16="http://schemas.microsoft.com/office/drawing/2014/main" id="{A28B5EF4-A3F8-443B-B055-EF3255F7D8C7}"/>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3" name="Oval 660">
                <a:extLst>
                  <a:ext uri="{FF2B5EF4-FFF2-40B4-BE49-F238E27FC236}">
                    <a16:creationId xmlns:a16="http://schemas.microsoft.com/office/drawing/2014/main" id="{9D2125AE-D9FD-44D7-891E-260ACA5156B0}"/>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4" name="Oval 661">
                <a:extLst>
                  <a:ext uri="{FF2B5EF4-FFF2-40B4-BE49-F238E27FC236}">
                    <a16:creationId xmlns:a16="http://schemas.microsoft.com/office/drawing/2014/main" id="{80F4F8D3-9553-42B5-8E63-2842BC004C9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5" name="Oval 662">
                <a:extLst>
                  <a:ext uri="{FF2B5EF4-FFF2-40B4-BE49-F238E27FC236}">
                    <a16:creationId xmlns:a16="http://schemas.microsoft.com/office/drawing/2014/main" id="{03BF2426-3EB4-4DB5-BC7D-E5F4AE2A5DDE}"/>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6" name="Oval 663">
                <a:extLst>
                  <a:ext uri="{FF2B5EF4-FFF2-40B4-BE49-F238E27FC236}">
                    <a16:creationId xmlns:a16="http://schemas.microsoft.com/office/drawing/2014/main" id="{F172BB92-F635-48C5-A879-8C496EF3FD5A}"/>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7" name="Oval 664">
                <a:extLst>
                  <a:ext uri="{FF2B5EF4-FFF2-40B4-BE49-F238E27FC236}">
                    <a16:creationId xmlns:a16="http://schemas.microsoft.com/office/drawing/2014/main" id="{DCBCA909-CF18-40DC-99F9-F9551F41B5B3}"/>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8" name="Oval 665">
                <a:extLst>
                  <a:ext uri="{FF2B5EF4-FFF2-40B4-BE49-F238E27FC236}">
                    <a16:creationId xmlns:a16="http://schemas.microsoft.com/office/drawing/2014/main" id="{6915465E-12B1-4183-A302-E3AFEAD411DB}"/>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9" name="Oval 666">
                <a:extLst>
                  <a:ext uri="{FF2B5EF4-FFF2-40B4-BE49-F238E27FC236}">
                    <a16:creationId xmlns:a16="http://schemas.microsoft.com/office/drawing/2014/main" id="{3C8BDF37-EBB0-41FC-ABEA-6CD93996941E}"/>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0" name="Oval 667">
                <a:extLst>
                  <a:ext uri="{FF2B5EF4-FFF2-40B4-BE49-F238E27FC236}">
                    <a16:creationId xmlns:a16="http://schemas.microsoft.com/office/drawing/2014/main" id="{B11F9435-EFB2-45CD-9B6C-EF98F7DE00E8}"/>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1" name="Oval 668">
                <a:extLst>
                  <a:ext uri="{FF2B5EF4-FFF2-40B4-BE49-F238E27FC236}">
                    <a16:creationId xmlns:a16="http://schemas.microsoft.com/office/drawing/2014/main" id="{46575286-0FEB-4D40-BAD1-5407618435A6}"/>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2" name="Oval 669">
                <a:extLst>
                  <a:ext uri="{FF2B5EF4-FFF2-40B4-BE49-F238E27FC236}">
                    <a16:creationId xmlns:a16="http://schemas.microsoft.com/office/drawing/2014/main" id="{8CFCEE7F-7672-4C49-8907-A4A5970603C6}"/>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3" name="Oval 670">
                <a:extLst>
                  <a:ext uri="{FF2B5EF4-FFF2-40B4-BE49-F238E27FC236}">
                    <a16:creationId xmlns:a16="http://schemas.microsoft.com/office/drawing/2014/main" id="{75FE92A2-D6F5-4C3D-B1E7-C1F13EE3D524}"/>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4" name="Oval 671">
                <a:extLst>
                  <a:ext uri="{FF2B5EF4-FFF2-40B4-BE49-F238E27FC236}">
                    <a16:creationId xmlns:a16="http://schemas.microsoft.com/office/drawing/2014/main" id="{088453C2-27A3-47D2-9728-7AE76115F3E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5" name="Oval 672">
                <a:extLst>
                  <a:ext uri="{FF2B5EF4-FFF2-40B4-BE49-F238E27FC236}">
                    <a16:creationId xmlns:a16="http://schemas.microsoft.com/office/drawing/2014/main" id="{AE7C9C52-93BD-4C46-8491-C86DB1CA12C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6" name="Oval 673">
                <a:extLst>
                  <a:ext uri="{FF2B5EF4-FFF2-40B4-BE49-F238E27FC236}">
                    <a16:creationId xmlns:a16="http://schemas.microsoft.com/office/drawing/2014/main" id="{C0148EE9-CC77-430B-9455-C18E7EF33C53}"/>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7" name="Oval 674">
                <a:extLst>
                  <a:ext uri="{FF2B5EF4-FFF2-40B4-BE49-F238E27FC236}">
                    <a16:creationId xmlns:a16="http://schemas.microsoft.com/office/drawing/2014/main" id="{73C1C053-9CF3-40A4-82AC-6E9DFFED476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8" name="Oval 675">
                <a:extLst>
                  <a:ext uri="{FF2B5EF4-FFF2-40B4-BE49-F238E27FC236}">
                    <a16:creationId xmlns:a16="http://schemas.microsoft.com/office/drawing/2014/main" id="{CFE519E4-9E90-4AE2-B18F-CAF384738F99}"/>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9" name="Oval 676">
                <a:extLst>
                  <a:ext uri="{FF2B5EF4-FFF2-40B4-BE49-F238E27FC236}">
                    <a16:creationId xmlns:a16="http://schemas.microsoft.com/office/drawing/2014/main" id="{91186546-2D93-4757-A881-70FC82665A8A}"/>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0" name="Oval 677">
                <a:extLst>
                  <a:ext uri="{FF2B5EF4-FFF2-40B4-BE49-F238E27FC236}">
                    <a16:creationId xmlns:a16="http://schemas.microsoft.com/office/drawing/2014/main" id="{A76234EF-C8A8-45B3-91B1-3C08C6416429}"/>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1" name="Oval 678">
                <a:extLst>
                  <a:ext uri="{FF2B5EF4-FFF2-40B4-BE49-F238E27FC236}">
                    <a16:creationId xmlns:a16="http://schemas.microsoft.com/office/drawing/2014/main" id="{8342755A-7567-4FF6-9155-6D4D1F688FD1}"/>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2" name="Oval 679">
                <a:extLst>
                  <a:ext uri="{FF2B5EF4-FFF2-40B4-BE49-F238E27FC236}">
                    <a16:creationId xmlns:a16="http://schemas.microsoft.com/office/drawing/2014/main" id="{4C4B8F0C-6372-4A3A-9D53-F967CA68DE9E}"/>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3" name="Oval 680">
                <a:extLst>
                  <a:ext uri="{FF2B5EF4-FFF2-40B4-BE49-F238E27FC236}">
                    <a16:creationId xmlns:a16="http://schemas.microsoft.com/office/drawing/2014/main" id="{1E6F9DF8-D9AA-4C5C-8716-EA785ED0A4C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4" name="Oval 681">
                <a:extLst>
                  <a:ext uri="{FF2B5EF4-FFF2-40B4-BE49-F238E27FC236}">
                    <a16:creationId xmlns:a16="http://schemas.microsoft.com/office/drawing/2014/main" id="{23184D8C-2168-4955-8E6E-1681834FCD87}"/>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5" name="Oval 682">
                <a:extLst>
                  <a:ext uri="{FF2B5EF4-FFF2-40B4-BE49-F238E27FC236}">
                    <a16:creationId xmlns:a16="http://schemas.microsoft.com/office/drawing/2014/main" id="{8EBDA8AA-49B4-4312-80E6-028D14325C6A}"/>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6" name="Oval 683">
                <a:extLst>
                  <a:ext uri="{FF2B5EF4-FFF2-40B4-BE49-F238E27FC236}">
                    <a16:creationId xmlns:a16="http://schemas.microsoft.com/office/drawing/2014/main" id="{046A19F3-BAF7-498F-B080-06E591AC4974}"/>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7" name="Oval 684">
                <a:extLst>
                  <a:ext uri="{FF2B5EF4-FFF2-40B4-BE49-F238E27FC236}">
                    <a16:creationId xmlns:a16="http://schemas.microsoft.com/office/drawing/2014/main" id="{0E71B9E1-A616-4931-8E62-6266E5FF882F}"/>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8" name="Oval 685">
                <a:extLst>
                  <a:ext uri="{FF2B5EF4-FFF2-40B4-BE49-F238E27FC236}">
                    <a16:creationId xmlns:a16="http://schemas.microsoft.com/office/drawing/2014/main" id="{D2C0C855-2832-45EE-9161-3F0B36B38E78}"/>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9" name="Oval 686">
                <a:extLst>
                  <a:ext uri="{FF2B5EF4-FFF2-40B4-BE49-F238E27FC236}">
                    <a16:creationId xmlns:a16="http://schemas.microsoft.com/office/drawing/2014/main" id="{9CF450BC-89D5-4E6A-82E8-940D31A9C669}"/>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0" name="Oval 687">
                <a:extLst>
                  <a:ext uri="{FF2B5EF4-FFF2-40B4-BE49-F238E27FC236}">
                    <a16:creationId xmlns:a16="http://schemas.microsoft.com/office/drawing/2014/main" id="{F4437853-46F7-4FA8-B1A6-108B413EABC1}"/>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1" name="Oval 688">
                <a:extLst>
                  <a:ext uri="{FF2B5EF4-FFF2-40B4-BE49-F238E27FC236}">
                    <a16:creationId xmlns:a16="http://schemas.microsoft.com/office/drawing/2014/main" id="{57686F08-7C3B-4327-A72A-DB6C2FD64DE5}"/>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2" name="Oval 689">
                <a:extLst>
                  <a:ext uri="{FF2B5EF4-FFF2-40B4-BE49-F238E27FC236}">
                    <a16:creationId xmlns:a16="http://schemas.microsoft.com/office/drawing/2014/main" id="{567D0DAB-604E-4229-8CD6-BB266120C7D2}"/>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3" name="Oval 690">
                <a:extLst>
                  <a:ext uri="{FF2B5EF4-FFF2-40B4-BE49-F238E27FC236}">
                    <a16:creationId xmlns:a16="http://schemas.microsoft.com/office/drawing/2014/main" id="{E5F98A93-DB18-4E2C-BBBB-25EFC450C14F}"/>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4" name="Oval 691">
                <a:extLst>
                  <a:ext uri="{FF2B5EF4-FFF2-40B4-BE49-F238E27FC236}">
                    <a16:creationId xmlns:a16="http://schemas.microsoft.com/office/drawing/2014/main" id="{7FBBA685-6393-47CE-810E-A673067367BD}"/>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5" name="Oval 692">
                <a:extLst>
                  <a:ext uri="{FF2B5EF4-FFF2-40B4-BE49-F238E27FC236}">
                    <a16:creationId xmlns:a16="http://schemas.microsoft.com/office/drawing/2014/main" id="{09B06ECD-4DC3-417F-9DC9-E7B634EC8CD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6" name="Oval 693">
                <a:extLst>
                  <a:ext uri="{FF2B5EF4-FFF2-40B4-BE49-F238E27FC236}">
                    <a16:creationId xmlns:a16="http://schemas.microsoft.com/office/drawing/2014/main" id="{D16A949D-D546-4221-A761-9BC724A17B89}"/>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7" name="Oval 694">
                <a:extLst>
                  <a:ext uri="{FF2B5EF4-FFF2-40B4-BE49-F238E27FC236}">
                    <a16:creationId xmlns:a16="http://schemas.microsoft.com/office/drawing/2014/main" id="{1CBE7D1D-59E8-4B9D-9FB9-FF240C08EA00}"/>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8" name="Oval 695">
                <a:extLst>
                  <a:ext uri="{FF2B5EF4-FFF2-40B4-BE49-F238E27FC236}">
                    <a16:creationId xmlns:a16="http://schemas.microsoft.com/office/drawing/2014/main" id="{4C116D1B-C90F-4CB3-946D-6995DE46AB83}"/>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9" name="Oval 696">
                <a:extLst>
                  <a:ext uri="{FF2B5EF4-FFF2-40B4-BE49-F238E27FC236}">
                    <a16:creationId xmlns:a16="http://schemas.microsoft.com/office/drawing/2014/main" id="{8C302031-FCE0-41B2-B652-45B1B41D2CBC}"/>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0" name="Oval 697">
                <a:extLst>
                  <a:ext uri="{FF2B5EF4-FFF2-40B4-BE49-F238E27FC236}">
                    <a16:creationId xmlns:a16="http://schemas.microsoft.com/office/drawing/2014/main" id="{53D241BF-DBC3-4216-B7FB-4168BE23608E}"/>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1" name="Oval 698">
                <a:extLst>
                  <a:ext uri="{FF2B5EF4-FFF2-40B4-BE49-F238E27FC236}">
                    <a16:creationId xmlns:a16="http://schemas.microsoft.com/office/drawing/2014/main" id="{6F2A6CEA-C8AB-4D09-B8CD-7E56F6158DAD}"/>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2" name="Oval 699">
                <a:extLst>
                  <a:ext uri="{FF2B5EF4-FFF2-40B4-BE49-F238E27FC236}">
                    <a16:creationId xmlns:a16="http://schemas.microsoft.com/office/drawing/2014/main" id="{74EB89AC-169E-48C2-A0F1-3E8B92ACCC8B}"/>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3" name="Oval 700">
                <a:extLst>
                  <a:ext uri="{FF2B5EF4-FFF2-40B4-BE49-F238E27FC236}">
                    <a16:creationId xmlns:a16="http://schemas.microsoft.com/office/drawing/2014/main" id="{AC5B696C-EFF9-4B25-ACE7-891B10BBD9E6}"/>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4" name="Oval 701">
                <a:extLst>
                  <a:ext uri="{FF2B5EF4-FFF2-40B4-BE49-F238E27FC236}">
                    <a16:creationId xmlns:a16="http://schemas.microsoft.com/office/drawing/2014/main" id="{9E5BD0D7-0CD4-46DE-9F4F-7E95C3A1413A}"/>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5" name="Oval 702">
                <a:extLst>
                  <a:ext uri="{FF2B5EF4-FFF2-40B4-BE49-F238E27FC236}">
                    <a16:creationId xmlns:a16="http://schemas.microsoft.com/office/drawing/2014/main" id="{571805E9-592D-4ACC-AC0A-1397CA999567}"/>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6" name="Oval 703">
                <a:extLst>
                  <a:ext uri="{FF2B5EF4-FFF2-40B4-BE49-F238E27FC236}">
                    <a16:creationId xmlns:a16="http://schemas.microsoft.com/office/drawing/2014/main" id="{FEB2FC27-A549-443C-9F67-A1710EE37BC3}"/>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7" name="Oval 704">
                <a:extLst>
                  <a:ext uri="{FF2B5EF4-FFF2-40B4-BE49-F238E27FC236}">
                    <a16:creationId xmlns:a16="http://schemas.microsoft.com/office/drawing/2014/main" id="{FEE61FFC-8E05-41CC-8F76-C8B0175877EB}"/>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8" name="Oval 705">
                <a:extLst>
                  <a:ext uri="{FF2B5EF4-FFF2-40B4-BE49-F238E27FC236}">
                    <a16:creationId xmlns:a16="http://schemas.microsoft.com/office/drawing/2014/main" id="{53E8BE04-E8CE-4A8F-9D37-DB0980435563}"/>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9" name="Oval 706">
                <a:extLst>
                  <a:ext uri="{FF2B5EF4-FFF2-40B4-BE49-F238E27FC236}">
                    <a16:creationId xmlns:a16="http://schemas.microsoft.com/office/drawing/2014/main" id="{20DE45CD-51AD-4EDE-B4A7-536742DD7851}"/>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0" name="Oval 707">
                <a:extLst>
                  <a:ext uri="{FF2B5EF4-FFF2-40B4-BE49-F238E27FC236}">
                    <a16:creationId xmlns:a16="http://schemas.microsoft.com/office/drawing/2014/main" id="{A4379D3A-0F2C-4405-A7CC-792195696A30}"/>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1" name="Oval 708">
                <a:extLst>
                  <a:ext uri="{FF2B5EF4-FFF2-40B4-BE49-F238E27FC236}">
                    <a16:creationId xmlns:a16="http://schemas.microsoft.com/office/drawing/2014/main" id="{A3DC0A1F-E825-4416-AA2E-4F504BD0C7D7}"/>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2" name="Oval 709">
                <a:extLst>
                  <a:ext uri="{FF2B5EF4-FFF2-40B4-BE49-F238E27FC236}">
                    <a16:creationId xmlns:a16="http://schemas.microsoft.com/office/drawing/2014/main" id="{B0396041-CF32-491E-AF66-E567D1E54408}"/>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3" name="Oval 710">
                <a:extLst>
                  <a:ext uri="{FF2B5EF4-FFF2-40B4-BE49-F238E27FC236}">
                    <a16:creationId xmlns:a16="http://schemas.microsoft.com/office/drawing/2014/main" id="{515667E8-D13D-482E-83CF-D7A7777698E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4" name="Oval 711">
                <a:extLst>
                  <a:ext uri="{FF2B5EF4-FFF2-40B4-BE49-F238E27FC236}">
                    <a16:creationId xmlns:a16="http://schemas.microsoft.com/office/drawing/2014/main" id="{542CC9BE-89B3-45AE-9AFA-74571AC10D1B}"/>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5" name="Oval 712">
                <a:extLst>
                  <a:ext uri="{FF2B5EF4-FFF2-40B4-BE49-F238E27FC236}">
                    <a16:creationId xmlns:a16="http://schemas.microsoft.com/office/drawing/2014/main" id="{1B1B12FE-3C0F-4A05-9ED9-6E9DEAED7D3E}"/>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6" name="Oval 713">
                <a:extLst>
                  <a:ext uri="{FF2B5EF4-FFF2-40B4-BE49-F238E27FC236}">
                    <a16:creationId xmlns:a16="http://schemas.microsoft.com/office/drawing/2014/main" id="{A4FBF6C5-62EE-49A4-9B99-6DBBD6F6594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7" name="Oval 714">
                <a:extLst>
                  <a:ext uri="{FF2B5EF4-FFF2-40B4-BE49-F238E27FC236}">
                    <a16:creationId xmlns:a16="http://schemas.microsoft.com/office/drawing/2014/main" id="{A429AE77-6920-4C33-AC56-B33D8BCDE40A}"/>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8" name="Oval 715">
                <a:extLst>
                  <a:ext uri="{FF2B5EF4-FFF2-40B4-BE49-F238E27FC236}">
                    <a16:creationId xmlns:a16="http://schemas.microsoft.com/office/drawing/2014/main" id="{3A2CC96F-459B-4D19-B390-A802B3E34420}"/>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9" name="Oval 716">
                <a:extLst>
                  <a:ext uri="{FF2B5EF4-FFF2-40B4-BE49-F238E27FC236}">
                    <a16:creationId xmlns:a16="http://schemas.microsoft.com/office/drawing/2014/main" id="{FDC9F183-912C-4A62-AA4E-7E4C78A06362}"/>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0" name="Oval 717">
                <a:extLst>
                  <a:ext uri="{FF2B5EF4-FFF2-40B4-BE49-F238E27FC236}">
                    <a16:creationId xmlns:a16="http://schemas.microsoft.com/office/drawing/2014/main" id="{731FA127-B02D-4328-A361-2729E455D008}"/>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1" name="Oval 718">
                <a:extLst>
                  <a:ext uri="{FF2B5EF4-FFF2-40B4-BE49-F238E27FC236}">
                    <a16:creationId xmlns:a16="http://schemas.microsoft.com/office/drawing/2014/main" id="{381E6211-0A64-4C4D-A19B-E2BB8DD925A5}"/>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2" name="Oval 719">
                <a:extLst>
                  <a:ext uri="{FF2B5EF4-FFF2-40B4-BE49-F238E27FC236}">
                    <a16:creationId xmlns:a16="http://schemas.microsoft.com/office/drawing/2014/main" id="{156F3154-DEB6-47C5-82BF-B84ED3FA41A6}"/>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3" name="Oval 720">
                <a:extLst>
                  <a:ext uri="{FF2B5EF4-FFF2-40B4-BE49-F238E27FC236}">
                    <a16:creationId xmlns:a16="http://schemas.microsoft.com/office/drawing/2014/main" id="{F7F6E39E-D83A-4A91-863D-2DBA755C8540}"/>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4" name="Oval 721">
                <a:extLst>
                  <a:ext uri="{FF2B5EF4-FFF2-40B4-BE49-F238E27FC236}">
                    <a16:creationId xmlns:a16="http://schemas.microsoft.com/office/drawing/2014/main" id="{BDBF193E-32FB-4D2E-BC90-096A687DEAB3}"/>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5" name="Oval 722">
                <a:extLst>
                  <a:ext uri="{FF2B5EF4-FFF2-40B4-BE49-F238E27FC236}">
                    <a16:creationId xmlns:a16="http://schemas.microsoft.com/office/drawing/2014/main" id="{3EF22B86-8F10-42AB-9ED8-001B9B85041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6" name="Oval 723">
                <a:extLst>
                  <a:ext uri="{FF2B5EF4-FFF2-40B4-BE49-F238E27FC236}">
                    <a16:creationId xmlns:a16="http://schemas.microsoft.com/office/drawing/2014/main" id="{59932F70-D63E-491E-AAC2-573A34BD9BD4}"/>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217" name="Freeform 724">
              <a:extLst>
                <a:ext uri="{FF2B5EF4-FFF2-40B4-BE49-F238E27FC236}">
                  <a16:creationId xmlns:a16="http://schemas.microsoft.com/office/drawing/2014/main" id="{E956FFD5-7755-44AA-A1DE-0F10E2F7BA9C}"/>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56" name="Group 725">
            <a:extLst>
              <a:ext uri="{FF2B5EF4-FFF2-40B4-BE49-F238E27FC236}">
                <a16:creationId xmlns:a16="http://schemas.microsoft.com/office/drawing/2014/main" id="{77B4308B-DA8F-4C14-9E3C-A6C7E66CD213}"/>
              </a:ext>
            </a:extLst>
          </p:cNvPr>
          <p:cNvGrpSpPr>
            <a:grpSpLocks/>
          </p:cNvGrpSpPr>
          <p:nvPr/>
        </p:nvGrpSpPr>
        <p:grpSpPr bwMode="auto">
          <a:xfrm rot="19566422">
            <a:off x="2183936" y="4370351"/>
            <a:ext cx="519112" cy="422275"/>
            <a:chOff x="2249" y="1020"/>
            <a:chExt cx="724" cy="759"/>
          </a:xfrm>
        </p:grpSpPr>
        <p:sp>
          <p:nvSpPr>
            <p:cNvPr id="4357" name="Freeform 726">
              <a:extLst>
                <a:ext uri="{FF2B5EF4-FFF2-40B4-BE49-F238E27FC236}">
                  <a16:creationId xmlns:a16="http://schemas.microsoft.com/office/drawing/2014/main" id="{0BA872F6-D587-4737-B6C0-8065D6D52753}"/>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8" name="Freeform 727">
              <a:extLst>
                <a:ext uri="{FF2B5EF4-FFF2-40B4-BE49-F238E27FC236}">
                  <a16:creationId xmlns:a16="http://schemas.microsoft.com/office/drawing/2014/main" id="{DA85F627-0775-49E8-B5FA-292DBFEAF971}"/>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59" name="Group 728">
            <a:extLst>
              <a:ext uri="{FF2B5EF4-FFF2-40B4-BE49-F238E27FC236}">
                <a16:creationId xmlns:a16="http://schemas.microsoft.com/office/drawing/2014/main" id="{3EDBD388-47B6-4359-ABB8-5062376D7D48}"/>
              </a:ext>
            </a:extLst>
          </p:cNvPr>
          <p:cNvGrpSpPr>
            <a:grpSpLocks/>
          </p:cNvGrpSpPr>
          <p:nvPr/>
        </p:nvGrpSpPr>
        <p:grpSpPr bwMode="auto">
          <a:xfrm>
            <a:off x="4461343" y="4338947"/>
            <a:ext cx="546100" cy="519113"/>
            <a:chOff x="4293" y="2875"/>
            <a:chExt cx="708" cy="672"/>
          </a:xfrm>
        </p:grpSpPr>
        <p:sp>
          <p:nvSpPr>
            <p:cNvPr id="4360" name="Freeform 729">
              <a:extLst>
                <a:ext uri="{FF2B5EF4-FFF2-40B4-BE49-F238E27FC236}">
                  <a16:creationId xmlns:a16="http://schemas.microsoft.com/office/drawing/2014/main" id="{47579EE1-DD63-4A6D-BBCC-A8797805AD40}"/>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1" name="Freeform 730">
              <a:extLst>
                <a:ext uri="{FF2B5EF4-FFF2-40B4-BE49-F238E27FC236}">
                  <a16:creationId xmlns:a16="http://schemas.microsoft.com/office/drawing/2014/main" id="{3569DCE3-D252-486D-91A2-25ECA3ECA385}"/>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2" name="Oval 731">
              <a:extLst>
                <a:ext uri="{FF2B5EF4-FFF2-40B4-BE49-F238E27FC236}">
                  <a16:creationId xmlns:a16="http://schemas.microsoft.com/office/drawing/2014/main" id="{76D87B44-6CE4-4AAC-9717-750AAF86327B}"/>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3" name="Oval 732">
              <a:extLst>
                <a:ext uri="{FF2B5EF4-FFF2-40B4-BE49-F238E27FC236}">
                  <a16:creationId xmlns:a16="http://schemas.microsoft.com/office/drawing/2014/main" id="{21928F86-2CF2-42D9-8720-3DDA6CC7A6E8}"/>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4" name="Oval 733">
              <a:extLst>
                <a:ext uri="{FF2B5EF4-FFF2-40B4-BE49-F238E27FC236}">
                  <a16:creationId xmlns:a16="http://schemas.microsoft.com/office/drawing/2014/main" id="{AE6263F1-5C7B-4B83-94AF-28CBE1221167}"/>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5" name="Oval 734">
              <a:extLst>
                <a:ext uri="{FF2B5EF4-FFF2-40B4-BE49-F238E27FC236}">
                  <a16:creationId xmlns:a16="http://schemas.microsoft.com/office/drawing/2014/main" id="{75E3E6BA-C6DE-45A7-8CC1-FD501E3F6575}"/>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6" name="Oval 735">
              <a:extLst>
                <a:ext uri="{FF2B5EF4-FFF2-40B4-BE49-F238E27FC236}">
                  <a16:creationId xmlns:a16="http://schemas.microsoft.com/office/drawing/2014/main" id="{FC73902C-A990-493C-883A-51231ABE68D0}"/>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7" name="Oval 736">
              <a:extLst>
                <a:ext uri="{FF2B5EF4-FFF2-40B4-BE49-F238E27FC236}">
                  <a16:creationId xmlns:a16="http://schemas.microsoft.com/office/drawing/2014/main" id="{73762A31-CEAC-4B44-976E-CEC248209347}"/>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8" name="Oval 737">
              <a:extLst>
                <a:ext uri="{FF2B5EF4-FFF2-40B4-BE49-F238E27FC236}">
                  <a16:creationId xmlns:a16="http://schemas.microsoft.com/office/drawing/2014/main" id="{AB648908-620E-450C-8289-F6C1B2FCF085}"/>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69" name="Text Box 739">
            <a:extLst>
              <a:ext uri="{FF2B5EF4-FFF2-40B4-BE49-F238E27FC236}">
                <a16:creationId xmlns:a16="http://schemas.microsoft.com/office/drawing/2014/main" id="{B3BD9B8A-109C-4D99-9D25-F228482BAF85}"/>
              </a:ext>
            </a:extLst>
          </p:cNvPr>
          <p:cNvSpPr txBox="1">
            <a:spLocks noChangeArrowheads="1"/>
          </p:cNvSpPr>
          <p:nvPr/>
        </p:nvSpPr>
        <p:spPr bwMode="auto">
          <a:xfrm>
            <a:off x="1845800" y="4954720"/>
            <a:ext cx="122110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000000"/>
                </a:solidFill>
                <a:latin typeface="Calibri Light" panose="020F0302020204030204" pitchFamily="34" charset="0"/>
                <a:cs typeface="Calibri Light" panose="020F0302020204030204" pitchFamily="34" charset="0"/>
              </a:rPr>
              <a:t>Macrophage</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4370" name="Text Box 740">
            <a:extLst>
              <a:ext uri="{FF2B5EF4-FFF2-40B4-BE49-F238E27FC236}">
                <a16:creationId xmlns:a16="http://schemas.microsoft.com/office/drawing/2014/main" id="{EE44242F-5469-462E-A97C-4BA7BA2F53E1}"/>
              </a:ext>
            </a:extLst>
          </p:cNvPr>
          <p:cNvSpPr txBox="1">
            <a:spLocks noChangeArrowheads="1"/>
          </p:cNvSpPr>
          <p:nvPr/>
        </p:nvSpPr>
        <p:spPr bwMode="auto">
          <a:xfrm>
            <a:off x="4322354" y="4961523"/>
            <a:ext cx="92275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000000"/>
                </a:solidFill>
                <a:latin typeface="Calibri Light" panose="020F0302020204030204" pitchFamily="34" charset="0"/>
                <a:cs typeface="Calibri Light" panose="020F0302020204030204" pitchFamily="34" charset="0"/>
              </a:rPr>
              <a:t>Mast cell</a:t>
            </a:r>
            <a:endParaRPr lang="fr-FR" sz="1600">
              <a:solidFill>
                <a:srgbClr val="000000"/>
              </a:solidFill>
              <a:latin typeface="Calibri Light" panose="020F0302020204030204" pitchFamily="34" charset="0"/>
              <a:cs typeface="Calibri Light" panose="020F0302020204030204" pitchFamily="34" charset="0"/>
            </a:endParaRPr>
          </a:p>
        </p:txBody>
      </p:sp>
      <p:sp>
        <p:nvSpPr>
          <p:cNvPr id="4371" name="Text Box 742">
            <a:extLst>
              <a:ext uri="{FF2B5EF4-FFF2-40B4-BE49-F238E27FC236}">
                <a16:creationId xmlns:a16="http://schemas.microsoft.com/office/drawing/2014/main" id="{70E9C9B7-89C3-4370-B7F8-B9CFA2FA6D82}"/>
              </a:ext>
            </a:extLst>
          </p:cNvPr>
          <p:cNvSpPr txBox="1">
            <a:spLocks noChangeArrowheads="1"/>
          </p:cNvSpPr>
          <p:nvPr/>
        </p:nvSpPr>
        <p:spPr bwMode="auto">
          <a:xfrm>
            <a:off x="7379263" y="3257747"/>
            <a:ext cx="261920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Epithelial</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barrier</a:t>
            </a:r>
            <a:endParaRPr lang="fr-FR" sz="1600" dirty="0">
              <a:solidFill>
                <a:srgbClr val="000000"/>
              </a:solidFill>
              <a:latin typeface="Calibri Light" panose="020F0302020204030204" pitchFamily="34" charset="0"/>
              <a:cs typeface="Calibri Light" panose="020F0302020204030204" pitchFamily="34" charset="0"/>
            </a:endParaRPr>
          </a:p>
        </p:txBody>
      </p:sp>
      <p:graphicFrame>
        <p:nvGraphicFramePr>
          <p:cNvPr id="4372" name="Object 2">
            <a:extLst>
              <a:ext uri="{FF2B5EF4-FFF2-40B4-BE49-F238E27FC236}">
                <a16:creationId xmlns:a16="http://schemas.microsoft.com/office/drawing/2014/main" id="{079E8D2F-3DD0-4131-AA50-44F9A38B3A1E}"/>
              </a:ext>
            </a:extLst>
          </p:cNvPr>
          <p:cNvGraphicFramePr>
            <a:graphicFrameLocks noChangeAspect="1"/>
          </p:cNvGraphicFramePr>
          <p:nvPr>
            <p:extLst/>
          </p:nvPr>
        </p:nvGraphicFramePr>
        <p:xfrm>
          <a:off x="-15875" y="5600507"/>
          <a:ext cx="9698038" cy="1257494"/>
        </p:xfrm>
        <a:graphic>
          <a:graphicData uri="http://schemas.openxmlformats.org/presentationml/2006/ole">
            <mc:AlternateContent xmlns:mc="http://schemas.openxmlformats.org/markup-compatibility/2006">
              <mc:Choice xmlns:v="urn:schemas-microsoft-com:vml" Requires="v">
                <p:oleObj spid="_x0000_s13314" name="Image" r:id="rId4" imgW="8558730" imgH="1130159" progId="Photoshop.Image.8">
                  <p:embed/>
                </p:oleObj>
              </mc:Choice>
              <mc:Fallback>
                <p:oleObj name="Image" r:id="rId4" imgW="8558730" imgH="1130159" progId="Photoshop.Image.8">
                  <p:embed/>
                  <p:pic>
                    <p:nvPicPr>
                      <p:cNvPr id="4372" name="Object 2">
                        <a:extLst>
                          <a:ext uri="{FF2B5EF4-FFF2-40B4-BE49-F238E27FC236}">
                            <a16:creationId xmlns:a16="http://schemas.microsoft.com/office/drawing/2014/main" id="{079E8D2F-3DD0-4131-AA50-44F9A38B3A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5" y="5600507"/>
                        <a:ext cx="9698038" cy="12574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4373" name="Group 744">
            <a:extLst>
              <a:ext uri="{FF2B5EF4-FFF2-40B4-BE49-F238E27FC236}">
                <a16:creationId xmlns:a16="http://schemas.microsoft.com/office/drawing/2014/main" id="{F848FDAA-F9B1-48B1-90DA-67CEC3519C63}"/>
              </a:ext>
            </a:extLst>
          </p:cNvPr>
          <p:cNvGrpSpPr>
            <a:grpSpLocks/>
          </p:cNvGrpSpPr>
          <p:nvPr/>
        </p:nvGrpSpPr>
        <p:grpSpPr bwMode="auto">
          <a:xfrm>
            <a:off x="4037763" y="6046039"/>
            <a:ext cx="449262" cy="465137"/>
            <a:chOff x="1443" y="1831"/>
            <a:chExt cx="661" cy="701"/>
          </a:xfrm>
        </p:grpSpPr>
        <p:sp>
          <p:nvSpPr>
            <p:cNvPr id="4374" name="Oval 745">
              <a:extLst>
                <a:ext uri="{FF2B5EF4-FFF2-40B4-BE49-F238E27FC236}">
                  <a16:creationId xmlns:a16="http://schemas.microsoft.com/office/drawing/2014/main" id="{8D69B6F9-BA27-499C-8A46-B89257374398}"/>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5" name="Oval 746">
              <a:extLst>
                <a:ext uri="{FF2B5EF4-FFF2-40B4-BE49-F238E27FC236}">
                  <a16:creationId xmlns:a16="http://schemas.microsoft.com/office/drawing/2014/main" id="{17ED0863-3179-46FD-8BED-65FCAE0CD6FC}"/>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6" name="Oval 747">
              <a:extLst>
                <a:ext uri="{FF2B5EF4-FFF2-40B4-BE49-F238E27FC236}">
                  <a16:creationId xmlns:a16="http://schemas.microsoft.com/office/drawing/2014/main" id="{02DE6196-4FC0-40CA-B13E-2FED3E672AE9}"/>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7" name="Oval 748">
              <a:extLst>
                <a:ext uri="{FF2B5EF4-FFF2-40B4-BE49-F238E27FC236}">
                  <a16:creationId xmlns:a16="http://schemas.microsoft.com/office/drawing/2014/main" id="{F34F5417-57B7-4BC7-9914-D481F8CCA5FE}"/>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8" name="Oval 749">
              <a:extLst>
                <a:ext uri="{FF2B5EF4-FFF2-40B4-BE49-F238E27FC236}">
                  <a16:creationId xmlns:a16="http://schemas.microsoft.com/office/drawing/2014/main" id="{5435CFC6-408C-4E96-B33B-1838691D9B3E}"/>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9" name="Oval 750">
              <a:extLst>
                <a:ext uri="{FF2B5EF4-FFF2-40B4-BE49-F238E27FC236}">
                  <a16:creationId xmlns:a16="http://schemas.microsoft.com/office/drawing/2014/main" id="{3E695353-E96E-4F9A-9DDA-3450BA7A6109}"/>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0" name="Oval 751">
              <a:extLst>
                <a:ext uri="{FF2B5EF4-FFF2-40B4-BE49-F238E27FC236}">
                  <a16:creationId xmlns:a16="http://schemas.microsoft.com/office/drawing/2014/main" id="{AEBA7726-7B42-407C-B721-6DB8E7F305AF}"/>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81" name="Group 752">
            <a:extLst>
              <a:ext uri="{FF2B5EF4-FFF2-40B4-BE49-F238E27FC236}">
                <a16:creationId xmlns:a16="http://schemas.microsoft.com/office/drawing/2014/main" id="{2A4C7810-98AE-49F4-BDFD-7CC965B754F6}"/>
              </a:ext>
            </a:extLst>
          </p:cNvPr>
          <p:cNvGrpSpPr>
            <a:grpSpLocks/>
          </p:cNvGrpSpPr>
          <p:nvPr/>
        </p:nvGrpSpPr>
        <p:grpSpPr bwMode="auto">
          <a:xfrm>
            <a:off x="2943975" y="6046039"/>
            <a:ext cx="412750" cy="454025"/>
            <a:chOff x="3160" y="1869"/>
            <a:chExt cx="650" cy="694"/>
          </a:xfrm>
        </p:grpSpPr>
        <p:sp>
          <p:nvSpPr>
            <p:cNvPr id="4382" name="Oval 753">
              <a:extLst>
                <a:ext uri="{FF2B5EF4-FFF2-40B4-BE49-F238E27FC236}">
                  <a16:creationId xmlns:a16="http://schemas.microsoft.com/office/drawing/2014/main" id="{4CB9679D-9339-40FA-B255-8D23730FE2B3}"/>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3" name="Freeform 754">
              <a:extLst>
                <a:ext uri="{FF2B5EF4-FFF2-40B4-BE49-F238E27FC236}">
                  <a16:creationId xmlns:a16="http://schemas.microsoft.com/office/drawing/2014/main" id="{0AC593FF-A7C0-495A-B822-B3F4BF0D9C1D}"/>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4" name="Oval 755">
              <a:extLst>
                <a:ext uri="{FF2B5EF4-FFF2-40B4-BE49-F238E27FC236}">
                  <a16:creationId xmlns:a16="http://schemas.microsoft.com/office/drawing/2014/main" id="{C2B05F06-8E31-4876-B83E-F20BBF25DADA}"/>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5" name="Oval 756">
              <a:extLst>
                <a:ext uri="{FF2B5EF4-FFF2-40B4-BE49-F238E27FC236}">
                  <a16:creationId xmlns:a16="http://schemas.microsoft.com/office/drawing/2014/main" id="{B4BB2A0D-D992-4D76-B2A5-90F4CC63668A}"/>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6" name="Oval 757">
              <a:extLst>
                <a:ext uri="{FF2B5EF4-FFF2-40B4-BE49-F238E27FC236}">
                  <a16:creationId xmlns:a16="http://schemas.microsoft.com/office/drawing/2014/main" id="{6DCEE999-FE22-4F69-90B8-EB117C69872C}"/>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7" name="Oval 758">
              <a:extLst>
                <a:ext uri="{FF2B5EF4-FFF2-40B4-BE49-F238E27FC236}">
                  <a16:creationId xmlns:a16="http://schemas.microsoft.com/office/drawing/2014/main" id="{376A42B4-ADD4-4C8F-A00D-3D09D5A7B770}"/>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8" name="Oval 759">
              <a:extLst>
                <a:ext uri="{FF2B5EF4-FFF2-40B4-BE49-F238E27FC236}">
                  <a16:creationId xmlns:a16="http://schemas.microsoft.com/office/drawing/2014/main" id="{04400ED1-9942-49B6-A729-AACADF45BC4F}"/>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9" name="Oval 760">
              <a:extLst>
                <a:ext uri="{FF2B5EF4-FFF2-40B4-BE49-F238E27FC236}">
                  <a16:creationId xmlns:a16="http://schemas.microsoft.com/office/drawing/2014/main" id="{B4041BFF-66E9-4494-8CA9-9FDD7333371B}"/>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390" name="Group 761">
            <a:extLst>
              <a:ext uri="{FF2B5EF4-FFF2-40B4-BE49-F238E27FC236}">
                <a16:creationId xmlns:a16="http://schemas.microsoft.com/office/drawing/2014/main" id="{4554ECC5-445A-4AFD-9EC3-CBC64D10C11A}"/>
              </a:ext>
            </a:extLst>
          </p:cNvPr>
          <p:cNvGrpSpPr>
            <a:grpSpLocks/>
          </p:cNvGrpSpPr>
          <p:nvPr/>
        </p:nvGrpSpPr>
        <p:grpSpPr bwMode="auto">
          <a:xfrm>
            <a:off x="1991475" y="6046039"/>
            <a:ext cx="430213" cy="436563"/>
            <a:chOff x="1468" y="2890"/>
            <a:chExt cx="661" cy="701"/>
          </a:xfrm>
        </p:grpSpPr>
        <p:sp>
          <p:nvSpPr>
            <p:cNvPr id="4391" name="Oval 762">
              <a:extLst>
                <a:ext uri="{FF2B5EF4-FFF2-40B4-BE49-F238E27FC236}">
                  <a16:creationId xmlns:a16="http://schemas.microsoft.com/office/drawing/2014/main" id="{F0634684-F5B3-44CB-A1C7-1E481061A418}"/>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2" name="Freeform 763">
              <a:extLst>
                <a:ext uri="{FF2B5EF4-FFF2-40B4-BE49-F238E27FC236}">
                  <a16:creationId xmlns:a16="http://schemas.microsoft.com/office/drawing/2014/main" id="{76FC0777-8A89-4279-94E5-78BA5F79A076}"/>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93" name="Text Box 764">
            <a:extLst>
              <a:ext uri="{FF2B5EF4-FFF2-40B4-BE49-F238E27FC236}">
                <a16:creationId xmlns:a16="http://schemas.microsoft.com/office/drawing/2014/main" id="{38946295-3C00-43EE-B0C2-B722C9F87C1E}"/>
              </a:ext>
            </a:extLst>
          </p:cNvPr>
          <p:cNvSpPr txBox="1">
            <a:spLocks noChangeArrowheads="1"/>
          </p:cNvSpPr>
          <p:nvPr/>
        </p:nvSpPr>
        <p:spPr bwMode="auto">
          <a:xfrm>
            <a:off x="1669332" y="5752267"/>
            <a:ext cx="10236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Monocyte</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394" name="Text Box 765">
            <a:extLst>
              <a:ext uri="{FF2B5EF4-FFF2-40B4-BE49-F238E27FC236}">
                <a16:creationId xmlns:a16="http://schemas.microsoft.com/office/drawing/2014/main" id="{0110E5FA-CA74-4518-9FD2-FD2078D6EE99}"/>
              </a:ext>
            </a:extLst>
          </p:cNvPr>
          <p:cNvSpPr txBox="1">
            <a:spLocks noChangeArrowheads="1"/>
          </p:cNvSpPr>
          <p:nvPr/>
        </p:nvSpPr>
        <p:spPr bwMode="auto">
          <a:xfrm>
            <a:off x="3918383" y="5752267"/>
            <a:ext cx="155882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Natural killer cell</a:t>
            </a:r>
            <a:endParaRPr lang="fr-FR" sz="1600">
              <a:solidFill>
                <a:srgbClr val="FFFFFF"/>
              </a:solidFill>
              <a:latin typeface="Calibri Light" panose="020F0302020204030204" pitchFamily="34" charset="0"/>
              <a:cs typeface="Calibri Light" panose="020F0302020204030204" pitchFamily="34" charset="0"/>
            </a:endParaRPr>
          </a:p>
        </p:txBody>
      </p:sp>
      <p:sp>
        <p:nvSpPr>
          <p:cNvPr id="4395" name="Text Box 766">
            <a:extLst>
              <a:ext uri="{FF2B5EF4-FFF2-40B4-BE49-F238E27FC236}">
                <a16:creationId xmlns:a16="http://schemas.microsoft.com/office/drawing/2014/main" id="{476394A0-BD2A-4ED3-9E04-FDE8917C9CD4}"/>
              </a:ext>
            </a:extLst>
          </p:cNvPr>
          <p:cNvSpPr txBox="1">
            <a:spLocks noChangeArrowheads="1"/>
          </p:cNvSpPr>
          <p:nvPr/>
        </p:nvSpPr>
        <p:spPr bwMode="auto">
          <a:xfrm>
            <a:off x="2770550" y="5752267"/>
            <a:ext cx="107029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Neutrophil</a:t>
            </a:r>
            <a:endParaRPr lang="fr-FR" sz="1600">
              <a:solidFill>
                <a:srgbClr val="FFFFFF"/>
              </a:solidFill>
              <a:latin typeface="Calibri Light" panose="020F0302020204030204" pitchFamily="34" charset="0"/>
              <a:cs typeface="Calibri Light" panose="020F0302020204030204" pitchFamily="34" charset="0"/>
            </a:endParaRPr>
          </a:p>
        </p:txBody>
      </p:sp>
      <p:grpSp>
        <p:nvGrpSpPr>
          <p:cNvPr id="4396" name="Group 767">
            <a:extLst>
              <a:ext uri="{FF2B5EF4-FFF2-40B4-BE49-F238E27FC236}">
                <a16:creationId xmlns:a16="http://schemas.microsoft.com/office/drawing/2014/main" id="{9A823FBD-084C-4718-BA43-EF547E95EED7}"/>
              </a:ext>
            </a:extLst>
          </p:cNvPr>
          <p:cNvGrpSpPr>
            <a:grpSpLocks/>
          </p:cNvGrpSpPr>
          <p:nvPr/>
        </p:nvGrpSpPr>
        <p:grpSpPr bwMode="auto">
          <a:xfrm>
            <a:off x="8154988" y="3629025"/>
            <a:ext cx="1976437" cy="506413"/>
            <a:chOff x="2023" y="1419"/>
            <a:chExt cx="1653" cy="576"/>
          </a:xfrm>
        </p:grpSpPr>
        <p:grpSp>
          <p:nvGrpSpPr>
            <p:cNvPr id="4397" name="Group 768">
              <a:extLst>
                <a:ext uri="{FF2B5EF4-FFF2-40B4-BE49-F238E27FC236}">
                  <a16:creationId xmlns:a16="http://schemas.microsoft.com/office/drawing/2014/main" id="{AFDCD9A0-184A-4EF4-9502-D81F706A4573}"/>
                </a:ext>
              </a:extLst>
            </p:cNvPr>
            <p:cNvGrpSpPr>
              <a:grpSpLocks/>
            </p:cNvGrpSpPr>
            <p:nvPr/>
          </p:nvGrpSpPr>
          <p:grpSpPr bwMode="auto">
            <a:xfrm>
              <a:off x="2023" y="1419"/>
              <a:ext cx="1653" cy="576"/>
              <a:chOff x="537" y="995"/>
              <a:chExt cx="1647" cy="1128"/>
            </a:xfrm>
          </p:grpSpPr>
          <p:grpSp>
            <p:nvGrpSpPr>
              <p:cNvPr id="4399" name="Group 769">
                <a:extLst>
                  <a:ext uri="{FF2B5EF4-FFF2-40B4-BE49-F238E27FC236}">
                    <a16:creationId xmlns:a16="http://schemas.microsoft.com/office/drawing/2014/main" id="{DD4AAA7F-9BE3-4FB9-9A9E-283C799C015C}"/>
                  </a:ext>
                </a:extLst>
              </p:cNvPr>
              <p:cNvGrpSpPr>
                <a:grpSpLocks/>
              </p:cNvGrpSpPr>
              <p:nvPr/>
            </p:nvGrpSpPr>
            <p:grpSpPr bwMode="auto">
              <a:xfrm>
                <a:off x="537" y="995"/>
                <a:ext cx="1647" cy="1128"/>
                <a:chOff x="1887" y="1697"/>
                <a:chExt cx="1647" cy="1128"/>
              </a:xfrm>
            </p:grpSpPr>
            <p:sp>
              <p:nvSpPr>
                <p:cNvPr id="4468" name="Freeform 770">
                  <a:extLst>
                    <a:ext uri="{FF2B5EF4-FFF2-40B4-BE49-F238E27FC236}">
                      <a16:creationId xmlns:a16="http://schemas.microsoft.com/office/drawing/2014/main" id="{B080F04C-1DB9-40EF-8B21-E8B799F244A3}"/>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9" name="Freeform 771">
                  <a:extLst>
                    <a:ext uri="{FF2B5EF4-FFF2-40B4-BE49-F238E27FC236}">
                      <a16:creationId xmlns:a16="http://schemas.microsoft.com/office/drawing/2014/main" id="{91D09B72-E0D7-4AB3-8CDC-FEEA18CF0F3A}"/>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0" name="Freeform 772">
                  <a:extLst>
                    <a:ext uri="{FF2B5EF4-FFF2-40B4-BE49-F238E27FC236}">
                      <a16:creationId xmlns:a16="http://schemas.microsoft.com/office/drawing/2014/main" id="{C129AE30-07E7-425D-8EA3-79DA5332658C}"/>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1" name="Freeform 773">
                  <a:extLst>
                    <a:ext uri="{FF2B5EF4-FFF2-40B4-BE49-F238E27FC236}">
                      <a16:creationId xmlns:a16="http://schemas.microsoft.com/office/drawing/2014/main" id="{1E0EF313-A057-457A-B020-3501C9AB0086}"/>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2" name="Freeform 774">
                  <a:extLst>
                    <a:ext uri="{FF2B5EF4-FFF2-40B4-BE49-F238E27FC236}">
                      <a16:creationId xmlns:a16="http://schemas.microsoft.com/office/drawing/2014/main" id="{4457B230-64F4-4C5F-A3F7-DC449F1D2405}"/>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3" name="Freeform 775">
                  <a:extLst>
                    <a:ext uri="{FF2B5EF4-FFF2-40B4-BE49-F238E27FC236}">
                      <a16:creationId xmlns:a16="http://schemas.microsoft.com/office/drawing/2014/main" id="{5D455BA3-5982-453B-ADC1-F920C557AA2B}"/>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4" name="Freeform 776">
                  <a:extLst>
                    <a:ext uri="{FF2B5EF4-FFF2-40B4-BE49-F238E27FC236}">
                      <a16:creationId xmlns:a16="http://schemas.microsoft.com/office/drawing/2014/main" id="{F3F33B63-A9A7-4047-945B-15E4B898FB6E}"/>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5" name="Freeform 777">
                  <a:extLst>
                    <a:ext uri="{FF2B5EF4-FFF2-40B4-BE49-F238E27FC236}">
                      <a16:creationId xmlns:a16="http://schemas.microsoft.com/office/drawing/2014/main" id="{54369232-ED4E-458A-8C70-1528823A11D6}"/>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6" name="Freeform 778">
                  <a:extLst>
                    <a:ext uri="{FF2B5EF4-FFF2-40B4-BE49-F238E27FC236}">
                      <a16:creationId xmlns:a16="http://schemas.microsoft.com/office/drawing/2014/main" id="{F2B3FD10-73BE-4CAB-9566-3D20FE2331C6}"/>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7" name="Freeform 779">
                  <a:extLst>
                    <a:ext uri="{FF2B5EF4-FFF2-40B4-BE49-F238E27FC236}">
                      <a16:creationId xmlns:a16="http://schemas.microsoft.com/office/drawing/2014/main" id="{6FCD9E9A-5BB3-4CB7-ABEE-6C512F28957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8" name="Freeform 780">
                  <a:extLst>
                    <a:ext uri="{FF2B5EF4-FFF2-40B4-BE49-F238E27FC236}">
                      <a16:creationId xmlns:a16="http://schemas.microsoft.com/office/drawing/2014/main" id="{7A3D9468-DE07-42BB-98A3-F9C0C1A7B53F}"/>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9" name="Freeform 781">
                  <a:extLst>
                    <a:ext uri="{FF2B5EF4-FFF2-40B4-BE49-F238E27FC236}">
                      <a16:creationId xmlns:a16="http://schemas.microsoft.com/office/drawing/2014/main" id="{354598EF-4E94-4C04-B161-157850CBE771}"/>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0" name="Freeform 782">
                  <a:extLst>
                    <a:ext uri="{FF2B5EF4-FFF2-40B4-BE49-F238E27FC236}">
                      <a16:creationId xmlns:a16="http://schemas.microsoft.com/office/drawing/2014/main" id="{C2AB488B-BAC0-412B-8DBA-7E3521F83F60}"/>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1" name="Freeform 783">
                  <a:extLst>
                    <a:ext uri="{FF2B5EF4-FFF2-40B4-BE49-F238E27FC236}">
                      <a16:creationId xmlns:a16="http://schemas.microsoft.com/office/drawing/2014/main" id="{5083B5E8-2AF2-4FBF-B4C3-C4FAA920BE96}"/>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2" name="Freeform 784">
                  <a:extLst>
                    <a:ext uri="{FF2B5EF4-FFF2-40B4-BE49-F238E27FC236}">
                      <a16:creationId xmlns:a16="http://schemas.microsoft.com/office/drawing/2014/main" id="{557EC6AC-FEF6-41CE-A318-D2964767AFC3}"/>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3" name="Freeform 785">
                  <a:extLst>
                    <a:ext uri="{FF2B5EF4-FFF2-40B4-BE49-F238E27FC236}">
                      <a16:creationId xmlns:a16="http://schemas.microsoft.com/office/drawing/2014/main" id="{CA721432-374A-4C45-822F-9DDC1362CE67}"/>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4" name="Freeform 786">
                  <a:extLst>
                    <a:ext uri="{FF2B5EF4-FFF2-40B4-BE49-F238E27FC236}">
                      <a16:creationId xmlns:a16="http://schemas.microsoft.com/office/drawing/2014/main" id="{6AF1CC56-E2F9-4019-8C23-026EF8C5EAB5}"/>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5" name="Freeform 787">
                  <a:extLst>
                    <a:ext uri="{FF2B5EF4-FFF2-40B4-BE49-F238E27FC236}">
                      <a16:creationId xmlns:a16="http://schemas.microsoft.com/office/drawing/2014/main" id="{9031E57D-B569-4EB5-B458-B496DC89935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6" name="Freeform 788">
                  <a:extLst>
                    <a:ext uri="{FF2B5EF4-FFF2-40B4-BE49-F238E27FC236}">
                      <a16:creationId xmlns:a16="http://schemas.microsoft.com/office/drawing/2014/main" id="{1AFF3B22-59DA-40E9-AA2C-1BFFE31CADC7}"/>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7" name="Freeform 789">
                  <a:extLst>
                    <a:ext uri="{FF2B5EF4-FFF2-40B4-BE49-F238E27FC236}">
                      <a16:creationId xmlns:a16="http://schemas.microsoft.com/office/drawing/2014/main" id="{909F7FA3-4118-4F50-993F-FF37026FD670}"/>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8" name="Freeform 790">
                  <a:extLst>
                    <a:ext uri="{FF2B5EF4-FFF2-40B4-BE49-F238E27FC236}">
                      <a16:creationId xmlns:a16="http://schemas.microsoft.com/office/drawing/2014/main" id="{AC378684-6B08-423E-907F-0545FDE3722B}"/>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9" name="Freeform 791">
                  <a:extLst>
                    <a:ext uri="{FF2B5EF4-FFF2-40B4-BE49-F238E27FC236}">
                      <a16:creationId xmlns:a16="http://schemas.microsoft.com/office/drawing/2014/main" id="{20051160-0F45-4F0B-8676-3E80A9C29A14}"/>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0" name="Freeform 792">
                  <a:extLst>
                    <a:ext uri="{FF2B5EF4-FFF2-40B4-BE49-F238E27FC236}">
                      <a16:creationId xmlns:a16="http://schemas.microsoft.com/office/drawing/2014/main" id="{A28AEFDA-0E9E-47B5-B9C8-F26413B35D23}"/>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1" name="Freeform 793">
                  <a:extLst>
                    <a:ext uri="{FF2B5EF4-FFF2-40B4-BE49-F238E27FC236}">
                      <a16:creationId xmlns:a16="http://schemas.microsoft.com/office/drawing/2014/main" id="{4A56C93F-EDF9-4344-994C-1CC7BE667738}"/>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2" name="Freeform 794">
                  <a:extLst>
                    <a:ext uri="{FF2B5EF4-FFF2-40B4-BE49-F238E27FC236}">
                      <a16:creationId xmlns:a16="http://schemas.microsoft.com/office/drawing/2014/main" id="{407841B0-8611-45A9-9B83-FC52E25E37F0}"/>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3" name="Freeform 795">
                  <a:extLst>
                    <a:ext uri="{FF2B5EF4-FFF2-40B4-BE49-F238E27FC236}">
                      <a16:creationId xmlns:a16="http://schemas.microsoft.com/office/drawing/2014/main" id="{1A592EB2-C5EB-4452-8DCA-70E0C53ED199}"/>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4" name="Freeform 796">
                  <a:extLst>
                    <a:ext uri="{FF2B5EF4-FFF2-40B4-BE49-F238E27FC236}">
                      <a16:creationId xmlns:a16="http://schemas.microsoft.com/office/drawing/2014/main" id="{3D1721DF-9800-4579-9BC6-BD3644D9EA9A}"/>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5" name="Freeform 797">
                  <a:extLst>
                    <a:ext uri="{FF2B5EF4-FFF2-40B4-BE49-F238E27FC236}">
                      <a16:creationId xmlns:a16="http://schemas.microsoft.com/office/drawing/2014/main" id="{CA5C4CFD-A9B6-4B98-80F6-6A3F53CD2ACD}"/>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6" name="Freeform 798">
                  <a:extLst>
                    <a:ext uri="{FF2B5EF4-FFF2-40B4-BE49-F238E27FC236}">
                      <a16:creationId xmlns:a16="http://schemas.microsoft.com/office/drawing/2014/main" id="{4612F0AD-5168-4AB7-814D-B91573950ADC}"/>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7" name="Freeform 799">
                  <a:extLst>
                    <a:ext uri="{FF2B5EF4-FFF2-40B4-BE49-F238E27FC236}">
                      <a16:creationId xmlns:a16="http://schemas.microsoft.com/office/drawing/2014/main" id="{EAFC6105-A1B5-470E-90A1-7E66EE8CF714}"/>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8" name="Freeform 800">
                  <a:extLst>
                    <a:ext uri="{FF2B5EF4-FFF2-40B4-BE49-F238E27FC236}">
                      <a16:creationId xmlns:a16="http://schemas.microsoft.com/office/drawing/2014/main" id="{B714A130-8CBA-4EA2-8D92-C625284F04EF}"/>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9" name="Freeform 801">
                  <a:extLst>
                    <a:ext uri="{FF2B5EF4-FFF2-40B4-BE49-F238E27FC236}">
                      <a16:creationId xmlns:a16="http://schemas.microsoft.com/office/drawing/2014/main" id="{6A674204-6657-4BBF-8A07-F126D00B43E2}"/>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0" name="Freeform 802">
                  <a:extLst>
                    <a:ext uri="{FF2B5EF4-FFF2-40B4-BE49-F238E27FC236}">
                      <a16:creationId xmlns:a16="http://schemas.microsoft.com/office/drawing/2014/main" id="{B12F1CE6-B1FC-49D4-8FA0-9C95A161D2E2}"/>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1" name="Freeform 803">
                  <a:extLst>
                    <a:ext uri="{FF2B5EF4-FFF2-40B4-BE49-F238E27FC236}">
                      <a16:creationId xmlns:a16="http://schemas.microsoft.com/office/drawing/2014/main" id="{8E8EF352-E220-4549-9DD9-B2C3BA67B908}"/>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2" name="Freeform 804">
                  <a:extLst>
                    <a:ext uri="{FF2B5EF4-FFF2-40B4-BE49-F238E27FC236}">
                      <a16:creationId xmlns:a16="http://schemas.microsoft.com/office/drawing/2014/main" id="{28DE28EE-66DC-4CAB-B20F-BB51E9706A79}"/>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3" name="Freeform 805">
                  <a:extLst>
                    <a:ext uri="{FF2B5EF4-FFF2-40B4-BE49-F238E27FC236}">
                      <a16:creationId xmlns:a16="http://schemas.microsoft.com/office/drawing/2014/main" id="{7E247876-BCFC-47BB-8977-9C79B3ADB51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4" name="Freeform 806">
                  <a:extLst>
                    <a:ext uri="{FF2B5EF4-FFF2-40B4-BE49-F238E27FC236}">
                      <a16:creationId xmlns:a16="http://schemas.microsoft.com/office/drawing/2014/main" id="{4FED7BEF-A22B-4557-A066-90AD6BC8BA2F}"/>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5" name="Freeform 807">
                  <a:extLst>
                    <a:ext uri="{FF2B5EF4-FFF2-40B4-BE49-F238E27FC236}">
                      <a16:creationId xmlns:a16="http://schemas.microsoft.com/office/drawing/2014/main" id="{77111766-BE4F-4508-B5B4-22B17D0D6275}"/>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6" name="Freeform 808">
                  <a:extLst>
                    <a:ext uri="{FF2B5EF4-FFF2-40B4-BE49-F238E27FC236}">
                      <a16:creationId xmlns:a16="http://schemas.microsoft.com/office/drawing/2014/main" id="{914813E5-4EC7-49A1-9E50-98FF904FD63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7" name="Freeform 809">
                  <a:extLst>
                    <a:ext uri="{FF2B5EF4-FFF2-40B4-BE49-F238E27FC236}">
                      <a16:creationId xmlns:a16="http://schemas.microsoft.com/office/drawing/2014/main" id="{C5AA720F-C628-4D71-BF9E-4CD20E6D0A4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8" name="Freeform 810">
                  <a:extLst>
                    <a:ext uri="{FF2B5EF4-FFF2-40B4-BE49-F238E27FC236}">
                      <a16:creationId xmlns:a16="http://schemas.microsoft.com/office/drawing/2014/main" id="{288306F0-6A54-43F0-B906-5CBCD05D7E0F}"/>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9" name="Freeform 811">
                  <a:extLst>
                    <a:ext uri="{FF2B5EF4-FFF2-40B4-BE49-F238E27FC236}">
                      <a16:creationId xmlns:a16="http://schemas.microsoft.com/office/drawing/2014/main" id="{A5368DC1-A82F-4CC0-B635-F7B4C72B4309}"/>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0" name="Freeform 812">
                  <a:extLst>
                    <a:ext uri="{FF2B5EF4-FFF2-40B4-BE49-F238E27FC236}">
                      <a16:creationId xmlns:a16="http://schemas.microsoft.com/office/drawing/2014/main" id="{25598E34-AB7D-4B75-BA87-CE73BF906AE8}"/>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1" name="Freeform 813">
                  <a:extLst>
                    <a:ext uri="{FF2B5EF4-FFF2-40B4-BE49-F238E27FC236}">
                      <a16:creationId xmlns:a16="http://schemas.microsoft.com/office/drawing/2014/main" id="{95A360A1-28F1-4B89-9253-C1F730AD7F46}"/>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2" name="Freeform 814">
                  <a:extLst>
                    <a:ext uri="{FF2B5EF4-FFF2-40B4-BE49-F238E27FC236}">
                      <a16:creationId xmlns:a16="http://schemas.microsoft.com/office/drawing/2014/main" id="{B90FB161-04BA-4697-8D4B-4D6E51D8C218}"/>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3" name="Freeform 815">
                  <a:extLst>
                    <a:ext uri="{FF2B5EF4-FFF2-40B4-BE49-F238E27FC236}">
                      <a16:creationId xmlns:a16="http://schemas.microsoft.com/office/drawing/2014/main" id="{AA0B113B-4374-44E9-8EB3-5018E641EB04}"/>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4" name="Freeform 816">
                  <a:extLst>
                    <a:ext uri="{FF2B5EF4-FFF2-40B4-BE49-F238E27FC236}">
                      <a16:creationId xmlns:a16="http://schemas.microsoft.com/office/drawing/2014/main" id="{977F37A1-4B09-4676-9DC2-DB84F806060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5" name="Freeform 817">
                  <a:extLst>
                    <a:ext uri="{FF2B5EF4-FFF2-40B4-BE49-F238E27FC236}">
                      <a16:creationId xmlns:a16="http://schemas.microsoft.com/office/drawing/2014/main" id="{60BBC096-BB76-4949-A5CA-398580EFFD07}"/>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6" name="Freeform 818">
                  <a:extLst>
                    <a:ext uri="{FF2B5EF4-FFF2-40B4-BE49-F238E27FC236}">
                      <a16:creationId xmlns:a16="http://schemas.microsoft.com/office/drawing/2014/main" id="{00F53ADF-1931-487C-8408-59491CEF898D}"/>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7" name="Freeform 819">
                  <a:extLst>
                    <a:ext uri="{FF2B5EF4-FFF2-40B4-BE49-F238E27FC236}">
                      <a16:creationId xmlns:a16="http://schemas.microsoft.com/office/drawing/2014/main" id="{B8EA769E-BBF3-4F61-BC21-933D651EE7D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8" name="Freeform 820">
                  <a:extLst>
                    <a:ext uri="{FF2B5EF4-FFF2-40B4-BE49-F238E27FC236}">
                      <a16:creationId xmlns:a16="http://schemas.microsoft.com/office/drawing/2014/main" id="{46C63856-0C68-4817-9C61-48B9B9CDFBB8}"/>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9" name="Freeform 821">
                  <a:extLst>
                    <a:ext uri="{FF2B5EF4-FFF2-40B4-BE49-F238E27FC236}">
                      <a16:creationId xmlns:a16="http://schemas.microsoft.com/office/drawing/2014/main" id="{19D896FC-36E8-473A-B34B-85790DA1E4F4}"/>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0" name="Freeform 822">
                  <a:extLst>
                    <a:ext uri="{FF2B5EF4-FFF2-40B4-BE49-F238E27FC236}">
                      <a16:creationId xmlns:a16="http://schemas.microsoft.com/office/drawing/2014/main" id="{619FD8E1-715D-4EAB-B746-02F374BC6557}"/>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1" name="Freeform 823">
                  <a:extLst>
                    <a:ext uri="{FF2B5EF4-FFF2-40B4-BE49-F238E27FC236}">
                      <a16:creationId xmlns:a16="http://schemas.microsoft.com/office/drawing/2014/main" id="{049948A7-4192-47E9-B71D-922E6B21D880}"/>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2" name="Freeform 824">
                  <a:extLst>
                    <a:ext uri="{FF2B5EF4-FFF2-40B4-BE49-F238E27FC236}">
                      <a16:creationId xmlns:a16="http://schemas.microsoft.com/office/drawing/2014/main" id="{61C24ECA-8A2F-484A-9395-E5F07C2F567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3" name="Freeform 825">
                  <a:extLst>
                    <a:ext uri="{FF2B5EF4-FFF2-40B4-BE49-F238E27FC236}">
                      <a16:creationId xmlns:a16="http://schemas.microsoft.com/office/drawing/2014/main" id="{4B2DF2ED-CC38-4D60-BAF7-AE56E2DCAB44}"/>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4" name="Freeform 826">
                  <a:extLst>
                    <a:ext uri="{FF2B5EF4-FFF2-40B4-BE49-F238E27FC236}">
                      <a16:creationId xmlns:a16="http://schemas.microsoft.com/office/drawing/2014/main" id="{808C81F5-5EB2-4DE4-9C82-BF13690AFD41}"/>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5" name="Freeform 827">
                  <a:extLst>
                    <a:ext uri="{FF2B5EF4-FFF2-40B4-BE49-F238E27FC236}">
                      <a16:creationId xmlns:a16="http://schemas.microsoft.com/office/drawing/2014/main" id="{91469AB0-0E92-43E3-9DDB-14D32FCA02AF}"/>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6" name="Freeform 828">
                  <a:extLst>
                    <a:ext uri="{FF2B5EF4-FFF2-40B4-BE49-F238E27FC236}">
                      <a16:creationId xmlns:a16="http://schemas.microsoft.com/office/drawing/2014/main" id="{6149E85A-78C1-482C-A954-D140E8CF4C61}"/>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7" name="Freeform 829">
                  <a:extLst>
                    <a:ext uri="{FF2B5EF4-FFF2-40B4-BE49-F238E27FC236}">
                      <a16:creationId xmlns:a16="http://schemas.microsoft.com/office/drawing/2014/main" id="{77AE367D-0C8D-4611-AC55-F335DDDCC2AB}"/>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8" name="Freeform 830">
                  <a:extLst>
                    <a:ext uri="{FF2B5EF4-FFF2-40B4-BE49-F238E27FC236}">
                      <a16:creationId xmlns:a16="http://schemas.microsoft.com/office/drawing/2014/main" id="{F3762916-D363-40DE-8E77-B0E99B07D4A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9" name="Freeform 831">
                  <a:extLst>
                    <a:ext uri="{FF2B5EF4-FFF2-40B4-BE49-F238E27FC236}">
                      <a16:creationId xmlns:a16="http://schemas.microsoft.com/office/drawing/2014/main" id="{481B5E06-DF38-444D-A318-8CFA7BB53146}"/>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0" name="Freeform 832">
                  <a:extLst>
                    <a:ext uri="{FF2B5EF4-FFF2-40B4-BE49-F238E27FC236}">
                      <a16:creationId xmlns:a16="http://schemas.microsoft.com/office/drawing/2014/main" id="{3C70B23C-8885-467F-BFA5-BE0FF22681DD}"/>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1" name="Freeform 833">
                  <a:extLst>
                    <a:ext uri="{FF2B5EF4-FFF2-40B4-BE49-F238E27FC236}">
                      <a16:creationId xmlns:a16="http://schemas.microsoft.com/office/drawing/2014/main" id="{4A2129C9-4556-4321-A703-902425A33F65}"/>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2" name="Freeform 834">
                  <a:extLst>
                    <a:ext uri="{FF2B5EF4-FFF2-40B4-BE49-F238E27FC236}">
                      <a16:creationId xmlns:a16="http://schemas.microsoft.com/office/drawing/2014/main" id="{33A7EC4A-BE69-4EF3-B314-34C9972BF6A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3" name="Freeform 835">
                  <a:extLst>
                    <a:ext uri="{FF2B5EF4-FFF2-40B4-BE49-F238E27FC236}">
                      <a16:creationId xmlns:a16="http://schemas.microsoft.com/office/drawing/2014/main" id="{C45CC236-1BC0-4A15-AE06-79B631086C41}"/>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4" name="Freeform 836">
                  <a:extLst>
                    <a:ext uri="{FF2B5EF4-FFF2-40B4-BE49-F238E27FC236}">
                      <a16:creationId xmlns:a16="http://schemas.microsoft.com/office/drawing/2014/main" id="{8A37AEFD-51C2-417A-B02B-A0EE484E69E9}"/>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5" name="Freeform 837">
                  <a:extLst>
                    <a:ext uri="{FF2B5EF4-FFF2-40B4-BE49-F238E27FC236}">
                      <a16:creationId xmlns:a16="http://schemas.microsoft.com/office/drawing/2014/main" id="{D44AC00E-4301-4B11-A4B3-420A9710979F}"/>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6" name="Freeform 838">
                  <a:extLst>
                    <a:ext uri="{FF2B5EF4-FFF2-40B4-BE49-F238E27FC236}">
                      <a16:creationId xmlns:a16="http://schemas.microsoft.com/office/drawing/2014/main" id="{CFD1EAB6-C3CA-4E7F-BABC-BCEABFB01C64}"/>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400" name="Oval 839">
                <a:extLst>
                  <a:ext uri="{FF2B5EF4-FFF2-40B4-BE49-F238E27FC236}">
                    <a16:creationId xmlns:a16="http://schemas.microsoft.com/office/drawing/2014/main" id="{B189B90E-933B-45AA-8049-8FEE193F7393}"/>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1" name="Oval 840">
                <a:extLst>
                  <a:ext uri="{FF2B5EF4-FFF2-40B4-BE49-F238E27FC236}">
                    <a16:creationId xmlns:a16="http://schemas.microsoft.com/office/drawing/2014/main" id="{982F0722-F9B5-452D-A8CF-A4150F798BC3}"/>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2" name="Oval 841">
                <a:extLst>
                  <a:ext uri="{FF2B5EF4-FFF2-40B4-BE49-F238E27FC236}">
                    <a16:creationId xmlns:a16="http://schemas.microsoft.com/office/drawing/2014/main" id="{670065C4-6FFB-49A4-973C-8E14EE29519B}"/>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3" name="Oval 842">
                <a:extLst>
                  <a:ext uri="{FF2B5EF4-FFF2-40B4-BE49-F238E27FC236}">
                    <a16:creationId xmlns:a16="http://schemas.microsoft.com/office/drawing/2014/main" id="{82657C5A-5058-46D4-9F8F-048C285DC880}"/>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4" name="Oval 843">
                <a:extLst>
                  <a:ext uri="{FF2B5EF4-FFF2-40B4-BE49-F238E27FC236}">
                    <a16:creationId xmlns:a16="http://schemas.microsoft.com/office/drawing/2014/main" id="{7A52494C-D71B-47A3-9FDE-35A0D11988FC}"/>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5" name="Oval 844">
                <a:extLst>
                  <a:ext uri="{FF2B5EF4-FFF2-40B4-BE49-F238E27FC236}">
                    <a16:creationId xmlns:a16="http://schemas.microsoft.com/office/drawing/2014/main" id="{172E80B4-D86C-4F0F-A058-D195F500BC5F}"/>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6" name="Oval 845">
                <a:extLst>
                  <a:ext uri="{FF2B5EF4-FFF2-40B4-BE49-F238E27FC236}">
                    <a16:creationId xmlns:a16="http://schemas.microsoft.com/office/drawing/2014/main" id="{072B5936-86CF-40D9-AED8-89975B5F8987}"/>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7" name="Oval 846">
                <a:extLst>
                  <a:ext uri="{FF2B5EF4-FFF2-40B4-BE49-F238E27FC236}">
                    <a16:creationId xmlns:a16="http://schemas.microsoft.com/office/drawing/2014/main" id="{873FF406-BB81-4FA4-BB20-98A4025B1E2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8" name="Oval 847">
                <a:extLst>
                  <a:ext uri="{FF2B5EF4-FFF2-40B4-BE49-F238E27FC236}">
                    <a16:creationId xmlns:a16="http://schemas.microsoft.com/office/drawing/2014/main" id="{F0E815DF-D2E1-4536-9549-E5D8BFDCA61B}"/>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9" name="Oval 848">
                <a:extLst>
                  <a:ext uri="{FF2B5EF4-FFF2-40B4-BE49-F238E27FC236}">
                    <a16:creationId xmlns:a16="http://schemas.microsoft.com/office/drawing/2014/main" id="{A4783DAC-A6C5-4A86-9D7F-A747EC30B45C}"/>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0" name="Oval 849">
                <a:extLst>
                  <a:ext uri="{FF2B5EF4-FFF2-40B4-BE49-F238E27FC236}">
                    <a16:creationId xmlns:a16="http://schemas.microsoft.com/office/drawing/2014/main" id="{A7CD22E5-05CC-41DF-91F4-7C6C41854ABD}"/>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1" name="Oval 850">
                <a:extLst>
                  <a:ext uri="{FF2B5EF4-FFF2-40B4-BE49-F238E27FC236}">
                    <a16:creationId xmlns:a16="http://schemas.microsoft.com/office/drawing/2014/main" id="{67B0060B-1BE9-46DA-BC00-6E8311C50A92}"/>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2" name="Oval 851">
                <a:extLst>
                  <a:ext uri="{FF2B5EF4-FFF2-40B4-BE49-F238E27FC236}">
                    <a16:creationId xmlns:a16="http://schemas.microsoft.com/office/drawing/2014/main" id="{246216C1-F9DA-4B74-BEA6-D36D743D8DB9}"/>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3" name="Oval 852">
                <a:extLst>
                  <a:ext uri="{FF2B5EF4-FFF2-40B4-BE49-F238E27FC236}">
                    <a16:creationId xmlns:a16="http://schemas.microsoft.com/office/drawing/2014/main" id="{BDD9A1BB-8991-418A-A479-238B59B84529}"/>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4" name="Oval 853">
                <a:extLst>
                  <a:ext uri="{FF2B5EF4-FFF2-40B4-BE49-F238E27FC236}">
                    <a16:creationId xmlns:a16="http://schemas.microsoft.com/office/drawing/2014/main" id="{64F6DCA5-12CB-4AE5-B207-8D674E66DF4B}"/>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5" name="Oval 854">
                <a:extLst>
                  <a:ext uri="{FF2B5EF4-FFF2-40B4-BE49-F238E27FC236}">
                    <a16:creationId xmlns:a16="http://schemas.microsoft.com/office/drawing/2014/main" id="{14A6BD7C-43CD-4CED-A4EE-8A4F97E5721C}"/>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6" name="Oval 855">
                <a:extLst>
                  <a:ext uri="{FF2B5EF4-FFF2-40B4-BE49-F238E27FC236}">
                    <a16:creationId xmlns:a16="http://schemas.microsoft.com/office/drawing/2014/main" id="{137E5570-B2F2-4E1B-A3E7-386ED45BF361}"/>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7" name="Oval 856">
                <a:extLst>
                  <a:ext uri="{FF2B5EF4-FFF2-40B4-BE49-F238E27FC236}">
                    <a16:creationId xmlns:a16="http://schemas.microsoft.com/office/drawing/2014/main" id="{88E99028-A6B4-42EA-8DB8-F7B76339226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8" name="Oval 857">
                <a:extLst>
                  <a:ext uri="{FF2B5EF4-FFF2-40B4-BE49-F238E27FC236}">
                    <a16:creationId xmlns:a16="http://schemas.microsoft.com/office/drawing/2014/main" id="{35B61483-D372-45F6-8C38-AE25AF354AA2}"/>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9" name="Oval 858">
                <a:extLst>
                  <a:ext uri="{FF2B5EF4-FFF2-40B4-BE49-F238E27FC236}">
                    <a16:creationId xmlns:a16="http://schemas.microsoft.com/office/drawing/2014/main" id="{E5B22AE8-5877-4592-8149-D1EA263502E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0" name="Oval 859">
                <a:extLst>
                  <a:ext uri="{FF2B5EF4-FFF2-40B4-BE49-F238E27FC236}">
                    <a16:creationId xmlns:a16="http://schemas.microsoft.com/office/drawing/2014/main" id="{ED14EDED-C9EF-4CAF-9C5F-32E79496417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1" name="Oval 860">
                <a:extLst>
                  <a:ext uri="{FF2B5EF4-FFF2-40B4-BE49-F238E27FC236}">
                    <a16:creationId xmlns:a16="http://schemas.microsoft.com/office/drawing/2014/main" id="{EA2D4220-9AB6-47AF-86D5-C71990FD2EBD}"/>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2" name="Oval 861">
                <a:extLst>
                  <a:ext uri="{FF2B5EF4-FFF2-40B4-BE49-F238E27FC236}">
                    <a16:creationId xmlns:a16="http://schemas.microsoft.com/office/drawing/2014/main" id="{F3DA1863-68AE-40BB-B5CA-5520FC096235}"/>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3" name="Oval 862">
                <a:extLst>
                  <a:ext uri="{FF2B5EF4-FFF2-40B4-BE49-F238E27FC236}">
                    <a16:creationId xmlns:a16="http://schemas.microsoft.com/office/drawing/2014/main" id="{65F6E857-AA27-4DCC-A741-7585012E7522}"/>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4" name="Oval 863">
                <a:extLst>
                  <a:ext uri="{FF2B5EF4-FFF2-40B4-BE49-F238E27FC236}">
                    <a16:creationId xmlns:a16="http://schemas.microsoft.com/office/drawing/2014/main" id="{CCBBFA37-009B-42A5-8898-B0D2B49C6A8F}"/>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5" name="Oval 864">
                <a:extLst>
                  <a:ext uri="{FF2B5EF4-FFF2-40B4-BE49-F238E27FC236}">
                    <a16:creationId xmlns:a16="http://schemas.microsoft.com/office/drawing/2014/main" id="{298E997C-016E-4A3B-882B-E28A4A54B3D3}"/>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6" name="Oval 865">
                <a:extLst>
                  <a:ext uri="{FF2B5EF4-FFF2-40B4-BE49-F238E27FC236}">
                    <a16:creationId xmlns:a16="http://schemas.microsoft.com/office/drawing/2014/main" id="{9241DA00-182F-4EB8-8B4B-B7059091E013}"/>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7" name="Oval 866">
                <a:extLst>
                  <a:ext uri="{FF2B5EF4-FFF2-40B4-BE49-F238E27FC236}">
                    <a16:creationId xmlns:a16="http://schemas.microsoft.com/office/drawing/2014/main" id="{7A7098B5-F335-4DF3-8EFF-8E183458B8F0}"/>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8" name="Oval 867">
                <a:extLst>
                  <a:ext uri="{FF2B5EF4-FFF2-40B4-BE49-F238E27FC236}">
                    <a16:creationId xmlns:a16="http://schemas.microsoft.com/office/drawing/2014/main" id="{C4EADE61-0027-46E2-81A8-6A2228E8DE9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9" name="Oval 868">
                <a:extLst>
                  <a:ext uri="{FF2B5EF4-FFF2-40B4-BE49-F238E27FC236}">
                    <a16:creationId xmlns:a16="http://schemas.microsoft.com/office/drawing/2014/main" id="{912468F9-FCCB-4A95-BA0F-729500297D5F}"/>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0" name="Oval 869">
                <a:extLst>
                  <a:ext uri="{FF2B5EF4-FFF2-40B4-BE49-F238E27FC236}">
                    <a16:creationId xmlns:a16="http://schemas.microsoft.com/office/drawing/2014/main" id="{48B240AC-F692-429F-A78E-128F46DC382B}"/>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1" name="Oval 870">
                <a:extLst>
                  <a:ext uri="{FF2B5EF4-FFF2-40B4-BE49-F238E27FC236}">
                    <a16:creationId xmlns:a16="http://schemas.microsoft.com/office/drawing/2014/main" id="{279EF22C-EB6B-43A8-AB77-6925BDABF8BD}"/>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2" name="Oval 871">
                <a:extLst>
                  <a:ext uri="{FF2B5EF4-FFF2-40B4-BE49-F238E27FC236}">
                    <a16:creationId xmlns:a16="http://schemas.microsoft.com/office/drawing/2014/main" id="{B772DE12-746B-43DF-B5B4-E64210EEDCB7}"/>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3" name="Oval 872">
                <a:extLst>
                  <a:ext uri="{FF2B5EF4-FFF2-40B4-BE49-F238E27FC236}">
                    <a16:creationId xmlns:a16="http://schemas.microsoft.com/office/drawing/2014/main" id="{00E29531-703B-4674-B4B0-2ACDB6991F0C}"/>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4" name="Oval 873">
                <a:extLst>
                  <a:ext uri="{FF2B5EF4-FFF2-40B4-BE49-F238E27FC236}">
                    <a16:creationId xmlns:a16="http://schemas.microsoft.com/office/drawing/2014/main" id="{90572F77-7F8C-42C8-8736-02CECC024871}"/>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5" name="Oval 874">
                <a:extLst>
                  <a:ext uri="{FF2B5EF4-FFF2-40B4-BE49-F238E27FC236}">
                    <a16:creationId xmlns:a16="http://schemas.microsoft.com/office/drawing/2014/main" id="{F56E645D-9F99-4806-ABC3-C48C5F81EA4A}"/>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6" name="Oval 875">
                <a:extLst>
                  <a:ext uri="{FF2B5EF4-FFF2-40B4-BE49-F238E27FC236}">
                    <a16:creationId xmlns:a16="http://schemas.microsoft.com/office/drawing/2014/main" id="{3C5D6FD5-AF56-45C8-8334-40CD243B6D67}"/>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7" name="Oval 876">
                <a:extLst>
                  <a:ext uri="{FF2B5EF4-FFF2-40B4-BE49-F238E27FC236}">
                    <a16:creationId xmlns:a16="http://schemas.microsoft.com/office/drawing/2014/main" id="{B66D2C4E-B18C-482B-8F3C-741C82EF3B57}"/>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8" name="Oval 877">
                <a:extLst>
                  <a:ext uri="{FF2B5EF4-FFF2-40B4-BE49-F238E27FC236}">
                    <a16:creationId xmlns:a16="http://schemas.microsoft.com/office/drawing/2014/main" id="{D544EA50-D527-4975-84D7-7FFB8BEB5861}"/>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9" name="Oval 878">
                <a:extLst>
                  <a:ext uri="{FF2B5EF4-FFF2-40B4-BE49-F238E27FC236}">
                    <a16:creationId xmlns:a16="http://schemas.microsoft.com/office/drawing/2014/main" id="{2E30DE9E-87FC-4389-8484-3C7FCD6ED9CB}"/>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0" name="Oval 879">
                <a:extLst>
                  <a:ext uri="{FF2B5EF4-FFF2-40B4-BE49-F238E27FC236}">
                    <a16:creationId xmlns:a16="http://schemas.microsoft.com/office/drawing/2014/main" id="{736F15F5-81AB-4CBF-A75E-4EF5445B4DF3}"/>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1" name="Oval 880">
                <a:extLst>
                  <a:ext uri="{FF2B5EF4-FFF2-40B4-BE49-F238E27FC236}">
                    <a16:creationId xmlns:a16="http://schemas.microsoft.com/office/drawing/2014/main" id="{B3809988-5CB1-4792-AD36-02EC680050B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2" name="Oval 881">
                <a:extLst>
                  <a:ext uri="{FF2B5EF4-FFF2-40B4-BE49-F238E27FC236}">
                    <a16:creationId xmlns:a16="http://schemas.microsoft.com/office/drawing/2014/main" id="{C4191146-70CD-439B-936B-80626DCB7A64}"/>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3" name="Oval 882">
                <a:extLst>
                  <a:ext uri="{FF2B5EF4-FFF2-40B4-BE49-F238E27FC236}">
                    <a16:creationId xmlns:a16="http://schemas.microsoft.com/office/drawing/2014/main" id="{384552F1-C59B-4C17-8156-C7AC18C26FB7}"/>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4" name="Oval 883">
                <a:extLst>
                  <a:ext uri="{FF2B5EF4-FFF2-40B4-BE49-F238E27FC236}">
                    <a16:creationId xmlns:a16="http://schemas.microsoft.com/office/drawing/2014/main" id="{74562A9D-D228-4F49-B643-C60D95B6929A}"/>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5" name="Oval 884">
                <a:extLst>
                  <a:ext uri="{FF2B5EF4-FFF2-40B4-BE49-F238E27FC236}">
                    <a16:creationId xmlns:a16="http://schemas.microsoft.com/office/drawing/2014/main" id="{A14C2BB1-84C8-427B-AD53-076873F1C352}"/>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6" name="Oval 885">
                <a:extLst>
                  <a:ext uri="{FF2B5EF4-FFF2-40B4-BE49-F238E27FC236}">
                    <a16:creationId xmlns:a16="http://schemas.microsoft.com/office/drawing/2014/main" id="{8E347545-ECE9-42DC-9A98-A0815BB95C4B}"/>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7" name="Oval 886">
                <a:extLst>
                  <a:ext uri="{FF2B5EF4-FFF2-40B4-BE49-F238E27FC236}">
                    <a16:creationId xmlns:a16="http://schemas.microsoft.com/office/drawing/2014/main" id="{97F82E80-3931-4B74-8E75-098E004C850A}"/>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8" name="Oval 887">
                <a:extLst>
                  <a:ext uri="{FF2B5EF4-FFF2-40B4-BE49-F238E27FC236}">
                    <a16:creationId xmlns:a16="http://schemas.microsoft.com/office/drawing/2014/main" id="{78434EAB-153C-44C7-9775-D5A40CB7149F}"/>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9" name="Oval 888">
                <a:extLst>
                  <a:ext uri="{FF2B5EF4-FFF2-40B4-BE49-F238E27FC236}">
                    <a16:creationId xmlns:a16="http://schemas.microsoft.com/office/drawing/2014/main" id="{3899FFC1-A6AA-4B9A-B1CD-BB4BF2F98524}"/>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0" name="Oval 889">
                <a:extLst>
                  <a:ext uri="{FF2B5EF4-FFF2-40B4-BE49-F238E27FC236}">
                    <a16:creationId xmlns:a16="http://schemas.microsoft.com/office/drawing/2014/main" id="{C246DDD5-4A5D-445C-BD7E-68E5B16DD2D5}"/>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1" name="Oval 890">
                <a:extLst>
                  <a:ext uri="{FF2B5EF4-FFF2-40B4-BE49-F238E27FC236}">
                    <a16:creationId xmlns:a16="http://schemas.microsoft.com/office/drawing/2014/main" id="{156D953C-2F3C-4074-B896-7B2BFA59CDC0}"/>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2" name="Oval 891">
                <a:extLst>
                  <a:ext uri="{FF2B5EF4-FFF2-40B4-BE49-F238E27FC236}">
                    <a16:creationId xmlns:a16="http://schemas.microsoft.com/office/drawing/2014/main" id="{70D9CE25-D622-4B9D-99C7-1771F0D17108}"/>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3" name="Oval 892">
                <a:extLst>
                  <a:ext uri="{FF2B5EF4-FFF2-40B4-BE49-F238E27FC236}">
                    <a16:creationId xmlns:a16="http://schemas.microsoft.com/office/drawing/2014/main" id="{25FF174A-4773-4D7C-B220-D568A9421F6A}"/>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4" name="Oval 893">
                <a:extLst>
                  <a:ext uri="{FF2B5EF4-FFF2-40B4-BE49-F238E27FC236}">
                    <a16:creationId xmlns:a16="http://schemas.microsoft.com/office/drawing/2014/main" id="{5A8C9949-E409-4140-8F70-EABA2683F4E2}"/>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5" name="Oval 894">
                <a:extLst>
                  <a:ext uri="{FF2B5EF4-FFF2-40B4-BE49-F238E27FC236}">
                    <a16:creationId xmlns:a16="http://schemas.microsoft.com/office/drawing/2014/main" id="{41435E85-012D-4DAA-A762-CD1513D5B997}"/>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6" name="Oval 895">
                <a:extLst>
                  <a:ext uri="{FF2B5EF4-FFF2-40B4-BE49-F238E27FC236}">
                    <a16:creationId xmlns:a16="http://schemas.microsoft.com/office/drawing/2014/main" id="{C21A4848-8B0D-4664-BAA2-407ADD304672}"/>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7" name="Oval 896">
                <a:extLst>
                  <a:ext uri="{FF2B5EF4-FFF2-40B4-BE49-F238E27FC236}">
                    <a16:creationId xmlns:a16="http://schemas.microsoft.com/office/drawing/2014/main" id="{BE67AE80-F64C-4295-8EEB-C0A5AB3C2C87}"/>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8" name="Oval 897">
                <a:extLst>
                  <a:ext uri="{FF2B5EF4-FFF2-40B4-BE49-F238E27FC236}">
                    <a16:creationId xmlns:a16="http://schemas.microsoft.com/office/drawing/2014/main" id="{68EF8DD6-5ECF-4C0D-A767-EDD415A36662}"/>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9" name="Oval 898">
                <a:extLst>
                  <a:ext uri="{FF2B5EF4-FFF2-40B4-BE49-F238E27FC236}">
                    <a16:creationId xmlns:a16="http://schemas.microsoft.com/office/drawing/2014/main" id="{49F5443E-505A-477C-AC14-E4F09A94CC94}"/>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0" name="Oval 899">
                <a:extLst>
                  <a:ext uri="{FF2B5EF4-FFF2-40B4-BE49-F238E27FC236}">
                    <a16:creationId xmlns:a16="http://schemas.microsoft.com/office/drawing/2014/main" id="{8B8EAA4E-ADBE-44E0-958B-05A2FBF7CFE1}"/>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1" name="Oval 900">
                <a:extLst>
                  <a:ext uri="{FF2B5EF4-FFF2-40B4-BE49-F238E27FC236}">
                    <a16:creationId xmlns:a16="http://schemas.microsoft.com/office/drawing/2014/main" id="{7327DE78-CF69-4C68-99D9-CD77D614CBAE}"/>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2" name="Oval 901">
                <a:extLst>
                  <a:ext uri="{FF2B5EF4-FFF2-40B4-BE49-F238E27FC236}">
                    <a16:creationId xmlns:a16="http://schemas.microsoft.com/office/drawing/2014/main" id="{1C38A4CA-6A88-439A-90A0-0D49393F9B3D}"/>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3" name="Oval 902">
                <a:extLst>
                  <a:ext uri="{FF2B5EF4-FFF2-40B4-BE49-F238E27FC236}">
                    <a16:creationId xmlns:a16="http://schemas.microsoft.com/office/drawing/2014/main" id="{0B7BBCA6-A784-4079-9789-669226FBDC0E}"/>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4" name="Oval 903">
                <a:extLst>
                  <a:ext uri="{FF2B5EF4-FFF2-40B4-BE49-F238E27FC236}">
                    <a16:creationId xmlns:a16="http://schemas.microsoft.com/office/drawing/2014/main" id="{0F24EF86-94A7-43D3-AF18-FE475B922B72}"/>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5" name="Oval 904">
                <a:extLst>
                  <a:ext uri="{FF2B5EF4-FFF2-40B4-BE49-F238E27FC236}">
                    <a16:creationId xmlns:a16="http://schemas.microsoft.com/office/drawing/2014/main" id="{B75E77A0-5400-4F7A-BF7E-CC0A22EBA2F0}"/>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6" name="Oval 905">
                <a:extLst>
                  <a:ext uri="{FF2B5EF4-FFF2-40B4-BE49-F238E27FC236}">
                    <a16:creationId xmlns:a16="http://schemas.microsoft.com/office/drawing/2014/main" id="{0BC1C728-EDAE-4B72-A323-6EA83105B001}"/>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7" name="Oval 906">
                <a:extLst>
                  <a:ext uri="{FF2B5EF4-FFF2-40B4-BE49-F238E27FC236}">
                    <a16:creationId xmlns:a16="http://schemas.microsoft.com/office/drawing/2014/main" id="{AE600BC7-82CB-4BF8-B8D8-C9E2EA211B6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98" name="Freeform 907">
              <a:extLst>
                <a:ext uri="{FF2B5EF4-FFF2-40B4-BE49-F238E27FC236}">
                  <a16:creationId xmlns:a16="http://schemas.microsoft.com/office/drawing/2014/main" id="{0B3D3DF6-5A24-4E91-82CD-B53793D0B5D7}"/>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37" name="Group 912">
            <a:extLst>
              <a:ext uri="{FF2B5EF4-FFF2-40B4-BE49-F238E27FC236}">
                <a16:creationId xmlns:a16="http://schemas.microsoft.com/office/drawing/2014/main" id="{77DA357E-4CCC-459A-AC27-DFA57A1FD831}"/>
              </a:ext>
            </a:extLst>
          </p:cNvPr>
          <p:cNvGrpSpPr>
            <a:grpSpLocks/>
          </p:cNvGrpSpPr>
          <p:nvPr/>
        </p:nvGrpSpPr>
        <p:grpSpPr bwMode="auto">
          <a:xfrm>
            <a:off x="6436475" y="6046039"/>
            <a:ext cx="374650" cy="358775"/>
            <a:chOff x="1106" y="102"/>
            <a:chExt cx="1364" cy="2044"/>
          </a:xfrm>
        </p:grpSpPr>
        <p:grpSp>
          <p:nvGrpSpPr>
            <p:cNvPr id="4538" name="Group 913">
              <a:extLst>
                <a:ext uri="{FF2B5EF4-FFF2-40B4-BE49-F238E27FC236}">
                  <a16:creationId xmlns:a16="http://schemas.microsoft.com/office/drawing/2014/main" id="{19C53DCD-76C1-4944-BD39-FC232979EACF}"/>
                </a:ext>
              </a:extLst>
            </p:cNvPr>
            <p:cNvGrpSpPr>
              <a:grpSpLocks/>
            </p:cNvGrpSpPr>
            <p:nvPr/>
          </p:nvGrpSpPr>
          <p:grpSpPr bwMode="auto">
            <a:xfrm flipH="1">
              <a:off x="1106" y="1216"/>
              <a:ext cx="701" cy="435"/>
              <a:chOff x="4305" y="2263"/>
              <a:chExt cx="701" cy="435"/>
            </a:xfrm>
          </p:grpSpPr>
          <p:grpSp>
            <p:nvGrpSpPr>
              <p:cNvPr id="4570" name="Group 914">
                <a:extLst>
                  <a:ext uri="{FF2B5EF4-FFF2-40B4-BE49-F238E27FC236}">
                    <a16:creationId xmlns:a16="http://schemas.microsoft.com/office/drawing/2014/main" id="{3D7D45DD-B431-4569-947F-678040721561}"/>
                  </a:ext>
                </a:extLst>
              </p:cNvPr>
              <p:cNvGrpSpPr>
                <a:grpSpLocks/>
              </p:cNvGrpSpPr>
              <p:nvPr/>
            </p:nvGrpSpPr>
            <p:grpSpPr bwMode="auto">
              <a:xfrm>
                <a:off x="4707" y="2411"/>
                <a:ext cx="299" cy="287"/>
                <a:chOff x="4836" y="2537"/>
                <a:chExt cx="299" cy="287"/>
              </a:xfrm>
            </p:grpSpPr>
            <p:sp>
              <p:nvSpPr>
                <p:cNvPr id="4572" name="Oval 915">
                  <a:extLst>
                    <a:ext uri="{FF2B5EF4-FFF2-40B4-BE49-F238E27FC236}">
                      <a16:creationId xmlns:a16="http://schemas.microsoft.com/office/drawing/2014/main" id="{BFB0741F-BCB4-4249-B348-916DD31A6C6A}"/>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73" name="Group 916">
                  <a:extLst>
                    <a:ext uri="{FF2B5EF4-FFF2-40B4-BE49-F238E27FC236}">
                      <a16:creationId xmlns:a16="http://schemas.microsoft.com/office/drawing/2014/main" id="{BC733A64-0D68-460A-A2BC-F6F3FD2CEF55}"/>
                    </a:ext>
                  </a:extLst>
                </p:cNvPr>
                <p:cNvGrpSpPr>
                  <a:grpSpLocks/>
                </p:cNvGrpSpPr>
                <p:nvPr/>
              </p:nvGrpSpPr>
              <p:grpSpPr bwMode="auto">
                <a:xfrm flipH="1">
                  <a:off x="5043" y="2730"/>
                  <a:ext cx="92" cy="72"/>
                  <a:chOff x="3499" y="2734"/>
                  <a:chExt cx="92" cy="72"/>
                </a:xfrm>
              </p:grpSpPr>
              <p:sp>
                <p:nvSpPr>
                  <p:cNvPr id="4574" name="AutoShape 917">
                    <a:extLst>
                      <a:ext uri="{FF2B5EF4-FFF2-40B4-BE49-F238E27FC236}">
                        <a16:creationId xmlns:a16="http://schemas.microsoft.com/office/drawing/2014/main" id="{DB39498A-6911-49C5-A9D8-ACBA0977F5AF}"/>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5" name="Oval 918">
                    <a:extLst>
                      <a:ext uri="{FF2B5EF4-FFF2-40B4-BE49-F238E27FC236}">
                        <a16:creationId xmlns:a16="http://schemas.microsoft.com/office/drawing/2014/main" id="{F1594D6F-2CAB-4938-B9C8-751116A71D5B}"/>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571" name="Rectangle 919">
                <a:extLst>
                  <a:ext uri="{FF2B5EF4-FFF2-40B4-BE49-F238E27FC236}">
                    <a16:creationId xmlns:a16="http://schemas.microsoft.com/office/drawing/2014/main" id="{B4304353-8B4D-4DEC-A04D-B515996ACBFD}"/>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39" name="Group 920">
              <a:extLst>
                <a:ext uri="{FF2B5EF4-FFF2-40B4-BE49-F238E27FC236}">
                  <a16:creationId xmlns:a16="http://schemas.microsoft.com/office/drawing/2014/main" id="{BDDDD7ED-FD41-4AE6-92DE-211B925E350D}"/>
                </a:ext>
              </a:extLst>
            </p:cNvPr>
            <p:cNvGrpSpPr>
              <a:grpSpLocks/>
            </p:cNvGrpSpPr>
            <p:nvPr/>
          </p:nvGrpSpPr>
          <p:grpSpPr bwMode="auto">
            <a:xfrm>
              <a:off x="2044" y="1734"/>
              <a:ext cx="277" cy="335"/>
              <a:chOff x="4612" y="3168"/>
              <a:chExt cx="277" cy="335"/>
            </a:xfrm>
          </p:grpSpPr>
          <p:sp>
            <p:nvSpPr>
              <p:cNvPr id="4566" name="Oval 921">
                <a:extLst>
                  <a:ext uri="{FF2B5EF4-FFF2-40B4-BE49-F238E27FC236}">
                    <a16:creationId xmlns:a16="http://schemas.microsoft.com/office/drawing/2014/main" id="{26236963-8694-4B5F-AF94-92990DB68AF7}"/>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67" name="Group 922">
                <a:extLst>
                  <a:ext uri="{FF2B5EF4-FFF2-40B4-BE49-F238E27FC236}">
                    <a16:creationId xmlns:a16="http://schemas.microsoft.com/office/drawing/2014/main" id="{3E3219FB-A728-4E5A-BA2F-5582443EADEB}"/>
                  </a:ext>
                </a:extLst>
              </p:cNvPr>
              <p:cNvGrpSpPr>
                <a:grpSpLocks/>
              </p:cNvGrpSpPr>
              <p:nvPr/>
            </p:nvGrpSpPr>
            <p:grpSpPr bwMode="auto">
              <a:xfrm>
                <a:off x="4764" y="3381"/>
                <a:ext cx="74" cy="122"/>
                <a:chOff x="4764" y="3381"/>
                <a:chExt cx="74" cy="122"/>
              </a:xfrm>
            </p:grpSpPr>
            <p:sp>
              <p:nvSpPr>
                <p:cNvPr id="4568" name="AutoShape 923">
                  <a:extLst>
                    <a:ext uri="{FF2B5EF4-FFF2-40B4-BE49-F238E27FC236}">
                      <a16:creationId xmlns:a16="http://schemas.microsoft.com/office/drawing/2014/main" id="{928AD534-7171-4A74-A971-5556819773D1}"/>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9" name="Oval 924">
                  <a:extLst>
                    <a:ext uri="{FF2B5EF4-FFF2-40B4-BE49-F238E27FC236}">
                      <a16:creationId xmlns:a16="http://schemas.microsoft.com/office/drawing/2014/main" id="{6952140B-9A26-4F13-BBD2-ACB67FE65B1B}"/>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540" name="Group 925">
              <a:extLst>
                <a:ext uri="{FF2B5EF4-FFF2-40B4-BE49-F238E27FC236}">
                  <a16:creationId xmlns:a16="http://schemas.microsoft.com/office/drawing/2014/main" id="{17007C6E-4007-41D6-B30A-786328445106}"/>
                </a:ext>
              </a:extLst>
            </p:cNvPr>
            <p:cNvGrpSpPr>
              <a:grpSpLocks/>
            </p:cNvGrpSpPr>
            <p:nvPr/>
          </p:nvGrpSpPr>
          <p:grpSpPr bwMode="auto">
            <a:xfrm>
              <a:off x="1301" y="1786"/>
              <a:ext cx="278" cy="360"/>
              <a:chOff x="3746" y="3157"/>
              <a:chExt cx="278" cy="360"/>
            </a:xfrm>
          </p:grpSpPr>
          <p:sp>
            <p:nvSpPr>
              <p:cNvPr id="4562" name="Oval 926">
                <a:extLst>
                  <a:ext uri="{FF2B5EF4-FFF2-40B4-BE49-F238E27FC236}">
                    <a16:creationId xmlns:a16="http://schemas.microsoft.com/office/drawing/2014/main" id="{C9755CC3-6FAC-4B0D-AA09-612C6D874578}"/>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63" name="Group 927">
                <a:extLst>
                  <a:ext uri="{FF2B5EF4-FFF2-40B4-BE49-F238E27FC236}">
                    <a16:creationId xmlns:a16="http://schemas.microsoft.com/office/drawing/2014/main" id="{43F80A3D-8B47-4EE7-8F1A-B35B44828A2E}"/>
                  </a:ext>
                </a:extLst>
              </p:cNvPr>
              <p:cNvGrpSpPr>
                <a:grpSpLocks/>
              </p:cNvGrpSpPr>
              <p:nvPr/>
            </p:nvGrpSpPr>
            <p:grpSpPr bwMode="auto">
              <a:xfrm rot="20348198" flipH="1">
                <a:off x="3821" y="3395"/>
                <a:ext cx="74" cy="122"/>
                <a:chOff x="4764" y="3381"/>
                <a:chExt cx="74" cy="122"/>
              </a:xfrm>
            </p:grpSpPr>
            <p:sp>
              <p:nvSpPr>
                <p:cNvPr id="4564" name="AutoShape 928">
                  <a:extLst>
                    <a:ext uri="{FF2B5EF4-FFF2-40B4-BE49-F238E27FC236}">
                      <a16:creationId xmlns:a16="http://schemas.microsoft.com/office/drawing/2014/main" id="{E2013EEC-2CC8-4C81-9804-57E2F49FA85E}"/>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5" name="Oval 929">
                  <a:extLst>
                    <a:ext uri="{FF2B5EF4-FFF2-40B4-BE49-F238E27FC236}">
                      <a16:creationId xmlns:a16="http://schemas.microsoft.com/office/drawing/2014/main" id="{C466F788-D5A4-4167-A247-FEE08D6AC789}"/>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4541" name="Group 930">
              <a:extLst>
                <a:ext uri="{FF2B5EF4-FFF2-40B4-BE49-F238E27FC236}">
                  <a16:creationId xmlns:a16="http://schemas.microsoft.com/office/drawing/2014/main" id="{8140A0B6-61E7-4FEE-A839-17DBB7BE85C8}"/>
                </a:ext>
              </a:extLst>
            </p:cNvPr>
            <p:cNvGrpSpPr>
              <a:grpSpLocks/>
            </p:cNvGrpSpPr>
            <p:nvPr/>
          </p:nvGrpSpPr>
          <p:grpSpPr bwMode="auto">
            <a:xfrm>
              <a:off x="1720" y="102"/>
              <a:ext cx="62" cy="934"/>
              <a:chOff x="4174" y="1140"/>
              <a:chExt cx="62" cy="934"/>
            </a:xfrm>
          </p:grpSpPr>
          <p:sp>
            <p:nvSpPr>
              <p:cNvPr id="4560" name="Rectangle 931">
                <a:extLst>
                  <a:ext uri="{FF2B5EF4-FFF2-40B4-BE49-F238E27FC236}">
                    <a16:creationId xmlns:a16="http://schemas.microsoft.com/office/drawing/2014/main" id="{EC02284D-9B41-4C50-96F4-404D62B32B48}"/>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1" name="Oval 932">
                <a:extLst>
                  <a:ext uri="{FF2B5EF4-FFF2-40B4-BE49-F238E27FC236}">
                    <a16:creationId xmlns:a16="http://schemas.microsoft.com/office/drawing/2014/main" id="{2B3B2501-6432-4D3C-A075-ABFD62D8EE59}"/>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2" name="Group 933">
              <a:extLst>
                <a:ext uri="{FF2B5EF4-FFF2-40B4-BE49-F238E27FC236}">
                  <a16:creationId xmlns:a16="http://schemas.microsoft.com/office/drawing/2014/main" id="{131F2ADA-5561-455B-9554-8602628B0D89}"/>
                </a:ext>
              </a:extLst>
            </p:cNvPr>
            <p:cNvGrpSpPr>
              <a:grpSpLocks/>
            </p:cNvGrpSpPr>
            <p:nvPr/>
          </p:nvGrpSpPr>
          <p:grpSpPr bwMode="auto">
            <a:xfrm>
              <a:off x="1726" y="137"/>
              <a:ext cx="62" cy="931"/>
              <a:chOff x="4258" y="1181"/>
              <a:chExt cx="62" cy="931"/>
            </a:xfrm>
          </p:grpSpPr>
          <p:sp>
            <p:nvSpPr>
              <p:cNvPr id="4558" name="Rectangle 934">
                <a:extLst>
                  <a:ext uri="{FF2B5EF4-FFF2-40B4-BE49-F238E27FC236}">
                    <a16:creationId xmlns:a16="http://schemas.microsoft.com/office/drawing/2014/main" id="{7CEB2C2D-8F27-4B66-85E4-85258D50AD28}"/>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9" name="Oval 935">
                <a:extLst>
                  <a:ext uri="{FF2B5EF4-FFF2-40B4-BE49-F238E27FC236}">
                    <a16:creationId xmlns:a16="http://schemas.microsoft.com/office/drawing/2014/main" id="{6B8C3197-9455-41F4-979F-EBFD22EEF535}"/>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3" name="Group 936">
              <a:extLst>
                <a:ext uri="{FF2B5EF4-FFF2-40B4-BE49-F238E27FC236}">
                  <a16:creationId xmlns:a16="http://schemas.microsoft.com/office/drawing/2014/main" id="{CD41993A-23CB-421F-9D0D-24013E1B545A}"/>
                </a:ext>
              </a:extLst>
            </p:cNvPr>
            <p:cNvGrpSpPr>
              <a:grpSpLocks/>
            </p:cNvGrpSpPr>
            <p:nvPr/>
          </p:nvGrpSpPr>
          <p:grpSpPr bwMode="auto">
            <a:xfrm flipH="1">
              <a:off x="1793" y="105"/>
              <a:ext cx="62" cy="934"/>
              <a:chOff x="4174" y="1140"/>
              <a:chExt cx="62" cy="934"/>
            </a:xfrm>
          </p:grpSpPr>
          <p:sp>
            <p:nvSpPr>
              <p:cNvPr id="4556" name="Rectangle 937">
                <a:extLst>
                  <a:ext uri="{FF2B5EF4-FFF2-40B4-BE49-F238E27FC236}">
                    <a16:creationId xmlns:a16="http://schemas.microsoft.com/office/drawing/2014/main" id="{CD3EF785-AB68-4DD5-AA99-D81C84041C0C}"/>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7" name="Oval 938">
                <a:extLst>
                  <a:ext uri="{FF2B5EF4-FFF2-40B4-BE49-F238E27FC236}">
                    <a16:creationId xmlns:a16="http://schemas.microsoft.com/office/drawing/2014/main" id="{60B14A4C-F1D5-4395-88D2-ADFCD0DD9EDC}"/>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4" name="Group 939">
              <a:extLst>
                <a:ext uri="{FF2B5EF4-FFF2-40B4-BE49-F238E27FC236}">
                  <a16:creationId xmlns:a16="http://schemas.microsoft.com/office/drawing/2014/main" id="{D0BF28B4-19D0-4385-B0A3-C06BE2D396B6}"/>
                </a:ext>
              </a:extLst>
            </p:cNvPr>
            <p:cNvGrpSpPr>
              <a:grpSpLocks/>
            </p:cNvGrpSpPr>
            <p:nvPr/>
          </p:nvGrpSpPr>
          <p:grpSpPr bwMode="auto">
            <a:xfrm>
              <a:off x="1769" y="1215"/>
              <a:ext cx="701" cy="435"/>
              <a:chOff x="4305" y="2263"/>
              <a:chExt cx="701" cy="435"/>
            </a:xfrm>
          </p:grpSpPr>
          <p:grpSp>
            <p:nvGrpSpPr>
              <p:cNvPr id="4550" name="Group 940">
                <a:extLst>
                  <a:ext uri="{FF2B5EF4-FFF2-40B4-BE49-F238E27FC236}">
                    <a16:creationId xmlns:a16="http://schemas.microsoft.com/office/drawing/2014/main" id="{2B3E6EBA-9DE8-4C48-8F84-E629D8F0F3F9}"/>
                  </a:ext>
                </a:extLst>
              </p:cNvPr>
              <p:cNvGrpSpPr>
                <a:grpSpLocks/>
              </p:cNvGrpSpPr>
              <p:nvPr/>
            </p:nvGrpSpPr>
            <p:grpSpPr bwMode="auto">
              <a:xfrm>
                <a:off x="4707" y="2411"/>
                <a:ext cx="299" cy="287"/>
                <a:chOff x="4836" y="2537"/>
                <a:chExt cx="299" cy="287"/>
              </a:xfrm>
            </p:grpSpPr>
            <p:sp>
              <p:nvSpPr>
                <p:cNvPr id="4552" name="Oval 941">
                  <a:extLst>
                    <a:ext uri="{FF2B5EF4-FFF2-40B4-BE49-F238E27FC236}">
                      <a16:creationId xmlns:a16="http://schemas.microsoft.com/office/drawing/2014/main" id="{32573F8C-F67F-48EF-A742-1F55734E07FB}"/>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4553" name="Group 942">
                  <a:extLst>
                    <a:ext uri="{FF2B5EF4-FFF2-40B4-BE49-F238E27FC236}">
                      <a16:creationId xmlns:a16="http://schemas.microsoft.com/office/drawing/2014/main" id="{72370ECB-A204-453C-99B8-72CA151101AA}"/>
                    </a:ext>
                  </a:extLst>
                </p:cNvPr>
                <p:cNvGrpSpPr>
                  <a:grpSpLocks/>
                </p:cNvGrpSpPr>
                <p:nvPr/>
              </p:nvGrpSpPr>
              <p:grpSpPr bwMode="auto">
                <a:xfrm flipH="1">
                  <a:off x="5043" y="2730"/>
                  <a:ext cx="92" cy="72"/>
                  <a:chOff x="3499" y="2734"/>
                  <a:chExt cx="92" cy="72"/>
                </a:xfrm>
              </p:grpSpPr>
              <p:sp>
                <p:nvSpPr>
                  <p:cNvPr id="4554" name="AutoShape 943">
                    <a:extLst>
                      <a:ext uri="{FF2B5EF4-FFF2-40B4-BE49-F238E27FC236}">
                        <a16:creationId xmlns:a16="http://schemas.microsoft.com/office/drawing/2014/main" id="{35A3E85E-F674-46CB-84DA-D0C182D58B66}"/>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5" name="Oval 944">
                    <a:extLst>
                      <a:ext uri="{FF2B5EF4-FFF2-40B4-BE49-F238E27FC236}">
                        <a16:creationId xmlns:a16="http://schemas.microsoft.com/office/drawing/2014/main" id="{656E5CEB-F40B-47D6-B16A-B9FDBD40E85E}"/>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4551" name="Rectangle 945">
                <a:extLst>
                  <a:ext uri="{FF2B5EF4-FFF2-40B4-BE49-F238E27FC236}">
                    <a16:creationId xmlns:a16="http://schemas.microsoft.com/office/drawing/2014/main" id="{16135AEE-AEDB-4B9A-9C17-2F7A6737D2A5}"/>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45" name="Group 946">
              <a:extLst>
                <a:ext uri="{FF2B5EF4-FFF2-40B4-BE49-F238E27FC236}">
                  <a16:creationId xmlns:a16="http://schemas.microsoft.com/office/drawing/2014/main" id="{082B2361-5259-4AE0-A9E0-CBD044C06CF0}"/>
                </a:ext>
              </a:extLst>
            </p:cNvPr>
            <p:cNvGrpSpPr>
              <a:grpSpLocks/>
            </p:cNvGrpSpPr>
            <p:nvPr/>
          </p:nvGrpSpPr>
          <p:grpSpPr bwMode="auto">
            <a:xfrm>
              <a:off x="1787" y="136"/>
              <a:ext cx="62" cy="937"/>
              <a:chOff x="4315" y="1180"/>
              <a:chExt cx="62" cy="937"/>
            </a:xfrm>
          </p:grpSpPr>
          <p:sp>
            <p:nvSpPr>
              <p:cNvPr id="4548" name="Rectangle 947">
                <a:extLst>
                  <a:ext uri="{FF2B5EF4-FFF2-40B4-BE49-F238E27FC236}">
                    <a16:creationId xmlns:a16="http://schemas.microsoft.com/office/drawing/2014/main" id="{52B5B71F-4E17-443E-B227-5F70C3FBE19D}"/>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9" name="Oval 948">
                <a:extLst>
                  <a:ext uri="{FF2B5EF4-FFF2-40B4-BE49-F238E27FC236}">
                    <a16:creationId xmlns:a16="http://schemas.microsoft.com/office/drawing/2014/main" id="{7BC48C3D-034B-4914-87DA-F01144F0FDC1}"/>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46" name="Rectangle 949">
              <a:extLst>
                <a:ext uri="{FF2B5EF4-FFF2-40B4-BE49-F238E27FC236}">
                  <a16:creationId xmlns:a16="http://schemas.microsoft.com/office/drawing/2014/main" id="{1D3E90F5-BB55-45C4-B54B-EB748EADDAAC}"/>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7" name="Rectangle 950">
              <a:extLst>
                <a:ext uri="{FF2B5EF4-FFF2-40B4-BE49-F238E27FC236}">
                  <a16:creationId xmlns:a16="http://schemas.microsoft.com/office/drawing/2014/main" id="{FEBD72E1-EAAD-404C-A340-35D407BD62FB}"/>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4576" name="Group 951">
            <a:extLst>
              <a:ext uri="{FF2B5EF4-FFF2-40B4-BE49-F238E27FC236}">
                <a16:creationId xmlns:a16="http://schemas.microsoft.com/office/drawing/2014/main" id="{FBA4DDBD-5DC5-456E-81F2-B2D53985D3E1}"/>
              </a:ext>
            </a:extLst>
          </p:cNvPr>
          <p:cNvGrpSpPr>
            <a:grpSpLocks/>
          </p:cNvGrpSpPr>
          <p:nvPr/>
        </p:nvGrpSpPr>
        <p:grpSpPr bwMode="auto">
          <a:xfrm>
            <a:off x="7949654" y="6091719"/>
            <a:ext cx="320675" cy="246063"/>
            <a:chOff x="4417" y="1473"/>
            <a:chExt cx="202" cy="155"/>
          </a:xfrm>
        </p:grpSpPr>
        <p:grpSp>
          <p:nvGrpSpPr>
            <p:cNvPr id="4577" name="Group 952">
              <a:extLst>
                <a:ext uri="{FF2B5EF4-FFF2-40B4-BE49-F238E27FC236}">
                  <a16:creationId xmlns:a16="http://schemas.microsoft.com/office/drawing/2014/main" id="{C6BCACCD-A5D9-4463-8046-E4B2110FA690}"/>
                </a:ext>
              </a:extLst>
            </p:cNvPr>
            <p:cNvGrpSpPr>
              <a:grpSpLocks/>
            </p:cNvGrpSpPr>
            <p:nvPr/>
          </p:nvGrpSpPr>
          <p:grpSpPr bwMode="auto">
            <a:xfrm rot="-7919999">
              <a:off x="4467" y="1466"/>
              <a:ext cx="100" cy="200"/>
              <a:chOff x="4064" y="1684"/>
              <a:chExt cx="100" cy="200"/>
            </a:xfrm>
          </p:grpSpPr>
          <p:sp>
            <p:nvSpPr>
              <p:cNvPr id="4579" name="Freeform 953">
                <a:extLst>
                  <a:ext uri="{FF2B5EF4-FFF2-40B4-BE49-F238E27FC236}">
                    <a16:creationId xmlns:a16="http://schemas.microsoft.com/office/drawing/2014/main" id="{5D9F338C-30BB-4940-A2E4-02A02FA9D4A2}"/>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0" name="Line 954">
                <a:extLst>
                  <a:ext uri="{FF2B5EF4-FFF2-40B4-BE49-F238E27FC236}">
                    <a16:creationId xmlns:a16="http://schemas.microsoft.com/office/drawing/2014/main" id="{68E54F0B-1410-4B1A-9E90-B59FF46ECAB0}"/>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78" name="Text Box 955">
              <a:extLst>
                <a:ext uri="{FF2B5EF4-FFF2-40B4-BE49-F238E27FC236}">
                  <a16:creationId xmlns:a16="http://schemas.microsoft.com/office/drawing/2014/main" id="{CA42BE37-F8C0-4DC4-BE47-30390788D925}"/>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581" name="Text Box 956">
            <a:extLst>
              <a:ext uri="{FF2B5EF4-FFF2-40B4-BE49-F238E27FC236}">
                <a16:creationId xmlns:a16="http://schemas.microsoft.com/office/drawing/2014/main" id="{AF33172C-A06D-4096-B31F-5A3DF9A62D92}"/>
              </a:ext>
            </a:extLst>
          </p:cNvPr>
          <p:cNvSpPr txBox="1">
            <a:spLocks noChangeArrowheads="1"/>
          </p:cNvSpPr>
          <p:nvPr/>
        </p:nvSpPr>
        <p:spPr bwMode="auto">
          <a:xfrm>
            <a:off x="5554748" y="5752267"/>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Acute phase </a:t>
            </a:r>
            <a:r>
              <a:rPr lang="fr-CH" sz="1600" dirty="0" err="1">
                <a:solidFill>
                  <a:srgbClr val="FFFFFF"/>
                </a:solidFill>
                <a:latin typeface="Calibri Light" panose="020F0302020204030204" pitchFamily="34" charset="0"/>
                <a:cs typeface="Calibri Light" panose="020F0302020204030204" pitchFamily="34" charset="0"/>
              </a:rPr>
              <a:t>proteins</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582" name="Text Box 957">
            <a:extLst>
              <a:ext uri="{FF2B5EF4-FFF2-40B4-BE49-F238E27FC236}">
                <a16:creationId xmlns:a16="http://schemas.microsoft.com/office/drawing/2014/main" id="{E6394AA0-355E-405D-9331-DE6EF00F2B40}"/>
              </a:ext>
            </a:extLst>
          </p:cNvPr>
          <p:cNvSpPr txBox="1">
            <a:spLocks noChangeArrowheads="1"/>
          </p:cNvSpPr>
          <p:nvPr/>
        </p:nvSpPr>
        <p:spPr bwMode="auto">
          <a:xfrm>
            <a:off x="7649647" y="5760502"/>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FFFFFF"/>
                </a:solidFill>
                <a:latin typeface="Calibri Light" panose="020F0302020204030204" pitchFamily="34" charset="0"/>
                <a:cs typeface="Calibri Light" panose="020F0302020204030204" pitchFamily="34" charset="0"/>
              </a:rPr>
              <a:t>Complement</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4583" name="Text Box 971">
            <a:extLst>
              <a:ext uri="{FF2B5EF4-FFF2-40B4-BE49-F238E27FC236}">
                <a16:creationId xmlns:a16="http://schemas.microsoft.com/office/drawing/2014/main" id="{C0A5E0F0-D4D1-4A43-A9BC-C95C8C1453DF}"/>
              </a:ext>
            </a:extLst>
          </p:cNvPr>
          <p:cNvSpPr txBox="1">
            <a:spLocks noChangeArrowheads="1"/>
          </p:cNvSpPr>
          <p:nvPr/>
        </p:nvSpPr>
        <p:spPr bwMode="auto">
          <a:xfrm>
            <a:off x="6500556" y="4961523"/>
            <a:ext cx="126348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Dendritic</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4584" name="Freeform 972">
            <a:extLst>
              <a:ext uri="{FF2B5EF4-FFF2-40B4-BE49-F238E27FC236}">
                <a16:creationId xmlns:a16="http://schemas.microsoft.com/office/drawing/2014/main" id="{362CDAF7-8592-4ECB-B2F3-9C645E306474}"/>
              </a:ext>
            </a:extLst>
          </p:cNvPr>
          <p:cNvSpPr>
            <a:spLocks/>
          </p:cNvSpPr>
          <p:nvPr/>
        </p:nvSpPr>
        <p:spPr bwMode="auto">
          <a:xfrm>
            <a:off x="6765737" y="4318568"/>
            <a:ext cx="471488" cy="568325"/>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253676866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6CEBD1-D3F7-4C46-9713-EA6EB140810A}"/>
              </a:ext>
            </a:extLst>
          </p:cNvPr>
          <p:cNvSpPr>
            <a:spLocks noGrp="1"/>
          </p:cNvSpPr>
          <p:nvPr>
            <p:ph type="title"/>
          </p:nvPr>
        </p:nvSpPr>
        <p:spPr>
          <a:xfrm>
            <a:off x="0" y="1"/>
            <a:ext cx="9144000" cy="914400"/>
          </a:xfrm>
        </p:spPr>
        <p:txBody>
          <a:bodyPr>
            <a:normAutofit fontScale="90000"/>
          </a:bodyPr>
          <a:lstStyle/>
          <a:p>
            <a:r>
              <a:rPr lang="en-GB" dirty="0"/>
              <a:t>The role of innate immunity in stimulating </a:t>
            </a:r>
            <a:br>
              <a:rPr lang="en-GB" dirty="0"/>
            </a:br>
            <a:r>
              <a:rPr lang="en-GB" dirty="0"/>
              <a:t>adaptive immune responses: The two-signal theory</a:t>
            </a:r>
          </a:p>
        </p:txBody>
      </p:sp>
      <p:sp>
        <p:nvSpPr>
          <p:cNvPr id="3" name="Content Placeholder 2">
            <a:extLst>
              <a:ext uri="{FF2B5EF4-FFF2-40B4-BE49-F238E27FC236}">
                <a16:creationId xmlns:a16="http://schemas.microsoft.com/office/drawing/2014/main" id="{3B9A38D2-0E8F-4B62-99A9-61797E3036AC}"/>
              </a:ext>
            </a:extLst>
          </p:cNvPr>
          <p:cNvSpPr>
            <a:spLocks noGrp="1"/>
          </p:cNvSpPr>
          <p:nvPr>
            <p:ph sz="half" idx="1"/>
          </p:nvPr>
        </p:nvSpPr>
        <p:spPr>
          <a:xfrm>
            <a:off x="238319" y="1057529"/>
            <a:ext cx="8667361" cy="4351338"/>
          </a:xfrm>
        </p:spPr>
        <p:txBody>
          <a:bodyPr>
            <a:normAutofit/>
          </a:bodyPr>
          <a:lstStyle/>
          <a:p>
            <a:pPr marL="0" indent="0">
              <a:buNone/>
            </a:pPr>
            <a:r>
              <a:rPr lang="en-US" sz="2000" dirty="0"/>
              <a:t>Full activation of antigen-specific lymphocytes requires two signals:  </a:t>
            </a:r>
          </a:p>
          <a:p>
            <a:pPr marL="0" indent="0">
              <a:spcBef>
                <a:spcPts val="0"/>
              </a:spcBef>
              <a:buNone/>
            </a:pPr>
            <a:r>
              <a:rPr lang="en-US" sz="2000" dirty="0"/>
              <a:t>  </a:t>
            </a:r>
            <a:r>
              <a:rPr lang="en-US" sz="2000" b="1" dirty="0"/>
              <a:t>"signal 1" : the antigen itself</a:t>
            </a:r>
          </a:p>
          <a:p>
            <a:pPr marL="0" indent="0">
              <a:spcBef>
                <a:spcPts val="0"/>
              </a:spcBef>
              <a:buNone/>
            </a:pPr>
            <a:r>
              <a:rPr lang="en-US" sz="2000" b="1" dirty="0"/>
              <a:t>  "signal 2" : innate immune responses</a:t>
            </a:r>
          </a:p>
          <a:p>
            <a:pPr marL="0" indent="0">
              <a:buNone/>
            </a:pPr>
            <a:r>
              <a:rPr lang="en-US" sz="2000" dirty="0"/>
              <a:t>This requirement for microbe-dependent second signals </a:t>
            </a:r>
            <a:r>
              <a:rPr lang="en-US" sz="2000" b="1" dirty="0"/>
              <a:t>ensures that lymphocytes respond to infectious agents and not to harmless, noninfectious substances. </a:t>
            </a:r>
          </a:p>
          <a:p>
            <a:pPr marL="0" indent="0">
              <a:buNone/>
            </a:pPr>
            <a:endParaRPr lang="en-GB" sz="2000" dirty="0"/>
          </a:p>
        </p:txBody>
      </p:sp>
      <p:sp>
        <p:nvSpPr>
          <p:cNvPr id="4" name="Content Placeholder 3">
            <a:extLst>
              <a:ext uri="{FF2B5EF4-FFF2-40B4-BE49-F238E27FC236}">
                <a16:creationId xmlns:a16="http://schemas.microsoft.com/office/drawing/2014/main" id="{14244BE8-1A12-487D-84EB-05487D5EB2E0}"/>
              </a:ext>
            </a:extLst>
          </p:cNvPr>
          <p:cNvSpPr>
            <a:spLocks noGrp="1"/>
          </p:cNvSpPr>
          <p:nvPr>
            <p:ph sz="half" idx="2"/>
          </p:nvPr>
        </p:nvSpPr>
        <p:spPr>
          <a:xfrm>
            <a:off x="238319" y="3057017"/>
            <a:ext cx="4236145" cy="4351338"/>
          </a:xfrm>
        </p:spPr>
        <p:txBody>
          <a:bodyPr>
            <a:normAutofit/>
          </a:bodyPr>
          <a:lstStyle/>
          <a:p>
            <a:pPr marL="0" indent="0">
              <a:buNone/>
            </a:pPr>
            <a:r>
              <a:rPr lang="en-US" sz="2000" dirty="0">
                <a:ea typeface="MS PGothic" charset="0"/>
                <a:cs typeface="MS PGothic" charset="0"/>
              </a:rPr>
              <a:t>For vaccines that contain antigens rather than whole microbes, substances called </a:t>
            </a:r>
            <a:r>
              <a:rPr lang="en-US" sz="2000" b="1" dirty="0">
                <a:ea typeface="MS PGothic" charset="0"/>
                <a:cs typeface="MS PGothic" charset="0"/>
              </a:rPr>
              <a:t>adjuvants</a:t>
            </a:r>
            <a:r>
              <a:rPr lang="en-US" sz="2000" dirty="0">
                <a:ea typeface="MS PGothic" charset="0"/>
                <a:cs typeface="MS PGothic" charset="0"/>
              </a:rPr>
              <a:t> have to be added to elicit innate immune reactions in the same way as microbes do.</a:t>
            </a:r>
          </a:p>
          <a:p>
            <a:pPr marL="0" indent="0">
              <a:buNone/>
            </a:pPr>
            <a:endParaRPr lang="en-GB" sz="2000" dirty="0"/>
          </a:p>
        </p:txBody>
      </p:sp>
      <p:pic>
        <p:nvPicPr>
          <p:cNvPr id="5" name="Image 1" descr="dia_57.jpg">
            <a:extLst>
              <a:ext uri="{FF2B5EF4-FFF2-40B4-BE49-F238E27FC236}">
                <a16:creationId xmlns:a16="http://schemas.microsoft.com/office/drawing/2014/main" id="{7AC7B685-4F1C-41A1-A14A-42A4FE0CFB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07247" y="2621247"/>
            <a:ext cx="4236753" cy="4236753"/>
          </a:xfrm>
          <a:prstGeom prst="rect">
            <a:avLst/>
          </a:prstGeom>
        </p:spPr>
      </p:pic>
    </p:spTree>
    <p:extLst>
      <p:ext uri="{BB962C8B-B14F-4D97-AF65-F5344CB8AC3E}">
        <p14:creationId xmlns:p14="http://schemas.microsoft.com/office/powerpoint/2010/main" val="140845224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D53BB5-6802-473D-BF25-B79E806EA0EB}"/>
              </a:ext>
            </a:extLst>
          </p:cNvPr>
          <p:cNvSpPr>
            <a:spLocks noGrp="1"/>
          </p:cNvSpPr>
          <p:nvPr>
            <p:ph type="title"/>
          </p:nvPr>
        </p:nvSpPr>
        <p:spPr>
          <a:xfrm>
            <a:off x="0" y="0"/>
            <a:ext cx="9144000" cy="861123"/>
          </a:xfrm>
        </p:spPr>
        <p:txBody>
          <a:bodyPr>
            <a:normAutofit fontScale="90000"/>
          </a:bodyPr>
          <a:lstStyle/>
          <a:p>
            <a:r>
              <a:rPr lang="en-GB" dirty="0"/>
              <a:t>The role of innate immunity in stimulating </a:t>
            </a:r>
            <a:br>
              <a:rPr lang="en-GB" dirty="0"/>
            </a:br>
            <a:r>
              <a:rPr lang="en-GB" dirty="0"/>
              <a:t>adaptive immune responses: Dendritic cells</a:t>
            </a:r>
          </a:p>
        </p:txBody>
      </p:sp>
      <p:sp>
        <p:nvSpPr>
          <p:cNvPr id="3" name="Content Placeholder 2">
            <a:extLst>
              <a:ext uri="{FF2B5EF4-FFF2-40B4-BE49-F238E27FC236}">
                <a16:creationId xmlns:a16="http://schemas.microsoft.com/office/drawing/2014/main" id="{D470695E-6BB9-41A5-B06C-BD5615A28128}"/>
              </a:ext>
            </a:extLst>
          </p:cNvPr>
          <p:cNvSpPr>
            <a:spLocks noGrp="1"/>
          </p:cNvSpPr>
          <p:nvPr>
            <p:ph sz="half" idx="1"/>
          </p:nvPr>
        </p:nvSpPr>
        <p:spPr>
          <a:xfrm>
            <a:off x="3833114" y="1191641"/>
            <a:ext cx="4894326" cy="4351338"/>
          </a:xfrm>
        </p:spPr>
        <p:txBody>
          <a:bodyPr>
            <a:normAutofit fontScale="92500"/>
          </a:bodyPr>
          <a:lstStyle/>
          <a:p>
            <a:pPr marL="0" indent="0">
              <a:lnSpc>
                <a:spcPct val="100000"/>
              </a:lnSpc>
              <a:buNone/>
            </a:pPr>
            <a:r>
              <a:rPr lang="en-US" dirty="0"/>
              <a:t>Dendritic cells initiate adaptive immune responses by providing three types of signals that activate T lymphocytes and orient T cell differentiation: </a:t>
            </a:r>
          </a:p>
          <a:p>
            <a:pPr>
              <a:lnSpc>
                <a:spcPct val="100000"/>
              </a:lnSpc>
            </a:pPr>
            <a:r>
              <a:rPr lang="en-US" b="1" dirty="0"/>
              <a:t>The antigen </a:t>
            </a:r>
            <a:r>
              <a:rPr lang="en-US" dirty="0"/>
              <a:t>on a MHC molecule</a:t>
            </a:r>
          </a:p>
          <a:p>
            <a:pPr>
              <a:lnSpc>
                <a:spcPct val="100000"/>
              </a:lnSpc>
            </a:pPr>
            <a:r>
              <a:rPr lang="en-US" b="1" dirty="0"/>
              <a:t>The co-stimulators</a:t>
            </a:r>
            <a:r>
              <a:rPr lang="en-US" dirty="0"/>
              <a:t>, which bind to receptors on naive T cells and function together with antigen recognition</a:t>
            </a:r>
          </a:p>
          <a:p>
            <a:pPr>
              <a:lnSpc>
                <a:spcPct val="100000"/>
              </a:lnSpc>
            </a:pPr>
            <a:r>
              <a:rPr lang="en-US" b="1" dirty="0"/>
              <a:t>Cytokines, </a:t>
            </a:r>
            <a:r>
              <a:rPr lang="en-US" dirty="0"/>
              <a:t>which stimulate and orient the differentiation of naive T cells into effector cells.</a:t>
            </a:r>
          </a:p>
          <a:p>
            <a:pPr>
              <a:lnSpc>
                <a:spcPct val="100000"/>
              </a:lnSpc>
            </a:pPr>
            <a:endParaRPr lang="en-GB" dirty="0"/>
          </a:p>
        </p:txBody>
      </p:sp>
      <p:pic>
        <p:nvPicPr>
          <p:cNvPr id="6" name="Image 1" descr="dia_58.jpg">
            <a:extLst>
              <a:ext uri="{FF2B5EF4-FFF2-40B4-BE49-F238E27FC236}">
                <a16:creationId xmlns:a16="http://schemas.microsoft.com/office/drawing/2014/main" id="{CC02906D-20F9-4F95-8D3A-474B450ECEEC}"/>
              </a:ext>
            </a:extLst>
          </p:cNvPr>
          <p:cNvPicPr>
            <a:picLocks noChangeAspect="1"/>
          </p:cNvPicPr>
          <p:nvPr/>
        </p:nvPicPr>
        <p:blipFill rotWithShape="1">
          <a:blip r:embed="rId2">
            <a:extLst>
              <a:ext uri="{28A0092B-C50C-407E-A947-70E740481C1C}">
                <a14:useLocalDpi xmlns:a14="http://schemas.microsoft.com/office/drawing/2010/main" val="0"/>
              </a:ext>
            </a:extLst>
          </a:blip>
          <a:srcRect t="-1" b="33487"/>
          <a:stretch/>
        </p:blipFill>
        <p:spPr bwMode="auto">
          <a:xfrm>
            <a:off x="387477" y="1191641"/>
            <a:ext cx="2827528" cy="47029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Image 1" descr="dia_58.jpg">
            <a:extLst>
              <a:ext uri="{FF2B5EF4-FFF2-40B4-BE49-F238E27FC236}">
                <a16:creationId xmlns:a16="http://schemas.microsoft.com/office/drawing/2014/main" id="{881566F2-9E81-4284-AE7A-AF6D731C1ECB}"/>
              </a:ext>
            </a:extLst>
          </p:cNvPr>
          <p:cNvPicPr>
            <a:picLocks noChangeAspect="1"/>
          </p:cNvPicPr>
          <p:nvPr/>
        </p:nvPicPr>
        <p:blipFill rotWithShape="1">
          <a:blip r:embed="rId2">
            <a:extLst>
              <a:ext uri="{28A0092B-C50C-407E-A947-70E740481C1C}">
                <a14:useLocalDpi xmlns:a14="http://schemas.microsoft.com/office/drawing/2010/main" val="0"/>
              </a:ext>
            </a:extLst>
          </a:blip>
          <a:srcRect t="90765"/>
          <a:stretch/>
        </p:blipFill>
        <p:spPr bwMode="auto">
          <a:xfrm>
            <a:off x="3436223" y="6155575"/>
            <a:ext cx="2336800" cy="539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Image 1" descr="dia_58.jpg">
            <a:extLst>
              <a:ext uri="{FF2B5EF4-FFF2-40B4-BE49-F238E27FC236}">
                <a16:creationId xmlns:a16="http://schemas.microsoft.com/office/drawing/2014/main" id="{B347A250-6C40-4563-B21D-C6602E5ECBDD}"/>
              </a:ext>
            </a:extLst>
          </p:cNvPr>
          <p:cNvPicPr>
            <a:picLocks noChangeAspect="1"/>
          </p:cNvPicPr>
          <p:nvPr/>
        </p:nvPicPr>
        <p:blipFill rotWithShape="1">
          <a:blip r:embed="rId2">
            <a:extLst>
              <a:ext uri="{28A0092B-C50C-407E-A947-70E740481C1C}">
                <a14:useLocalDpi xmlns:a14="http://schemas.microsoft.com/office/drawing/2010/main" val="0"/>
              </a:ext>
            </a:extLst>
          </a:blip>
          <a:srcRect l="14910" t="67172" r="28183" b="9540"/>
          <a:stretch/>
        </p:blipFill>
        <p:spPr bwMode="auto">
          <a:xfrm rot="16470176">
            <a:off x="2415338" y="5461300"/>
            <a:ext cx="1329824" cy="1360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49778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E0EB2-0D47-415A-86E9-46C011909843}"/>
              </a:ext>
            </a:extLst>
          </p:cNvPr>
          <p:cNvSpPr>
            <a:spLocks noGrp="1"/>
          </p:cNvSpPr>
          <p:nvPr>
            <p:ph type="title"/>
          </p:nvPr>
        </p:nvSpPr>
        <p:spPr/>
        <p:txBody>
          <a:bodyPr>
            <a:normAutofit/>
          </a:bodyPr>
          <a:lstStyle/>
          <a:p>
            <a:r>
              <a:rPr lang="en-GB" dirty="0"/>
              <a:t>Epithelial cells: Effector and </a:t>
            </a:r>
            <a:r>
              <a:rPr lang="en-GB" dirty="0" err="1"/>
              <a:t>Signaling</a:t>
            </a:r>
            <a:r>
              <a:rPr lang="en-GB" dirty="0"/>
              <a:t> function</a:t>
            </a:r>
          </a:p>
        </p:txBody>
      </p:sp>
      <p:sp>
        <p:nvSpPr>
          <p:cNvPr id="3" name="Content Placeholder 2">
            <a:extLst>
              <a:ext uri="{FF2B5EF4-FFF2-40B4-BE49-F238E27FC236}">
                <a16:creationId xmlns:a16="http://schemas.microsoft.com/office/drawing/2014/main" id="{12759AE9-865C-4E2B-88EA-1A43B6CC2F87}"/>
              </a:ext>
            </a:extLst>
          </p:cNvPr>
          <p:cNvSpPr>
            <a:spLocks noGrp="1"/>
          </p:cNvSpPr>
          <p:nvPr>
            <p:ph idx="1"/>
          </p:nvPr>
        </p:nvSpPr>
        <p:spPr/>
        <p:txBody>
          <a:bodyPr>
            <a:normAutofit/>
          </a:bodyPr>
          <a:lstStyle/>
          <a:p>
            <a:r>
              <a:rPr lang="en-GB" sz="2000" dirty="0"/>
              <a:t>First cells to encounter pathogens </a:t>
            </a:r>
          </a:p>
          <a:p>
            <a:r>
              <a:rPr lang="en-GB" sz="2000" dirty="0"/>
              <a:t>Secrete a battery of </a:t>
            </a:r>
            <a:r>
              <a:rPr lang="en-GB" sz="2000" b="1" dirty="0"/>
              <a:t>antimicrobial factors </a:t>
            </a:r>
            <a:r>
              <a:rPr lang="en-GB" sz="2000" dirty="0"/>
              <a:t>at their apical surface</a:t>
            </a:r>
          </a:p>
          <a:p>
            <a:r>
              <a:rPr lang="en-GB" sz="2000" dirty="0"/>
              <a:t>Send out </a:t>
            </a:r>
            <a:r>
              <a:rPr lang="en-GB" sz="2000" b="1" dirty="0"/>
              <a:t>pro-inflammatory molecules </a:t>
            </a:r>
            <a:r>
              <a:rPr lang="en-GB" sz="2000" dirty="0"/>
              <a:t>at their basolateral surface to alert underlying  immune cells</a:t>
            </a:r>
          </a:p>
          <a:p>
            <a:pPr marL="0" indent="0">
              <a:buNone/>
            </a:pPr>
            <a:endParaRPr lang="en-GB" sz="2000" dirty="0"/>
          </a:p>
          <a:p>
            <a:endParaRPr lang="en-GB" sz="2000" dirty="0"/>
          </a:p>
        </p:txBody>
      </p:sp>
      <p:sp>
        <p:nvSpPr>
          <p:cNvPr id="4" name="Rectangle 969">
            <a:extLst>
              <a:ext uri="{FF2B5EF4-FFF2-40B4-BE49-F238E27FC236}">
                <a16:creationId xmlns:a16="http://schemas.microsoft.com/office/drawing/2014/main" id="{2C0227D1-C2E9-4BB9-8685-F409C31E0F3D}"/>
              </a:ext>
            </a:extLst>
          </p:cNvPr>
          <p:cNvSpPr>
            <a:spLocks noChangeArrowheads="1"/>
          </p:cNvSpPr>
          <p:nvPr/>
        </p:nvSpPr>
        <p:spPr bwMode="auto">
          <a:xfrm>
            <a:off x="0" y="3788735"/>
            <a:ext cx="9144000" cy="2183440"/>
          </a:xfrm>
          <a:prstGeom prst="rect">
            <a:avLst/>
          </a:prstGeom>
          <a:solidFill>
            <a:srgbClr val="FFEFEF">
              <a:alpha val="40000"/>
            </a:srgbClr>
          </a:soli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nvGrpSpPr>
          <p:cNvPr id="5" name="Group 18">
            <a:extLst>
              <a:ext uri="{FF2B5EF4-FFF2-40B4-BE49-F238E27FC236}">
                <a16:creationId xmlns:a16="http://schemas.microsoft.com/office/drawing/2014/main" id="{7D83CAAE-2676-4117-BD20-7B18F8168ED1}"/>
              </a:ext>
            </a:extLst>
          </p:cNvPr>
          <p:cNvGrpSpPr>
            <a:grpSpLocks/>
          </p:cNvGrpSpPr>
          <p:nvPr/>
        </p:nvGrpSpPr>
        <p:grpSpPr bwMode="auto">
          <a:xfrm>
            <a:off x="1539875" y="3595688"/>
            <a:ext cx="7038975" cy="531812"/>
            <a:chOff x="1746" y="3249"/>
            <a:chExt cx="4434" cy="335"/>
          </a:xfrm>
        </p:grpSpPr>
        <p:grpSp>
          <p:nvGrpSpPr>
            <p:cNvPr id="6" name="Group 19">
              <a:extLst>
                <a:ext uri="{FF2B5EF4-FFF2-40B4-BE49-F238E27FC236}">
                  <a16:creationId xmlns:a16="http://schemas.microsoft.com/office/drawing/2014/main" id="{AD5BF781-347F-48E7-A6D3-7A2D64BC9706}"/>
                </a:ext>
              </a:extLst>
            </p:cNvPr>
            <p:cNvGrpSpPr>
              <a:grpSpLocks/>
            </p:cNvGrpSpPr>
            <p:nvPr/>
          </p:nvGrpSpPr>
          <p:grpSpPr bwMode="auto">
            <a:xfrm>
              <a:off x="1746" y="3249"/>
              <a:ext cx="1245" cy="319"/>
              <a:chOff x="2023" y="1419"/>
              <a:chExt cx="1653" cy="576"/>
            </a:xfrm>
          </p:grpSpPr>
          <p:grpSp>
            <p:nvGrpSpPr>
              <p:cNvPr id="431" name="Group 20">
                <a:extLst>
                  <a:ext uri="{FF2B5EF4-FFF2-40B4-BE49-F238E27FC236}">
                    <a16:creationId xmlns:a16="http://schemas.microsoft.com/office/drawing/2014/main" id="{C7C76030-5D6F-4987-8CDC-C8C0741902A9}"/>
                  </a:ext>
                </a:extLst>
              </p:cNvPr>
              <p:cNvGrpSpPr>
                <a:grpSpLocks/>
              </p:cNvGrpSpPr>
              <p:nvPr/>
            </p:nvGrpSpPr>
            <p:grpSpPr bwMode="auto">
              <a:xfrm>
                <a:off x="2023" y="1419"/>
                <a:ext cx="1653" cy="576"/>
                <a:chOff x="537" y="995"/>
                <a:chExt cx="1647" cy="1128"/>
              </a:xfrm>
            </p:grpSpPr>
            <p:grpSp>
              <p:nvGrpSpPr>
                <p:cNvPr id="433" name="Group 21">
                  <a:extLst>
                    <a:ext uri="{FF2B5EF4-FFF2-40B4-BE49-F238E27FC236}">
                      <a16:creationId xmlns:a16="http://schemas.microsoft.com/office/drawing/2014/main" id="{14977C53-D605-42A6-B26D-0CCA4F807485}"/>
                    </a:ext>
                  </a:extLst>
                </p:cNvPr>
                <p:cNvGrpSpPr>
                  <a:grpSpLocks/>
                </p:cNvGrpSpPr>
                <p:nvPr/>
              </p:nvGrpSpPr>
              <p:grpSpPr bwMode="auto">
                <a:xfrm>
                  <a:off x="537" y="995"/>
                  <a:ext cx="1647" cy="1128"/>
                  <a:chOff x="1887" y="1697"/>
                  <a:chExt cx="1647" cy="1128"/>
                </a:xfrm>
              </p:grpSpPr>
              <p:sp>
                <p:nvSpPr>
                  <p:cNvPr id="502" name="Freeform 22">
                    <a:extLst>
                      <a:ext uri="{FF2B5EF4-FFF2-40B4-BE49-F238E27FC236}">
                        <a16:creationId xmlns:a16="http://schemas.microsoft.com/office/drawing/2014/main" id="{94A5A374-5BA6-47A7-80C5-79E0EE040B43}"/>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3" name="Freeform 23">
                    <a:extLst>
                      <a:ext uri="{FF2B5EF4-FFF2-40B4-BE49-F238E27FC236}">
                        <a16:creationId xmlns:a16="http://schemas.microsoft.com/office/drawing/2014/main" id="{C20B59F6-A1D4-41B4-BE91-191C1BA88CEF}"/>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4" name="Freeform 24">
                    <a:extLst>
                      <a:ext uri="{FF2B5EF4-FFF2-40B4-BE49-F238E27FC236}">
                        <a16:creationId xmlns:a16="http://schemas.microsoft.com/office/drawing/2014/main" id="{397406A2-8848-4B73-91E5-41E6497C08D1}"/>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5" name="Freeform 25">
                    <a:extLst>
                      <a:ext uri="{FF2B5EF4-FFF2-40B4-BE49-F238E27FC236}">
                        <a16:creationId xmlns:a16="http://schemas.microsoft.com/office/drawing/2014/main" id="{F5BF082D-7CBF-42CB-B02C-7B0DD49A406C}"/>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6" name="Freeform 26">
                    <a:extLst>
                      <a:ext uri="{FF2B5EF4-FFF2-40B4-BE49-F238E27FC236}">
                        <a16:creationId xmlns:a16="http://schemas.microsoft.com/office/drawing/2014/main" id="{4089093E-33ED-4470-B3B2-5B9DD5685FC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7" name="Freeform 27">
                    <a:extLst>
                      <a:ext uri="{FF2B5EF4-FFF2-40B4-BE49-F238E27FC236}">
                        <a16:creationId xmlns:a16="http://schemas.microsoft.com/office/drawing/2014/main" id="{569AE626-BA06-461D-B0B7-B1FC62CA6E4F}"/>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8" name="Freeform 28">
                    <a:extLst>
                      <a:ext uri="{FF2B5EF4-FFF2-40B4-BE49-F238E27FC236}">
                        <a16:creationId xmlns:a16="http://schemas.microsoft.com/office/drawing/2014/main" id="{F563B546-5681-4454-B860-FA06CB208B53}"/>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9" name="Freeform 29">
                    <a:extLst>
                      <a:ext uri="{FF2B5EF4-FFF2-40B4-BE49-F238E27FC236}">
                        <a16:creationId xmlns:a16="http://schemas.microsoft.com/office/drawing/2014/main" id="{9829E4A1-541C-4A26-8A48-D7B3AE3D3EDC}"/>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0" name="Freeform 30">
                    <a:extLst>
                      <a:ext uri="{FF2B5EF4-FFF2-40B4-BE49-F238E27FC236}">
                        <a16:creationId xmlns:a16="http://schemas.microsoft.com/office/drawing/2014/main" id="{68C288E9-E491-46D1-BA67-263D884A6EEB}"/>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1" name="Freeform 31">
                    <a:extLst>
                      <a:ext uri="{FF2B5EF4-FFF2-40B4-BE49-F238E27FC236}">
                        <a16:creationId xmlns:a16="http://schemas.microsoft.com/office/drawing/2014/main" id="{1EC976BC-FF7B-4484-9954-289DE19A5749}"/>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2" name="Freeform 32">
                    <a:extLst>
                      <a:ext uri="{FF2B5EF4-FFF2-40B4-BE49-F238E27FC236}">
                        <a16:creationId xmlns:a16="http://schemas.microsoft.com/office/drawing/2014/main" id="{231E65AD-EB04-48D9-BE99-BCD6DBC4C25A}"/>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3" name="Freeform 33">
                    <a:extLst>
                      <a:ext uri="{FF2B5EF4-FFF2-40B4-BE49-F238E27FC236}">
                        <a16:creationId xmlns:a16="http://schemas.microsoft.com/office/drawing/2014/main" id="{240423EE-E432-4873-9800-4E53EBA293E0}"/>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4" name="Freeform 34">
                    <a:extLst>
                      <a:ext uri="{FF2B5EF4-FFF2-40B4-BE49-F238E27FC236}">
                        <a16:creationId xmlns:a16="http://schemas.microsoft.com/office/drawing/2014/main" id="{A3D153B0-3D40-4A5F-90AF-C11F9B53C842}"/>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5" name="Freeform 35">
                    <a:extLst>
                      <a:ext uri="{FF2B5EF4-FFF2-40B4-BE49-F238E27FC236}">
                        <a16:creationId xmlns:a16="http://schemas.microsoft.com/office/drawing/2014/main" id="{DF8D5EEB-F950-44EC-8315-56AA7006246D}"/>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6" name="Freeform 36">
                    <a:extLst>
                      <a:ext uri="{FF2B5EF4-FFF2-40B4-BE49-F238E27FC236}">
                        <a16:creationId xmlns:a16="http://schemas.microsoft.com/office/drawing/2014/main" id="{6692C85C-8979-4B21-85F4-93BCD4C2964C}"/>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7" name="Freeform 37">
                    <a:extLst>
                      <a:ext uri="{FF2B5EF4-FFF2-40B4-BE49-F238E27FC236}">
                        <a16:creationId xmlns:a16="http://schemas.microsoft.com/office/drawing/2014/main" id="{3A00BF80-0090-43FC-995B-0AA2744C32F0}"/>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8" name="Freeform 38">
                    <a:extLst>
                      <a:ext uri="{FF2B5EF4-FFF2-40B4-BE49-F238E27FC236}">
                        <a16:creationId xmlns:a16="http://schemas.microsoft.com/office/drawing/2014/main" id="{0D2F884D-4A87-47D0-A430-74EF48896D56}"/>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9" name="Freeform 39">
                    <a:extLst>
                      <a:ext uri="{FF2B5EF4-FFF2-40B4-BE49-F238E27FC236}">
                        <a16:creationId xmlns:a16="http://schemas.microsoft.com/office/drawing/2014/main" id="{7E37B227-D422-438B-9326-183DFAF45C8B}"/>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0" name="Freeform 40">
                    <a:extLst>
                      <a:ext uri="{FF2B5EF4-FFF2-40B4-BE49-F238E27FC236}">
                        <a16:creationId xmlns:a16="http://schemas.microsoft.com/office/drawing/2014/main" id="{F72F88B6-C1CB-44C3-AEB4-F2CAE22274CA}"/>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1" name="Freeform 41">
                    <a:extLst>
                      <a:ext uri="{FF2B5EF4-FFF2-40B4-BE49-F238E27FC236}">
                        <a16:creationId xmlns:a16="http://schemas.microsoft.com/office/drawing/2014/main" id="{4A0C9506-2DF6-48A3-B9CA-4E5AA593F262}"/>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2" name="Freeform 42">
                    <a:extLst>
                      <a:ext uri="{FF2B5EF4-FFF2-40B4-BE49-F238E27FC236}">
                        <a16:creationId xmlns:a16="http://schemas.microsoft.com/office/drawing/2014/main" id="{4465CE5C-5274-4223-B786-6F1B7D1216A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3" name="Freeform 43">
                    <a:extLst>
                      <a:ext uri="{FF2B5EF4-FFF2-40B4-BE49-F238E27FC236}">
                        <a16:creationId xmlns:a16="http://schemas.microsoft.com/office/drawing/2014/main" id="{E6CE669C-771C-4EB5-B0E3-BEB47396161B}"/>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4" name="Freeform 44">
                    <a:extLst>
                      <a:ext uri="{FF2B5EF4-FFF2-40B4-BE49-F238E27FC236}">
                        <a16:creationId xmlns:a16="http://schemas.microsoft.com/office/drawing/2014/main" id="{489B9CC6-5CFD-4454-AEDD-8BD98607CDDF}"/>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5" name="Freeform 45">
                    <a:extLst>
                      <a:ext uri="{FF2B5EF4-FFF2-40B4-BE49-F238E27FC236}">
                        <a16:creationId xmlns:a16="http://schemas.microsoft.com/office/drawing/2014/main" id="{191221CF-4207-4C65-AB6D-12E851F0848B}"/>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6" name="Freeform 46">
                    <a:extLst>
                      <a:ext uri="{FF2B5EF4-FFF2-40B4-BE49-F238E27FC236}">
                        <a16:creationId xmlns:a16="http://schemas.microsoft.com/office/drawing/2014/main" id="{460874EB-AD3D-428B-BE4D-76E696D8D43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7" name="Freeform 47">
                    <a:extLst>
                      <a:ext uri="{FF2B5EF4-FFF2-40B4-BE49-F238E27FC236}">
                        <a16:creationId xmlns:a16="http://schemas.microsoft.com/office/drawing/2014/main" id="{0BB3D12B-8B62-4D02-9130-0A9920426174}"/>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8" name="Freeform 48">
                    <a:extLst>
                      <a:ext uri="{FF2B5EF4-FFF2-40B4-BE49-F238E27FC236}">
                        <a16:creationId xmlns:a16="http://schemas.microsoft.com/office/drawing/2014/main" id="{C10F4E5A-2ED5-41A8-85D4-92A1D4373BF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9" name="Freeform 49">
                    <a:extLst>
                      <a:ext uri="{FF2B5EF4-FFF2-40B4-BE49-F238E27FC236}">
                        <a16:creationId xmlns:a16="http://schemas.microsoft.com/office/drawing/2014/main" id="{EFA34BA7-6EDA-4681-A282-67A4E2C242B1}"/>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0" name="Freeform 50">
                    <a:extLst>
                      <a:ext uri="{FF2B5EF4-FFF2-40B4-BE49-F238E27FC236}">
                        <a16:creationId xmlns:a16="http://schemas.microsoft.com/office/drawing/2014/main" id="{2B3E8206-06F9-4D40-9C17-A7D7FEB0936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1" name="Freeform 51">
                    <a:extLst>
                      <a:ext uri="{FF2B5EF4-FFF2-40B4-BE49-F238E27FC236}">
                        <a16:creationId xmlns:a16="http://schemas.microsoft.com/office/drawing/2014/main" id="{9E37825C-86EC-4966-A100-D3C4BB59BBD4}"/>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2" name="Freeform 52">
                    <a:extLst>
                      <a:ext uri="{FF2B5EF4-FFF2-40B4-BE49-F238E27FC236}">
                        <a16:creationId xmlns:a16="http://schemas.microsoft.com/office/drawing/2014/main" id="{BE5D5519-0AD0-4A46-8DD4-1B3BCA851CB0}"/>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3" name="Freeform 53">
                    <a:extLst>
                      <a:ext uri="{FF2B5EF4-FFF2-40B4-BE49-F238E27FC236}">
                        <a16:creationId xmlns:a16="http://schemas.microsoft.com/office/drawing/2014/main" id="{5320201F-74D5-4F11-B17C-04D0AB0D68B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4" name="Freeform 54">
                    <a:extLst>
                      <a:ext uri="{FF2B5EF4-FFF2-40B4-BE49-F238E27FC236}">
                        <a16:creationId xmlns:a16="http://schemas.microsoft.com/office/drawing/2014/main" id="{62A186F1-2065-4A79-AE52-9C9200FE529B}"/>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5" name="Freeform 55">
                    <a:extLst>
                      <a:ext uri="{FF2B5EF4-FFF2-40B4-BE49-F238E27FC236}">
                        <a16:creationId xmlns:a16="http://schemas.microsoft.com/office/drawing/2014/main" id="{ED42FB89-629D-4CB7-ABFF-B628E409F7B4}"/>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6" name="Freeform 56">
                    <a:extLst>
                      <a:ext uri="{FF2B5EF4-FFF2-40B4-BE49-F238E27FC236}">
                        <a16:creationId xmlns:a16="http://schemas.microsoft.com/office/drawing/2014/main" id="{0009E635-ABD2-44DB-986B-CF7261935A50}"/>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7" name="Freeform 57">
                    <a:extLst>
                      <a:ext uri="{FF2B5EF4-FFF2-40B4-BE49-F238E27FC236}">
                        <a16:creationId xmlns:a16="http://schemas.microsoft.com/office/drawing/2014/main" id="{F0669035-D968-4B3A-A581-038AF6F267AC}"/>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8" name="Freeform 58">
                    <a:extLst>
                      <a:ext uri="{FF2B5EF4-FFF2-40B4-BE49-F238E27FC236}">
                        <a16:creationId xmlns:a16="http://schemas.microsoft.com/office/drawing/2014/main" id="{C5566BA1-71E8-410A-A377-0ACA42F2ECD0}"/>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9" name="Freeform 59">
                    <a:extLst>
                      <a:ext uri="{FF2B5EF4-FFF2-40B4-BE49-F238E27FC236}">
                        <a16:creationId xmlns:a16="http://schemas.microsoft.com/office/drawing/2014/main" id="{B8453708-FBDF-4EEC-93F7-49CCB69D8591}"/>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0" name="Freeform 60">
                    <a:extLst>
                      <a:ext uri="{FF2B5EF4-FFF2-40B4-BE49-F238E27FC236}">
                        <a16:creationId xmlns:a16="http://schemas.microsoft.com/office/drawing/2014/main" id="{A1BF0747-08DF-457C-AA9F-B8A403D988B6}"/>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1" name="Freeform 61">
                    <a:extLst>
                      <a:ext uri="{FF2B5EF4-FFF2-40B4-BE49-F238E27FC236}">
                        <a16:creationId xmlns:a16="http://schemas.microsoft.com/office/drawing/2014/main" id="{9B46B30C-EF81-4225-AE0D-0F1954CBA12E}"/>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2" name="Freeform 62">
                    <a:extLst>
                      <a:ext uri="{FF2B5EF4-FFF2-40B4-BE49-F238E27FC236}">
                        <a16:creationId xmlns:a16="http://schemas.microsoft.com/office/drawing/2014/main" id="{359B9CE5-EA65-463D-A92D-D58D5CD2E9FE}"/>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3" name="Freeform 63">
                    <a:extLst>
                      <a:ext uri="{FF2B5EF4-FFF2-40B4-BE49-F238E27FC236}">
                        <a16:creationId xmlns:a16="http://schemas.microsoft.com/office/drawing/2014/main" id="{C1376809-5896-4C0B-8AEA-B3318CCA5164}"/>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4" name="Freeform 64">
                    <a:extLst>
                      <a:ext uri="{FF2B5EF4-FFF2-40B4-BE49-F238E27FC236}">
                        <a16:creationId xmlns:a16="http://schemas.microsoft.com/office/drawing/2014/main" id="{B20AC6D3-A394-424C-8B81-1E1EE3519399}"/>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5" name="Freeform 65">
                    <a:extLst>
                      <a:ext uri="{FF2B5EF4-FFF2-40B4-BE49-F238E27FC236}">
                        <a16:creationId xmlns:a16="http://schemas.microsoft.com/office/drawing/2014/main" id="{A81ADBC1-15F3-46A4-8AB7-F75BA6888085}"/>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6" name="Freeform 66">
                    <a:extLst>
                      <a:ext uri="{FF2B5EF4-FFF2-40B4-BE49-F238E27FC236}">
                        <a16:creationId xmlns:a16="http://schemas.microsoft.com/office/drawing/2014/main" id="{EAB6A1BE-2EAC-4EBC-A8FC-3F2E4450C23D}"/>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7" name="Freeform 67">
                    <a:extLst>
                      <a:ext uri="{FF2B5EF4-FFF2-40B4-BE49-F238E27FC236}">
                        <a16:creationId xmlns:a16="http://schemas.microsoft.com/office/drawing/2014/main" id="{2B7DA60B-3CA8-442F-AC37-86DFC2F1FD8E}"/>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8" name="Freeform 68">
                    <a:extLst>
                      <a:ext uri="{FF2B5EF4-FFF2-40B4-BE49-F238E27FC236}">
                        <a16:creationId xmlns:a16="http://schemas.microsoft.com/office/drawing/2014/main" id="{4546D794-A0B3-4F86-A541-580904E7B2F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9" name="Freeform 69">
                    <a:extLst>
                      <a:ext uri="{FF2B5EF4-FFF2-40B4-BE49-F238E27FC236}">
                        <a16:creationId xmlns:a16="http://schemas.microsoft.com/office/drawing/2014/main" id="{DCF0185C-64F9-4DC3-8089-FA33BDD3E7D4}"/>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0" name="Freeform 70">
                    <a:extLst>
                      <a:ext uri="{FF2B5EF4-FFF2-40B4-BE49-F238E27FC236}">
                        <a16:creationId xmlns:a16="http://schemas.microsoft.com/office/drawing/2014/main" id="{18714C75-A8BB-4BD0-BABE-499C656D0423}"/>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1" name="Freeform 71">
                    <a:extLst>
                      <a:ext uri="{FF2B5EF4-FFF2-40B4-BE49-F238E27FC236}">
                        <a16:creationId xmlns:a16="http://schemas.microsoft.com/office/drawing/2014/main" id="{49E17194-A41D-4E92-9493-BEC2171BE079}"/>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2" name="Freeform 72">
                    <a:extLst>
                      <a:ext uri="{FF2B5EF4-FFF2-40B4-BE49-F238E27FC236}">
                        <a16:creationId xmlns:a16="http://schemas.microsoft.com/office/drawing/2014/main" id="{F778E6F4-22E5-45C2-81B0-7AC820AD2BDA}"/>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3" name="Freeform 73">
                    <a:extLst>
                      <a:ext uri="{FF2B5EF4-FFF2-40B4-BE49-F238E27FC236}">
                        <a16:creationId xmlns:a16="http://schemas.microsoft.com/office/drawing/2014/main" id="{78667C24-100C-49A1-9C2A-7F4CEA9693D6}"/>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4" name="Freeform 74">
                    <a:extLst>
                      <a:ext uri="{FF2B5EF4-FFF2-40B4-BE49-F238E27FC236}">
                        <a16:creationId xmlns:a16="http://schemas.microsoft.com/office/drawing/2014/main" id="{4419E271-1D1E-445B-B694-1DEDD9BCC124}"/>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5" name="Freeform 75">
                    <a:extLst>
                      <a:ext uri="{FF2B5EF4-FFF2-40B4-BE49-F238E27FC236}">
                        <a16:creationId xmlns:a16="http://schemas.microsoft.com/office/drawing/2014/main" id="{AAA74D0F-F85E-48C0-9D56-163E17E4397A}"/>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6" name="Freeform 76">
                    <a:extLst>
                      <a:ext uri="{FF2B5EF4-FFF2-40B4-BE49-F238E27FC236}">
                        <a16:creationId xmlns:a16="http://schemas.microsoft.com/office/drawing/2014/main" id="{C81A426F-0465-44CA-8370-A2964B846AB7}"/>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7" name="Freeform 77">
                    <a:extLst>
                      <a:ext uri="{FF2B5EF4-FFF2-40B4-BE49-F238E27FC236}">
                        <a16:creationId xmlns:a16="http://schemas.microsoft.com/office/drawing/2014/main" id="{38014903-2C24-4C7F-A4A9-8597909F2728}"/>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8" name="Freeform 78">
                    <a:extLst>
                      <a:ext uri="{FF2B5EF4-FFF2-40B4-BE49-F238E27FC236}">
                        <a16:creationId xmlns:a16="http://schemas.microsoft.com/office/drawing/2014/main" id="{3BE3C121-3FFD-47D3-963E-E89E8C97F226}"/>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9" name="Freeform 79">
                    <a:extLst>
                      <a:ext uri="{FF2B5EF4-FFF2-40B4-BE49-F238E27FC236}">
                        <a16:creationId xmlns:a16="http://schemas.microsoft.com/office/drawing/2014/main" id="{6584A0EA-C2F1-4648-AEB2-BDBAC2F40CBC}"/>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0" name="Freeform 80">
                    <a:extLst>
                      <a:ext uri="{FF2B5EF4-FFF2-40B4-BE49-F238E27FC236}">
                        <a16:creationId xmlns:a16="http://schemas.microsoft.com/office/drawing/2014/main" id="{53F03DD7-F017-4CD8-BB76-FB8DFDCC399E}"/>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1" name="Freeform 81">
                    <a:extLst>
                      <a:ext uri="{FF2B5EF4-FFF2-40B4-BE49-F238E27FC236}">
                        <a16:creationId xmlns:a16="http://schemas.microsoft.com/office/drawing/2014/main" id="{1A984989-C4EC-4FEF-AAB7-71F7CF529D78}"/>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2" name="Freeform 82">
                    <a:extLst>
                      <a:ext uri="{FF2B5EF4-FFF2-40B4-BE49-F238E27FC236}">
                        <a16:creationId xmlns:a16="http://schemas.microsoft.com/office/drawing/2014/main" id="{7CF54D1E-9395-431F-A490-9F97AD0BE2AC}"/>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3" name="Freeform 83">
                    <a:extLst>
                      <a:ext uri="{FF2B5EF4-FFF2-40B4-BE49-F238E27FC236}">
                        <a16:creationId xmlns:a16="http://schemas.microsoft.com/office/drawing/2014/main" id="{C0DEDC6D-CC72-4873-87D7-DAAA76ED4DA0}"/>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4" name="Freeform 84">
                    <a:extLst>
                      <a:ext uri="{FF2B5EF4-FFF2-40B4-BE49-F238E27FC236}">
                        <a16:creationId xmlns:a16="http://schemas.microsoft.com/office/drawing/2014/main" id="{ABA1AFF8-8A16-49C9-8507-A4FAF13C862C}"/>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5" name="Freeform 85">
                    <a:extLst>
                      <a:ext uri="{FF2B5EF4-FFF2-40B4-BE49-F238E27FC236}">
                        <a16:creationId xmlns:a16="http://schemas.microsoft.com/office/drawing/2014/main" id="{5D5FB676-FC68-4673-9570-5F97BA34BAB9}"/>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6" name="Freeform 86">
                    <a:extLst>
                      <a:ext uri="{FF2B5EF4-FFF2-40B4-BE49-F238E27FC236}">
                        <a16:creationId xmlns:a16="http://schemas.microsoft.com/office/drawing/2014/main" id="{CA910B6E-C947-4B02-9A41-F2866CE5C813}"/>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7" name="Freeform 87">
                    <a:extLst>
                      <a:ext uri="{FF2B5EF4-FFF2-40B4-BE49-F238E27FC236}">
                        <a16:creationId xmlns:a16="http://schemas.microsoft.com/office/drawing/2014/main" id="{89E663C7-F036-4B01-ABE6-8047DFF106E3}"/>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8" name="Freeform 88">
                    <a:extLst>
                      <a:ext uri="{FF2B5EF4-FFF2-40B4-BE49-F238E27FC236}">
                        <a16:creationId xmlns:a16="http://schemas.microsoft.com/office/drawing/2014/main" id="{A07BC72C-DC80-4C02-99CC-A1BCC0F1EC10}"/>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9" name="Freeform 89">
                    <a:extLst>
                      <a:ext uri="{FF2B5EF4-FFF2-40B4-BE49-F238E27FC236}">
                        <a16:creationId xmlns:a16="http://schemas.microsoft.com/office/drawing/2014/main" id="{27CAE2C2-6BD7-426D-84BE-9B4A9A234DD2}"/>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0" name="Freeform 90">
                    <a:extLst>
                      <a:ext uri="{FF2B5EF4-FFF2-40B4-BE49-F238E27FC236}">
                        <a16:creationId xmlns:a16="http://schemas.microsoft.com/office/drawing/2014/main" id="{C946E5B6-B403-4274-A9B9-B53D841009C5}"/>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4" name="Oval 91">
                  <a:extLst>
                    <a:ext uri="{FF2B5EF4-FFF2-40B4-BE49-F238E27FC236}">
                      <a16:creationId xmlns:a16="http://schemas.microsoft.com/office/drawing/2014/main" id="{A343397D-A532-45C2-B643-283E4CF94154}"/>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5" name="Oval 92">
                  <a:extLst>
                    <a:ext uri="{FF2B5EF4-FFF2-40B4-BE49-F238E27FC236}">
                      <a16:creationId xmlns:a16="http://schemas.microsoft.com/office/drawing/2014/main" id="{E77FA338-C927-43FA-8BBB-8B4298E116A4}"/>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6" name="Oval 93">
                  <a:extLst>
                    <a:ext uri="{FF2B5EF4-FFF2-40B4-BE49-F238E27FC236}">
                      <a16:creationId xmlns:a16="http://schemas.microsoft.com/office/drawing/2014/main" id="{695627F4-8DE6-422B-A818-91E5E015E036}"/>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7" name="Oval 94">
                  <a:extLst>
                    <a:ext uri="{FF2B5EF4-FFF2-40B4-BE49-F238E27FC236}">
                      <a16:creationId xmlns:a16="http://schemas.microsoft.com/office/drawing/2014/main" id="{43C7972D-CE9F-4E61-871A-CD0418BDED47}"/>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8" name="Oval 95">
                  <a:extLst>
                    <a:ext uri="{FF2B5EF4-FFF2-40B4-BE49-F238E27FC236}">
                      <a16:creationId xmlns:a16="http://schemas.microsoft.com/office/drawing/2014/main" id="{69D3BFBE-BCC4-4DD8-B4C4-B4BF8A6F9F31}"/>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9" name="Oval 96">
                  <a:extLst>
                    <a:ext uri="{FF2B5EF4-FFF2-40B4-BE49-F238E27FC236}">
                      <a16:creationId xmlns:a16="http://schemas.microsoft.com/office/drawing/2014/main" id="{84965FD5-8278-436B-9C46-AFA41F08358C}"/>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0" name="Oval 97">
                  <a:extLst>
                    <a:ext uri="{FF2B5EF4-FFF2-40B4-BE49-F238E27FC236}">
                      <a16:creationId xmlns:a16="http://schemas.microsoft.com/office/drawing/2014/main" id="{4991447D-A184-4E84-8270-CA9EF1BC1B26}"/>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1" name="Oval 98">
                  <a:extLst>
                    <a:ext uri="{FF2B5EF4-FFF2-40B4-BE49-F238E27FC236}">
                      <a16:creationId xmlns:a16="http://schemas.microsoft.com/office/drawing/2014/main" id="{E0B621B2-443A-4A66-A3C0-1F47D144671B}"/>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2" name="Oval 99">
                  <a:extLst>
                    <a:ext uri="{FF2B5EF4-FFF2-40B4-BE49-F238E27FC236}">
                      <a16:creationId xmlns:a16="http://schemas.microsoft.com/office/drawing/2014/main" id="{F92B026B-3554-407B-A8A9-6CABA135667F}"/>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3" name="Oval 100">
                  <a:extLst>
                    <a:ext uri="{FF2B5EF4-FFF2-40B4-BE49-F238E27FC236}">
                      <a16:creationId xmlns:a16="http://schemas.microsoft.com/office/drawing/2014/main" id="{A3DB769D-5CB4-44EC-AA8B-0EDD4107877D}"/>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4" name="Oval 101">
                  <a:extLst>
                    <a:ext uri="{FF2B5EF4-FFF2-40B4-BE49-F238E27FC236}">
                      <a16:creationId xmlns:a16="http://schemas.microsoft.com/office/drawing/2014/main" id="{D21DC9A1-839C-417C-A7C4-89EF30A4EE56}"/>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5" name="Oval 102">
                  <a:extLst>
                    <a:ext uri="{FF2B5EF4-FFF2-40B4-BE49-F238E27FC236}">
                      <a16:creationId xmlns:a16="http://schemas.microsoft.com/office/drawing/2014/main" id="{7DD92205-C7D1-450B-8F07-CD12EC4A54D0}"/>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6" name="Oval 103">
                  <a:extLst>
                    <a:ext uri="{FF2B5EF4-FFF2-40B4-BE49-F238E27FC236}">
                      <a16:creationId xmlns:a16="http://schemas.microsoft.com/office/drawing/2014/main" id="{40C2DEF9-D51C-474C-A888-3B3235E055C8}"/>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7" name="Oval 104">
                  <a:extLst>
                    <a:ext uri="{FF2B5EF4-FFF2-40B4-BE49-F238E27FC236}">
                      <a16:creationId xmlns:a16="http://schemas.microsoft.com/office/drawing/2014/main" id="{C1D41883-6611-492D-940C-1A2D7DDED16E}"/>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8" name="Oval 105">
                  <a:extLst>
                    <a:ext uri="{FF2B5EF4-FFF2-40B4-BE49-F238E27FC236}">
                      <a16:creationId xmlns:a16="http://schemas.microsoft.com/office/drawing/2014/main" id="{2766C611-638A-4D22-9487-B03D76508D07}"/>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9" name="Oval 106">
                  <a:extLst>
                    <a:ext uri="{FF2B5EF4-FFF2-40B4-BE49-F238E27FC236}">
                      <a16:creationId xmlns:a16="http://schemas.microsoft.com/office/drawing/2014/main" id="{CE7B277C-C05D-4A4A-95EE-3C1E13F8418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0" name="Oval 107">
                  <a:extLst>
                    <a:ext uri="{FF2B5EF4-FFF2-40B4-BE49-F238E27FC236}">
                      <a16:creationId xmlns:a16="http://schemas.microsoft.com/office/drawing/2014/main" id="{8191193D-AFB6-4638-80B5-0F5A122D8468}"/>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1" name="Oval 108">
                  <a:extLst>
                    <a:ext uri="{FF2B5EF4-FFF2-40B4-BE49-F238E27FC236}">
                      <a16:creationId xmlns:a16="http://schemas.microsoft.com/office/drawing/2014/main" id="{DEDC3D98-6129-414A-969C-67785D45E37F}"/>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2" name="Oval 109">
                  <a:extLst>
                    <a:ext uri="{FF2B5EF4-FFF2-40B4-BE49-F238E27FC236}">
                      <a16:creationId xmlns:a16="http://schemas.microsoft.com/office/drawing/2014/main" id="{AF6F3610-2005-486A-8A08-592FB8CB2A2B}"/>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3" name="Oval 110">
                  <a:extLst>
                    <a:ext uri="{FF2B5EF4-FFF2-40B4-BE49-F238E27FC236}">
                      <a16:creationId xmlns:a16="http://schemas.microsoft.com/office/drawing/2014/main" id="{BAC6349D-7BDF-44F7-9380-C3D596B9370C}"/>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4" name="Oval 111">
                  <a:extLst>
                    <a:ext uri="{FF2B5EF4-FFF2-40B4-BE49-F238E27FC236}">
                      <a16:creationId xmlns:a16="http://schemas.microsoft.com/office/drawing/2014/main" id="{D219ACC9-6D80-492C-AB67-2BFD3E2F77CF}"/>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5" name="Oval 112">
                  <a:extLst>
                    <a:ext uri="{FF2B5EF4-FFF2-40B4-BE49-F238E27FC236}">
                      <a16:creationId xmlns:a16="http://schemas.microsoft.com/office/drawing/2014/main" id="{69F9187F-1239-4A24-B636-4AE419AA28A1}"/>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6" name="Oval 113">
                  <a:extLst>
                    <a:ext uri="{FF2B5EF4-FFF2-40B4-BE49-F238E27FC236}">
                      <a16:creationId xmlns:a16="http://schemas.microsoft.com/office/drawing/2014/main" id="{8DE1C1A5-4E19-42CF-9FC2-78672C236B36}"/>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7" name="Oval 114">
                  <a:extLst>
                    <a:ext uri="{FF2B5EF4-FFF2-40B4-BE49-F238E27FC236}">
                      <a16:creationId xmlns:a16="http://schemas.microsoft.com/office/drawing/2014/main" id="{17C7EF4C-8096-481F-8A73-476699D6CE63}"/>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8" name="Oval 115">
                  <a:extLst>
                    <a:ext uri="{FF2B5EF4-FFF2-40B4-BE49-F238E27FC236}">
                      <a16:creationId xmlns:a16="http://schemas.microsoft.com/office/drawing/2014/main" id="{F3233FB8-E411-43DD-BBEB-6CCECF88E8F7}"/>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9" name="Oval 116">
                  <a:extLst>
                    <a:ext uri="{FF2B5EF4-FFF2-40B4-BE49-F238E27FC236}">
                      <a16:creationId xmlns:a16="http://schemas.microsoft.com/office/drawing/2014/main" id="{BF69D9B6-088F-4058-8FF9-EB92DB70F328}"/>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0" name="Oval 117">
                  <a:extLst>
                    <a:ext uri="{FF2B5EF4-FFF2-40B4-BE49-F238E27FC236}">
                      <a16:creationId xmlns:a16="http://schemas.microsoft.com/office/drawing/2014/main" id="{8EA5D3B5-4481-4840-B650-11D943E93DB0}"/>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1" name="Oval 118">
                  <a:extLst>
                    <a:ext uri="{FF2B5EF4-FFF2-40B4-BE49-F238E27FC236}">
                      <a16:creationId xmlns:a16="http://schemas.microsoft.com/office/drawing/2014/main" id="{F58B5790-5E2A-41FF-991D-B2BADB4DBED7}"/>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2" name="Oval 119">
                  <a:extLst>
                    <a:ext uri="{FF2B5EF4-FFF2-40B4-BE49-F238E27FC236}">
                      <a16:creationId xmlns:a16="http://schemas.microsoft.com/office/drawing/2014/main" id="{55F9C7DD-DC23-4316-B51E-2112E77BCB56}"/>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3" name="Oval 120">
                  <a:extLst>
                    <a:ext uri="{FF2B5EF4-FFF2-40B4-BE49-F238E27FC236}">
                      <a16:creationId xmlns:a16="http://schemas.microsoft.com/office/drawing/2014/main" id="{4C77AF0A-7769-42C9-B76C-0EB7549101A0}"/>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4" name="Oval 121">
                  <a:extLst>
                    <a:ext uri="{FF2B5EF4-FFF2-40B4-BE49-F238E27FC236}">
                      <a16:creationId xmlns:a16="http://schemas.microsoft.com/office/drawing/2014/main" id="{C576A4CF-EFE4-44D9-992D-44BE44912D97}"/>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5" name="Oval 122">
                  <a:extLst>
                    <a:ext uri="{FF2B5EF4-FFF2-40B4-BE49-F238E27FC236}">
                      <a16:creationId xmlns:a16="http://schemas.microsoft.com/office/drawing/2014/main" id="{BD4296A1-A715-4F29-867A-172245E574DE}"/>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6" name="Oval 123">
                  <a:extLst>
                    <a:ext uri="{FF2B5EF4-FFF2-40B4-BE49-F238E27FC236}">
                      <a16:creationId xmlns:a16="http://schemas.microsoft.com/office/drawing/2014/main" id="{F1D34386-BDC7-46C0-ACE4-E90191FE0284}"/>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7" name="Oval 124">
                  <a:extLst>
                    <a:ext uri="{FF2B5EF4-FFF2-40B4-BE49-F238E27FC236}">
                      <a16:creationId xmlns:a16="http://schemas.microsoft.com/office/drawing/2014/main" id="{FC51BB98-A286-470E-A540-8E38224D16AB}"/>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8" name="Oval 125">
                  <a:extLst>
                    <a:ext uri="{FF2B5EF4-FFF2-40B4-BE49-F238E27FC236}">
                      <a16:creationId xmlns:a16="http://schemas.microsoft.com/office/drawing/2014/main" id="{BAC8CE3A-E217-4005-B995-BD8FC3E6EE3D}"/>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9" name="Oval 126">
                  <a:extLst>
                    <a:ext uri="{FF2B5EF4-FFF2-40B4-BE49-F238E27FC236}">
                      <a16:creationId xmlns:a16="http://schemas.microsoft.com/office/drawing/2014/main" id="{1DBB5DD5-993F-4971-824F-1B82BBE0602D}"/>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0" name="Oval 127">
                  <a:extLst>
                    <a:ext uri="{FF2B5EF4-FFF2-40B4-BE49-F238E27FC236}">
                      <a16:creationId xmlns:a16="http://schemas.microsoft.com/office/drawing/2014/main" id="{62E548A2-ED25-47AC-8501-C236C3CCCC5F}"/>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1" name="Oval 128">
                  <a:extLst>
                    <a:ext uri="{FF2B5EF4-FFF2-40B4-BE49-F238E27FC236}">
                      <a16:creationId xmlns:a16="http://schemas.microsoft.com/office/drawing/2014/main" id="{78BBA6C6-4A4F-4C40-9D5E-5BA2C00A21E1}"/>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2" name="Oval 129">
                  <a:extLst>
                    <a:ext uri="{FF2B5EF4-FFF2-40B4-BE49-F238E27FC236}">
                      <a16:creationId xmlns:a16="http://schemas.microsoft.com/office/drawing/2014/main" id="{EEB2594F-7EC6-42B7-A723-D02699C2557C}"/>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3" name="Oval 130">
                  <a:extLst>
                    <a:ext uri="{FF2B5EF4-FFF2-40B4-BE49-F238E27FC236}">
                      <a16:creationId xmlns:a16="http://schemas.microsoft.com/office/drawing/2014/main" id="{A0BDCFDC-C3C6-4423-BCCC-8C160A5ACBDC}"/>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4" name="Oval 131">
                  <a:extLst>
                    <a:ext uri="{FF2B5EF4-FFF2-40B4-BE49-F238E27FC236}">
                      <a16:creationId xmlns:a16="http://schemas.microsoft.com/office/drawing/2014/main" id="{4DD5F6CB-0F04-4E7E-936B-8D2637E32769}"/>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5" name="Oval 132">
                  <a:extLst>
                    <a:ext uri="{FF2B5EF4-FFF2-40B4-BE49-F238E27FC236}">
                      <a16:creationId xmlns:a16="http://schemas.microsoft.com/office/drawing/2014/main" id="{7EB9780C-D42B-4C2B-BD36-323D4D0D43BA}"/>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6" name="Oval 133">
                  <a:extLst>
                    <a:ext uri="{FF2B5EF4-FFF2-40B4-BE49-F238E27FC236}">
                      <a16:creationId xmlns:a16="http://schemas.microsoft.com/office/drawing/2014/main" id="{A285F45C-355F-475F-927E-EC56FCBA023E}"/>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7" name="Oval 134">
                  <a:extLst>
                    <a:ext uri="{FF2B5EF4-FFF2-40B4-BE49-F238E27FC236}">
                      <a16:creationId xmlns:a16="http://schemas.microsoft.com/office/drawing/2014/main" id="{4AD50C67-16CB-41FD-B14A-C4199372B615}"/>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8" name="Oval 135">
                  <a:extLst>
                    <a:ext uri="{FF2B5EF4-FFF2-40B4-BE49-F238E27FC236}">
                      <a16:creationId xmlns:a16="http://schemas.microsoft.com/office/drawing/2014/main" id="{EA919AB8-7D21-4687-9AEA-D17DA62EFC6C}"/>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9" name="Oval 136">
                  <a:extLst>
                    <a:ext uri="{FF2B5EF4-FFF2-40B4-BE49-F238E27FC236}">
                      <a16:creationId xmlns:a16="http://schemas.microsoft.com/office/drawing/2014/main" id="{44B8A966-5CA9-45DC-AFBB-B17D10F1D536}"/>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0" name="Oval 137">
                  <a:extLst>
                    <a:ext uri="{FF2B5EF4-FFF2-40B4-BE49-F238E27FC236}">
                      <a16:creationId xmlns:a16="http://schemas.microsoft.com/office/drawing/2014/main" id="{BCBFD902-E7E2-4BC4-8678-4704027F034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1" name="Oval 138">
                  <a:extLst>
                    <a:ext uri="{FF2B5EF4-FFF2-40B4-BE49-F238E27FC236}">
                      <a16:creationId xmlns:a16="http://schemas.microsoft.com/office/drawing/2014/main" id="{9D103803-F799-4127-AEB9-FFB625EACB39}"/>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2" name="Oval 139">
                  <a:extLst>
                    <a:ext uri="{FF2B5EF4-FFF2-40B4-BE49-F238E27FC236}">
                      <a16:creationId xmlns:a16="http://schemas.microsoft.com/office/drawing/2014/main" id="{BE7BE6B0-442E-4E6F-A9BC-9D5B5F66D760}"/>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3" name="Oval 140">
                  <a:extLst>
                    <a:ext uri="{FF2B5EF4-FFF2-40B4-BE49-F238E27FC236}">
                      <a16:creationId xmlns:a16="http://schemas.microsoft.com/office/drawing/2014/main" id="{B62EB349-DD32-4B57-9A07-016CB77E57D8}"/>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4" name="Oval 141">
                  <a:extLst>
                    <a:ext uri="{FF2B5EF4-FFF2-40B4-BE49-F238E27FC236}">
                      <a16:creationId xmlns:a16="http://schemas.microsoft.com/office/drawing/2014/main" id="{4E71FBEC-EF23-4AAE-A13A-F2A1AB01E097}"/>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5" name="Oval 142">
                  <a:extLst>
                    <a:ext uri="{FF2B5EF4-FFF2-40B4-BE49-F238E27FC236}">
                      <a16:creationId xmlns:a16="http://schemas.microsoft.com/office/drawing/2014/main" id="{27B4F62B-7988-4FDE-A058-EDC05F2ED6EA}"/>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6" name="Oval 143">
                  <a:extLst>
                    <a:ext uri="{FF2B5EF4-FFF2-40B4-BE49-F238E27FC236}">
                      <a16:creationId xmlns:a16="http://schemas.microsoft.com/office/drawing/2014/main" id="{ADCA925E-092D-4977-8495-B80F77FC615F}"/>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7" name="Oval 144">
                  <a:extLst>
                    <a:ext uri="{FF2B5EF4-FFF2-40B4-BE49-F238E27FC236}">
                      <a16:creationId xmlns:a16="http://schemas.microsoft.com/office/drawing/2014/main" id="{8EDF7440-1EDE-4E2D-B890-86852E9E3781}"/>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8" name="Oval 145">
                  <a:extLst>
                    <a:ext uri="{FF2B5EF4-FFF2-40B4-BE49-F238E27FC236}">
                      <a16:creationId xmlns:a16="http://schemas.microsoft.com/office/drawing/2014/main" id="{767323FD-E6A4-44BF-BFD3-DC9C6F674911}"/>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9" name="Oval 146">
                  <a:extLst>
                    <a:ext uri="{FF2B5EF4-FFF2-40B4-BE49-F238E27FC236}">
                      <a16:creationId xmlns:a16="http://schemas.microsoft.com/office/drawing/2014/main" id="{F08C9310-0183-49B7-8DEE-BA7F5448F5FE}"/>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0" name="Oval 147">
                  <a:extLst>
                    <a:ext uri="{FF2B5EF4-FFF2-40B4-BE49-F238E27FC236}">
                      <a16:creationId xmlns:a16="http://schemas.microsoft.com/office/drawing/2014/main" id="{30412C31-6ABC-474D-93CD-3F374782B30E}"/>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1" name="Oval 148">
                  <a:extLst>
                    <a:ext uri="{FF2B5EF4-FFF2-40B4-BE49-F238E27FC236}">
                      <a16:creationId xmlns:a16="http://schemas.microsoft.com/office/drawing/2014/main" id="{3D21BC1D-2AAF-4507-B10A-3A57D2AB4600}"/>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2" name="Oval 149">
                  <a:extLst>
                    <a:ext uri="{FF2B5EF4-FFF2-40B4-BE49-F238E27FC236}">
                      <a16:creationId xmlns:a16="http://schemas.microsoft.com/office/drawing/2014/main" id="{B75218DA-0E92-4CBC-9A9C-5D93E7A5D177}"/>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3" name="Oval 150">
                  <a:extLst>
                    <a:ext uri="{FF2B5EF4-FFF2-40B4-BE49-F238E27FC236}">
                      <a16:creationId xmlns:a16="http://schemas.microsoft.com/office/drawing/2014/main" id="{70D19EBB-D05E-4528-9E7C-B188285D0496}"/>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4" name="Oval 151">
                  <a:extLst>
                    <a:ext uri="{FF2B5EF4-FFF2-40B4-BE49-F238E27FC236}">
                      <a16:creationId xmlns:a16="http://schemas.microsoft.com/office/drawing/2014/main" id="{2E4F8618-7F82-47E2-88BA-3993BF9136CB}"/>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5" name="Oval 152">
                  <a:extLst>
                    <a:ext uri="{FF2B5EF4-FFF2-40B4-BE49-F238E27FC236}">
                      <a16:creationId xmlns:a16="http://schemas.microsoft.com/office/drawing/2014/main" id="{3EBABEE1-A883-4EFA-B44A-9FEA734480A7}"/>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6" name="Oval 153">
                  <a:extLst>
                    <a:ext uri="{FF2B5EF4-FFF2-40B4-BE49-F238E27FC236}">
                      <a16:creationId xmlns:a16="http://schemas.microsoft.com/office/drawing/2014/main" id="{88B9B4D8-576D-4226-A1FD-E29A17667C85}"/>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7" name="Oval 154">
                  <a:extLst>
                    <a:ext uri="{FF2B5EF4-FFF2-40B4-BE49-F238E27FC236}">
                      <a16:creationId xmlns:a16="http://schemas.microsoft.com/office/drawing/2014/main" id="{E391ECEA-0E3A-444E-81D5-BB9DBB2D156E}"/>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8" name="Oval 155">
                  <a:extLst>
                    <a:ext uri="{FF2B5EF4-FFF2-40B4-BE49-F238E27FC236}">
                      <a16:creationId xmlns:a16="http://schemas.microsoft.com/office/drawing/2014/main" id="{50EA6D5D-F101-4662-958B-CC6AE995C0EB}"/>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9" name="Oval 156">
                  <a:extLst>
                    <a:ext uri="{FF2B5EF4-FFF2-40B4-BE49-F238E27FC236}">
                      <a16:creationId xmlns:a16="http://schemas.microsoft.com/office/drawing/2014/main" id="{19CF1553-6CA1-45F4-9A3E-F25A8AD57036}"/>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0" name="Oval 157">
                  <a:extLst>
                    <a:ext uri="{FF2B5EF4-FFF2-40B4-BE49-F238E27FC236}">
                      <a16:creationId xmlns:a16="http://schemas.microsoft.com/office/drawing/2014/main" id="{09C44096-B6BE-41B8-B154-DA01C7248669}"/>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1" name="Oval 158">
                  <a:extLst>
                    <a:ext uri="{FF2B5EF4-FFF2-40B4-BE49-F238E27FC236}">
                      <a16:creationId xmlns:a16="http://schemas.microsoft.com/office/drawing/2014/main" id="{781E1EF6-F917-4194-AFBF-DAF7A6F98C9A}"/>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432" name="Freeform 159">
                <a:extLst>
                  <a:ext uri="{FF2B5EF4-FFF2-40B4-BE49-F238E27FC236}">
                    <a16:creationId xmlns:a16="http://schemas.microsoft.com/office/drawing/2014/main" id="{ACA88B87-50D9-4587-89C0-D51674D04303}"/>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 name="Group 160">
              <a:extLst>
                <a:ext uri="{FF2B5EF4-FFF2-40B4-BE49-F238E27FC236}">
                  <a16:creationId xmlns:a16="http://schemas.microsoft.com/office/drawing/2014/main" id="{2E26070A-6B3D-4225-954E-E6323B1215C6}"/>
                </a:ext>
              </a:extLst>
            </p:cNvPr>
            <p:cNvGrpSpPr>
              <a:grpSpLocks/>
            </p:cNvGrpSpPr>
            <p:nvPr/>
          </p:nvGrpSpPr>
          <p:grpSpPr bwMode="auto">
            <a:xfrm>
              <a:off x="2808" y="3255"/>
              <a:ext cx="3372" cy="329"/>
              <a:chOff x="2754" y="3249"/>
              <a:chExt cx="3372" cy="329"/>
            </a:xfrm>
          </p:grpSpPr>
          <p:grpSp>
            <p:nvGrpSpPr>
              <p:cNvPr id="8" name="Group 161">
                <a:extLst>
                  <a:ext uri="{FF2B5EF4-FFF2-40B4-BE49-F238E27FC236}">
                    <a16:creationId xmlns:a16="http://schemas.microsoft.com/office/drawing/2014/main" id="{1FF4C8C3-C7A7-4CA0-8B00-0315BE2A05D4}"/>
                  </a:ext>
                </a:extLst>
              </p:cNvPr>
              <p:cNvGrpSpPr>
                <a:grpSpLocks/>
              </p:cNvGrpSpPr>
              <p:nvPr/>
            </p:nvGrpSpPr>
            <p:grpSpPr bwMode="auto">
              <a:xfrm>
                <a:off x="3816" y="3255"/>
                <a:ext cx="1245" cy="319"/>
                <a:chOff x="2023" y="1419"/>
                <a:chExt cx="1653" cy="576"/>
              </a:xfrm>
            </p:grpSpPr>
            <p:grpSp>
              <p:nvGrpSpPr>
                <p:cNvPr id="291" name="Group 162">
                  <a:extLst>
                    <a:ext uri="{FF2B5EF4-FFF2-40B4-BE49-F238E27FC236}">
                      <a16:creationId xmlns:a16="http://schemas.microsoft.com/office/drawing/2014/main" id="{5894D676-7E95-4D3B-A52D-651239F3B7C8}"/>
                    </a:ext>
                  </a:extLst>
                </p:cNvPr>
                <p:cNvGrpSpPr>
                  <a:grpSpLocks/>
                </p:cNvGrpSpPr>
                <p:nvPr/>
              </p:nvGrpSpPr>
              <p:grpSpPr bwMode="auto">
                <a:xfrm>
                  <a:off x="2023" y="1419"/>
                  <a:ext cx="1653" cy="576"/>
                  <a:chOff x="537" y="995"/>
                  <a:chExt cx="1647" cy="1128"/>
                </a:xfrm>
              </p:grpSpPr>
              <p:grpSp>
                <p:nvGrpSpPr>
                  <p:cNvPr id="293" name="Group 163">
                    <a:extLst>
                      <a:ext uri="{FF2B5EF4-FFF2-40B4-BE49-F238E27FC236}">
                        <a16:creationId xmlns:a16="http://schemas.microsoft.com/office/drawing/2014/main" id="{7896DEF9-4866-495E-BB6F-7415BAC08917}"/>
                      </a:ext>
                    </a:extLst>
                  </p:cNvPr>
                  <p:cNvGrpSpPr>
                    <a:grpSpLocks/>
                  </p:cNvGrpSpPr>
                  <p:nvPr/>
                </p:nvGrpSpPr>
                <p:grpSpPr bwMode="auto">
                  <a:xfrm>
                    <a:off x="537" y="995"/>
                    <a:ext cx="1647" cy="1128"/>
                    <a:chOff x="1887" y="1697"/>
                    <a:chExt cx="1647" cy="1128"/>
                  </a:xfrm>
                </p:grpSpPr>
                <p:sp>
                  <p:nvSpPr>
                    <p:cNvPr id="362" name="Freeform 164">
                      <a:extLst>
                        <a:ext uri="{FF2B5EF4-FFF2-40B4-BE49-F238E27FC236}">
                          <a16:creationId xmlns:a16="http://schemas.microsoft.com/office/drawing/2014/main" id="{033FDB7A-2A72-4B93-AE35-0CA5F5B11F3D}"/>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3" name="Freeform 165">
                      <a:extLst>
                        <a:ext uri="{FF2B5EF4-FFF2-40B4-BE49-F238E27FC236}">
                          <a16:creationId xmlns:a16="http://schemas.microsoft.com/office/drawing/2014/main" id="{A1EC30F3-BCC0-4BDE-B114-2DD63CA4D377}"/>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4" name="Freeform 166">
                      <a:extLst>
                        <a:ext uri="{FF2B5EF4-FFF2-40B4-BE49-F238E27FC236}">
                          <a16:creationId xmlns:a16="http://schemas.microsoft.com/office/drawing/2014/main" id="{270D1545-37D6-4624-B2FD-A30437799A44}"/>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5" name="Freeform 167">
                      <a:extLst>
                        <a:ext uri="{FF2B5EF4-FFF2-40B4-BE49-F238E27FC236}">
                          <a16:creationId xmlns:a16="http://schemas.microsoft.com/office/drawing/2014/main" id="{3A72CAAD-7F30-46AB-AC02-3EE32168C531}"/>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6" name="Freeform 168">
                      <a:extLst>
                        <a:ext uri="{FF2B5EF4-FFF2-40B4-BE49-F238E27FC236}">
                          <a16:creationId xmlns:a16="http://schemas.microsoft.com/office/drawing/2014/main" id="{1334D1BB-DB06-4D8C-A3F6-9B0D51CEA581}"/>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7" name="Freeform 169">
                      <a:extLst>
                        <a:ext uri="{FF2B5EF4-FFF2-40B4-BE49-F238E27FC236}">
                          <a16:creationId xmlns:a16="http://schemas.microsoft.com/office/drawing/2014/main" id="{E0A2F927-DA8C-4F2B-A9B6-CB45C8FEF1D5}"/>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8" name="Freeform 170">
                      <a:extLst>
                        <a:ext uri="{FF2B5EF4-FFF2-40B4-BE49-F238E27FC236}">
                          <a16:creationId xmlns:a16="http://schemas.microsoft.com/office/drawing/2014/main" id="{5B84F555-17E5-460B-ADA3-048F07251F17}"/>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9" name="Freeform 171">
                      <a:extLst>
                        <a:ext uri="{FF2B5EF4-FFF2-40B4-BE49-F238E27FC236}">
                          <a16:creationId xmlns:a16="http://schemas.microsoft.com/office/drawing/2014/main" id="{1383D7F4-7196-4884-BEB9-16D158CB707A}"/>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0" name="Freeform 172">
                      <a:extLst>
                        <a:ext uri="{FF2B5EF4-FFF2-40B4-BE49-F238E27FC236}">
                          <a16:creationId xmlns:a16="http://schemas.microsoft.com/office/drawing/2014/main" id="{2CCB91F5-805F-433E-87D6-BE6C09FE4AF0}"/>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1" name="Freeform 173">
                      <a:extLst>
                        <a:ext uri="{FF2B5EF4-FFF2-40B4-BE49-F238E27FC236}">
                          <a16:creationId xmlns:a16="http://schemas.microsoft.com/office/drawing/2014/main" id="{AB12C55B-2B91-4863-80C3-D40D25740C4A}"/>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2" name="Freeform 174">
                      <a:extLst>
                        <a:ext uri="{FF2B5EF4-FFF2-40B4-BE49-F238E27FC236}">
                          <a16:creationId xmlns:a16="http://schemas.microsoft.com/office/drawing/2014/main" id="{7A0D3E2A-2BDF-45AE-A74C-39F5BEC3913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3" name="Freeform 175">
                      <a:extLst>
                        <a:ext uri="{FF2B5EF4-FFF2-40B4-BE49-F238E27FC236}">
                          <a16:creationId xmlns:a16="http://schemas.microsoft.com/office/drawing/2014/main" id="{8FD531D8-AE00-4A98-AC43-2AF16525CD6F}"/>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4" name="Freeform 176">
                      <a:extLst>
                        <a:ext uri="{FF2B5EF4-FFF2-40B4-BE49-F238E27FC236}">
                          <a16:creationId xmlns:a16="http://schemas.microsoft.com/office/drawing/2014/main" id="{1528CF72-59D1-4785-B5AA-54E89166CC9D}"/>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5" name="Freeform 177">
                      <a:extLst>
                        <a:ext uri="{FF2B5EF4-FFF2-40B4-BE49-F238E27FC236}">
                          <a16:creationId xmlns:a16="http://schemas.microsoft.com/office/drawing/2014/main" id="{46B19DBC-13C8-4828-912B-5D67FFA93879}"/>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6" name="Freeform 178">
                      <a:extLst>
                        <a:ext uri="{FF2B5EF4-FFF2-40B4-BE49-F238E27FC236}">
                          <a16:creationId xmlns:a16="http://schemas.microsoft.com/office/drawing/2014/main" id="{FA0DE38F-04B2-4112-A083-0E2137B3F1CF}"/>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7" name="Freeform 179">
                      <a:extLst>
                        <a:ext uri="{FF2B5EF4-FFF2-40B4-BE49-F238E27FC236}">
                          <a16:creationId xmlns:a16="http://schemas.microsoft.com/office/drawing/2014/main" id="{7ECDC08F-5ECF-40C2-B424-4C13373F12B8}"/>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8" name="Freeform 180">
                      <a:extLst>
                        <a:ext uri="{FF2B5EF4-FFF2-40B4-BE49-F238E27FC236}">
                          <a16:creationId xmlns:a16="http://schemas.microsoft.com/office/drawing/2014/main" id="{EEAFFEA9-B630-473A-BF07-55288439B69D}"/>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9" name="Freeform 181">
                      <a:extLst>
                        <a:ext uri="{FF2B5EF4-FFF2-40B4-BE49-F238E27FC236}">
                          <a16:creationId xmlns:a16="http://schemas.microsoft.com/office/drawing/2014/main" id="{D126EADA-7DAA-4F05-8518-B0CAA9231B7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0" name="Freeform 182">
                      <a:extLst>
                        <a:ext uri="{FF2B5EF4-FFF2-40B4-BE49-F238E27FC236}">
                          <a16:creationId xmlns:a16="http://schemas.microsoft.com/office/drawing/2014/main" id="{19BCF024-1605-4CFA-AADD-1EF300513C31}"/>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1" name="Freeform 183">
                      <a:extLst>
                        <a:ext uri="{FF2B5EF4-FFF2-40B4-BE49-F238E27FC236}">
                          <a16:creationId xmlns:a16="http://schemas.microsoft.com/office/drawing/2014/main" id="{0524F0D4-D4B5-4683-ADCA-D6AA3B9A3AD3}"/>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2" name="Freeform 184">
                      <a:extLst>
                        <a:ext uri="{FF2B5EF4-FFF2-40B4-BE49-F238E27FC236}">
                          <a16:creationId xmlns:a16="http://schemas.microsoft.com/office/drawing/2014/main" id="{4A4EEB10-598A-4B02-BA23-9D5B115F0AA8}"/>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3" name="Freeform 185">
                      <a:extLst>
                        <a:ext uri="{FF2B5EF4-FFF2-40B4-BE49-F238E27FC236}">
                          <a16:creationId xmlns:a16="http://schemas.microsoft.com/office/drawing/2014/main" id="{50A5C56D-9ED2-4716-930C-3847BDD7D4CE}"/>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4" name="Freeform 186">
                      <a:extLst>
                        <a:ext uri="{FF2B5EF4-FFF2-40B4-BE49-F238E27FC236}">
                          <a16:creationId xmlns:a16="http://schemas.microsoft.com/office/drawing/2014/main" id="{64622BE8-5A29-4FA3-A7D5-64A9CE8E1A6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5" name="Freeform 187">
                      <a:extLst>
                        <a:ext uri="{FF2B5EF4-FFF2-40B4-BE49-F238E27FC236}">
                          <a16:creationId xmlns:a16="http://schemas.microsoft.com/office/drawing/2014/main" id="{AB22C114-499A-47A9-B4F9-5F1ACEFF6576}"/>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6" name="Freeform 188">
                      <a:extLst>
                        <a:ext uri="{FF2B5EF4-FFF2-40B4-BE49-F238E27FC236}">
                          <a16:creationId xmlns:a16="http://schemas.microsoft.com/office/drawing/2014/main" id="{19414E64-05DC-4E04-A87E-5B52FFA09B7E}"/>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7" name="Freeform 189">
                      <a:extLst>
                        <a:ext uri="{FF2B5EF4-FFF2-40B4-BE49-F238E27FC236}">
                          <a16:creationId xmlns:a16="http://schemas.microsoft.com/office/drawing/2014/main" id="{C0C968BA-3F72-46FC-B181-DCE27610508A}"/>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8" name="Freeform 190">
                      <a:extLst>
                        <a:ext uri="{FF2B5EF4-FFF2-40B4-BE49-F238E27FC236}">
                          <a16:creationId xmlns:a16="http://schemas.microsoft.com/office/drawing/2014/main" id="{6F0B9900-F203-47CC-9CF1-BC54BE58C541}"/>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9" name="Freeform 191">
                      <a:extLst>
                        <a:ext uri="{FF2B5EF4-FFF2-40B4-BE49-F238E27FC236}">
                          <a16:creationId xmlns:a16="http://schemas.microsoft.com/office/drawing/2014/main" id="{60A5158C-FB71-4CC1-8A36-7C6E37B65E3C}"/>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0" name="Freeform 192">
                      <a:extLst>
                        <a:ext uri="{FF2B5EF4-FFF2-40B4-BE49-F238E27FC236}">
                          <a16:creationId xmlns:a16="http://schemas.microsoft.com/office/drawing/2014/main" id="{1A18D0AF-03C0-416E-8B0C-02CB6BCFCB68}"/>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1" name="Freeform 193">
                      <a:extLst>
                        <a:ext uri="{FF2B5EF4-FFF2-40B4-BE49-F238E27FC236}">
                          <a16:creationId xmlns:a16="http://schemas.microsoft.com/office/drawing/2014/main" id="{DA612830-F194-4A92-BC12-62611FBB6D67}"/>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2" name="Freeform 194">
                      <a:extLst>
                        <a:ext uri="{FF2B5EF4-FFF2-40B4-BE49-F238E27FC236}">
                          <a16:creationId xmlns:a16="http://schemas.microsoft.com/office/drawing/2014/main" id="{ABA84B36-8746-4395-9E3A-1AAD547201E8}"/>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3" name="Freeform 195">
                      <a:extLst>
                        <a:ext uri="{FF2B5EF4-FFF2-40B4-BE49-F238E27FC236}">
                          <a16:creationId xmlns:a16="http://schemas.microsoft.com/office/drawing/2014/main" id="{C0E6E51A-1558-462B-BA74-6404830BE4FF}"/>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4" name="Freeform 196">
                      <a:extLst>
                        <a:ext uri="{FF2B5EF4-FFF2-40B4-BE49-F238E27FC236}">
                          <a16:creationId xmlns:a16="http://schemas.microsoft.com/office/drawing/2014/main" id="{F844E400-497A-437F-B01B-4FF64D198F37}"/>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5" name="Freeform 197">
                      <a:extLst>
                        <a:ext uri="{FF2B5EF4-FFF2-40B4-BE49-F238E27FC236}">
                          <a16:creationId xmlns:a16="http://schemas.microsoft.com/office/drawing/2014/main" id="{AA9B957D-D061-4903-94AA-D5489112B2DB}"/>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6" name="Freeform 198">
                      <a:extLst>
                        <a:ext uri="{FF2B5EF4-FFF2-40B4-BE49-F238E27FC236}">
                          <a16:creationId xmlns:a16="http://schemas.microsoft.com/office/drawing/2014/main" id="{620FE704-A0C0-434B-9DDD-3C66BC17DB0F}"/>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7" name="Freeform 199">
                      <a:extLst>
                        <a:ext uri="{FF2B5EF4-FFF2-40B4-BE49-F238E27FC236}">
                          <a16:creationId xmlns:a16="http://schemas.microsoft.com/office/drawing/2014/main" id="{34DD11EF-7864-45E6-AFF6-5939B4CC6FE2}"/>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8" name="Freeform 200">
                      <a:extLst>
                        <a:ext uri="{FF2B5EF4-FFF2-40B4-BE49-F238E27FC236}">
                          <a16:creationId xmlns:a16="http://schemas.microsoft.com/office/drawing/2014/main" id="{C605AA56-D156-4EA1-8987-0F29BF4FF1BD}"/>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9" name="Freeform 201">
                      <a:extLst>
                        <a:ext uri="{FF2B5EF4-FFF2-40B4-BE49-F238E27FC236}">
                          <a16:creationId xmlns:a16="http://schemas.microsoft.com/office/drawing/2014/main" id="{5666C8A9-CF59-4514-8A02-0F25173CDEF7}"/>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0" name="Freeform 202">
                      <a:extLst>
                        <a:ext uri="{FF2B5EF4-FFF2-40B4-BE49-F238E27FC236}">
                          <a16:creationId xmlns:a16="http://schemas.microsoft.com/office/drawing/2014/main" id="{AF2A4719-551D-49A0-AA02-B51BEFBC75B8}"/>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1" name="Freeform 203">
                      <a:extLst>
                        <a:ext uri="{FF2B5EF4-FFF2-40B4-BE49-F238E27FC236}">
                          <a16:creationId xmlns:a16="http://schemas.microsoft.com/office/drawing/2014/main" id="{4E34126F-111E-4952-BDCC-E35678752080}"/>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2" name="Freeform 204">
                      <a:extLst>
                        <a:ext uri="{FF2B5EF4-FFF2-40B4-BE49-F238E27FC236}">
                          <a16:creationId xmlns:a16="http://schemas.microsoft.com/office/drawing/2014/main" id="{968DBE69-81F9-428D-949E-EA8FECDC0DD0}"/>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3" name="Freeform 205">
                      <a:extLst>
                        <a:ext uri="{FF2B5EF4-FFF2-40B4-BE49-F238E27FC236}">
                          <a16:creationId xmlns:a16="http://schemas.microsoft.com/office/drawing/2014/main" id="{4746C0A7-4860-46FA-9FF5-46E6B10BFCCE}"/>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4" name="Freeform 206">
                      <a:extLst>
                        <a:ext uri="{FF2B5EF4-FFF2-40B4-BE49-F238E27FC236}">
                          <a16:creationId xmlns:a16="http://schemas.microsoft.com/office/drawing/2014/main" id="{AB62AC54-8764-49E1-AF2C-D434E6346775}"/>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5" name="Freeform 207">
                      <a:extLst>
                        <a:ext uri="{FF2B5EF4-FFF2-40B4-BE49-F238E27FC236}">
                          <a16:creationId xmlns:a16="http://schemas.microsoft.com/office/drawing/2014/main" id="{29E3467A-5AB1-4E68-BA5A-17A2FE1A5C63}"/>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6" name="Freeform 208">
                      <a:extLst>
                        <a:ext uri="{FF2B5EF4-FFF2-40B4-BE49-F238E27FC236}">
                          <a16:creationId xmlns:a16="http://schemas.microsoft.com/office/drawing/2014/main" id="{8252744E-E623-44BE-B8FE-F2A1E766EEBF}"/>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7" name="Freeform 209">
                      <a:extLst>
                        <a:ext uri="{FF2B5EF4-FFF2-40B4-BE49-F238E27FC236}">
                          <a16:creationId xmlns:a16="http://schemas.microsoft.com/office/drawing/2014/main" id="{A4DA717E-55CA-4180-90FE-08A9A25560F7}"/>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8" name="Freeform 210">
                      <a:extLst>
                        <a:ext uri="{FF2B5EF4-FFF2-40B4-BE49-F238E27FC236}">
                          <a16:creationId xmlns:a16="http://schemas.microsoft.com/office/drawing/2014/main" id="{2C02FFB0-54F3-44CF-8915-54648BA6D9E1}"/>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9" name="Freeform 211">
                      <a:extLst>
                        <a:ext uri="{FF2B5EF4-FFF2-40B4-BE49-F238E27FC236}">
                          <a16:creationId xmlns:a16="http://schemas.microsoft.com/office/drawing/2014/main" id="{47E601DE-9F1F-47C0-B134-7E0CC7C497D2}"/>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0" name="Freeform 212">
                      <a:extLst>
                        <a:ext uri="{FF2B5EF4-FFF2-40B4-BE49-F238E27FC236}">
                          <a16:creationId xmlns:a16="http://schemas.microsoft.com/office/drawing/2014/main" id="{4C7E9743-2335-4EE6-8715-5ABA61C1D4C3}"/>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1" name="Freeform 213">
                      <a:extLst>
                        <a:ext uri="{FF2B5EF4-FFF2-40B4-BE49-F238E27FC236}">
                          <a16:creationId xmlns:a16="http://schemas.microsoft.com/office/drawing/2014/main" id="{9429B27F-EDA6-45C6-92C8-60244FB24CD7}"/>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2" name="Freeform 214">
                      <a:extLst>
                        <a:ext uri="{FF2B5EF4-FFF2-40B4-BE49-F238E27FC236}">
                          <a16:creationId xmlns:a16="http://schemas.microsoft.com/office/drawing/2014/main" id="{022DE621-E106-4BEF-8411-E177540FD1BA}"/>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3" name="Freeform 215">
                      <a:extLst>
                        <a:ext uri="{FF2B5EF4-FFF2-40B4-BE49-F238E27FC236}">
                          <a16:creationId xmlns:a16="http://schemas.microsoft.com/office/drawing/2014/main" id="{8DCA361C-32BE-4755-9988-C48DA63CF53F}"/>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4" name="Freeform 216">
                      <a:extLst>
                        <a:ext uri="{FF2B5EF4-FFF2-40B4-BE49-F238E27FC236}">
                          <a16:creationId xmlns:a16="http://schemas.microsoft.com/office/drawing/2014/main" id="{7632DAA5-089E-46F5-83F9-F64A01E66545}"/>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5" name="Freeform 217">
                      <a:extLst>
                        <a:ext uri="{FF2B5EF4-FFF2-40B4-BE49-F238E27FC236}">
                          <a16:creationId xmlns:a16="http://schemas.microsoft.com/office/drawing/2014/main" id="{964159C1-2BEB-4A71-9B52-2F0B0C9AF764}"/>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6" name="Freeform 218">
                      <a:extLst>
                        <a:ext uri="{FF2B5EF4-FFF2-40B4-BE49-F238E27FC236}">
                          <a16:creationId xmlns:a16="http://schemas.microsoft.com/office/drawing/2014/main" id="{2803FCDF-891B-4D09-9A7F-70FE02D776C0}"/>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7" name="Freeform 219">
                      <a:extLst>
                        <a:ext uri="{FF2B5EF4-FFF2-40B4-BE49-F238E27FC236}">
                          <a16:creationId xmlns:a16="http://schemas.microsoft.com/office/drawing/2014/main" id="{5357738F-14E7-49F6-8157-9F14E0DBCB82}"/>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8" name="Freeform 220">
                      <a:extLst>
                        <a:ext uri="{FF2B5EF4-FFF2-40B4-BE49-F238E27FC236}">
                          <a16:creationId xmlns:a16="http://schemas.microsoft.com/office/drawing/2014/main" id="{7D88A9D7-6874-46CC-856B-C2814BCC3866}"/>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9" name="Freeform 221">
                      <a:extLst>
                        <a:ext uri="{FF2B5EF4-FFF2-40B4-BE49-F238E27FC236}">
                          <a16:creationId xmlns:a16="http://schemas.microsoft.com/office/drawing/2014/main" id="{48D39733-7056-4602-981E-0E31227F3EB4}"/>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0" name="Freeform 222">
                      <a:extLst>
                        <a:ext uri="{FF2B5EF4-FFF2-40B4-BE49-F238E27FC236}">
                          <a16:creationId xmlns:a16="http://schemas.microsoft.com/office/drawing/2014/main" id="{7097210B-31BD-4239-81B6-6EDD0A6163F9}"/>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1" name="Freeform 223">
                      <a:extLst>
                        <a:ext uri="{FF2B5EF4-FFF2-40B4-BE49-F238E27FC236}">
                          <a16:creationId xmlns:a16="http://schemas.microsoft.com/office/drawing/2014/main" id="{29F96D43-7A00-4B0E-9FDE-DEF375A2AEDB}"/>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2" name="Freeform 224">
                      <a:extLst>
                        <a:ext uri="{FF2B5EF4-FFF2-40B4-BE49-F238E27FC236}">
                          <a16:creationId xmlns:a16="http://schemas.microsoft.com/office/drawing/2014/main" id="{704AE2A4-0F7B-4C9B-B5C7-5903B78B514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3" name="Freeform 225">
                      <a:extLst>
                        <a:ext uri="{FF2B5EF4-FFF2-40B4-BE49-F238E27FC236}">
                          <a16:creationId xmlns:a16="http://schemas.microsoft.com/office/drawing/2014/main" id="{2BED2FF7-3E06-467A-B539-106CA50DC64B}"/>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4" name="Freeform 226">
                      <a:extLst>
                        <a:ext uri="{FF2B5EF4-FFF2-40B4-BE49-F238E27FC236}">
                          <a16:creationId xmlns:a16="http://schemas.microsoft.com/office/drawing/2014/main" id="{A95F6183-ED02-4B8E-8C63-C7DC0AC0412C}"/>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5" name="Freeform 227">
                      <a:extLst>
                        <a:ext uri="{FF2B5EF4-FFF2-40B4-BE49-F238E27FC236}">
                          <a16:creationId xmlns:a16="http://schemas.microsoft.com/office/drawing/2014/main" id="{4D5B1701-DA5B-475A-9F45-3C736D6225F3}"/>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6" name="Freeform 228">
                      <a:extLst>
                        <a:ext uri="{FF2B5EF4-FFF2-40B4-BE49-F238E27FC236}">
                          <a16:creationId xmlns:a16="http://schemas.microsoft.com/office/drawing/2014/main" id="{EAE1554D-0200-4A09-BF54-9848F76B9DB8}"/>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7" name="Freeform 229">
                      <a:extLst>
                        <a:ext uri="{FF2B5EF4-FFF2-40B4-BE49-F238E27FC236}">
                          <a16:creationId xmlns:a16="http://schemas.microsoft.com/office/drawing/2014/main" id="{31EADCEE-8748-4090-AEC3-380D8694C079}"/>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8" name="Freeform 230">
                      <a:extLst>
                        <a:ext uri="{FF2B5EF4-FFF2-40B4-BE49-F238E27FC236}">
                          <a16:creationId xmlns:a16="http://schemas.microsoft.com/office/drawing/2014/main" id="{A4843366-B83D-43CB-9010-D34703FF2571}"/>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9" name="Freeform 231">
                      <a:extLst>
                        <a:ext uri="{FF2B5EF4-FFF2-40B4-BE49-F238E27FC236}">
                          <a16:creationId xmlns:a16="http://schemas.microsoft.com/office/drawing/2014/main" id="{A2A72679-732E-4EB9-AB8D-A9BB9EB73C2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0" name="Freeform 232">
                      <a:extLst>
                        <a:ext uri="{FF2B5EF4-FFF2-40B4-BE49-F238E27FC236}">
                          <a16:creationId xmlns:a16="http://schemas.microsoft.com/office/drawing/2014/main" id="{FC3D910C-1762-46C8-B7A9-E929F7AAA6C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4" name="Oval 233">
                    <a:extLst>
                      <a:ext uri="{FF2B5EF4-FFF2-40B4-BE49-F238E27FC236}">
                        <a16:creationId xmlns:a16="http://schemas.microsoft.com/office/drawing/2014/main" id="{CB595A2D-2280-42CD-AA90-4F0418C00B3A}"/>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5" name="Oval 234">
                    <a:extLst>
                      <a:ext uri="{FF2B5EF4-FFF2-40B4-BE49-F238E27FC236}">
                        <a16:creationId xmlns:a16="http://schemas.microsoft.com/office/drawing/2014/main" id="{61774F3C-EF25-4CE7-ACA1-F7A3099271E4}"/>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6" name="Oval 235">
                    <a:extLst>
                      <a:ext uri="{FF2B5EF4-FFF2-40B4-BE49-F238E27FC236}">
                        <a16:creationId xmlns:a16="http://schemas.microsoft.com/office/drawing/2014/main" id="{9DF62A9E-C3EF-47FE-9FE3-EB5ACF1E704E}"/>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7" name="Oval 236">
                    <a:extLst>
                      <a:ext uri="{FF2B5EF4-FFF2-40B4-BE49-F238E27FC236}">
                        <a16:creationId xmlns:a16="http://schemas.microsoft.com/office/drawing/2014/main" id="{5C642949-BB11-4A7F-BECC-0DC4414F18B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8" name="Oval 237">
                    <a:extLst>
                      <a:ext uri="{FF2B5EF4-FFF2-40B4-BE49-F238E27FC236}">
                        <a16:creationId xmlns:a16="http://schemas.microsoft.com/office/drawing/2014/main" id="{1D62DC49-DFB0-4CF5-9E9F-3070B976E754}"/>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9" name="Oval 238">
                    <a:extLst>
                      <a:ext uri="{FF2B5EF4-FFF2-40B4-BE49-F238E27FC236}">
                        <a16:creationId xmlns:a16="http://schemas.microsoft.com/office/drawing/2014/main" id="{7DF89BF3-33E1-46C5-9994-35DDB0EDBF8B}"/>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0" name="Oval 239">
                    <a:extLst>
                      <a:ext uri="{FF2B5EF4-FFF2-40B4-BE49-F238E27FC236}">
                        <a16:creationId xmlns:a16="http://schemas.microsoft.com/office/drawing/2014/main" id="{EBEAAB98-4721-41DE-9464-B7E54BABE20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1" name="Oval 240">
                    <a:extLst>
                      <a:ext uri="{FF2B5EF4-FFF2-40B4-BE49-F238E27FC236}">
                        <a16:creationId xmlns:a16="http://schemas.microsoft.com/office/drawing/2014/main" id="{23BEED52-49BB-40E5-A32B-3AB2F8A06FC1}"/>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2" name="Oval 241">
                    <a:extLst>
                      <a:ext uri="{FF2B5EF4-FFF2-40B4-BE49-F238E27FC236}">
                        <a16:creationId xmlns:a16="http://schemas.microsoft.com/office/drawing/2014/main" id="{9001F66F-29A6-4441-BFD1-3EEC0A636A15}"/>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3" name="Oval 242">
                    <a:extLst>
                      <a:ext uri="{FF2B5EF4-FFF2-40B4-BE49-F238E27FC236}">
                        <a16:creationId xmlns:a16="http://schemas.microsoft.com/office/drawing/2014/main" id="{FA3BF997-7AE9-4C07-BFFB-9002635C048F}"/>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4" name="Oval 243">
                    <a:extLst>
                      <a:ext uri="{FF2B5EF4-FFF2-40B4-BE49-F238E27FC236}">
                        <a16:creationId xmlns:a16="http://schemas.microsoft.com/office/drawing/2014/main" id="{4D4B4A7A-CB74-4D44-9AB7-28B51E709C4A}"/>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5" name="Oval 244">
                    <a:extLst>
                      <a:ext uri="{FF2B5EF4-FFF2-40B4-BE49-F238E27FC236}">
                        <a16:creationId xmlns:a16="http://schemas.microsoft.com/office/drawing/2014/main" id="{DB4A2D0B-3C4B-4DF3-ADDA-540847D91CD5}"/>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6" name="Oval 245">
                    <a:extLst>
                      <a:ext uri="{FF2B5EF4-FFF2-40B4-BE49-F238E27FC236}">
                        <a16:creationId xmlns:a16="http://schemas.microsoft.com/office/drawing/2014/main" id="{6C9E612F-4E00-447B-84B0-2AE68BD25B24}"/>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7" name="Oval 246">
                    <a:extLst>
                      <a:ext uri="{FF2B5EF4-FFF2-40B4-BE49-F238E27FC236}">
                        <a16:creationId xmlns:a16="http://schemas.microsoft.com/office/drawing/2014/main" id="{73D03255-C944-4E83-8B51-D384182B29FD}"/>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8" name="Oval 247">
                    <a:extLst>
                      <a:ext uri="{FF2B5EF4-FFF2-40B4-BE49-F238E27FC236}">
                        <a16:creationId xmlns:a16="http://schemas.microsoft.com/office/drawing/2014/main" id="{FC060B80-1DA0-4B63-8BD2-EDCDC3DBBEE0}"/>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9" name="Oval 248">
                    <a:extLst>
                      <a:ext uri="{FF2B5EF4-FFF2-40B4-BE49-F238E27FC236}">
                        <a16:creationId xmlns:a16="http://schemas.microsoft.com/office/drawing/2014/main" id="{CC08BB7D-814F-4DC3-AB35-7AA8E3990AE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0" name="Oval 249">
                    <a:extLst>
                      <a:ext uri="{FF2B5EF4-FFF2-40B4-BE49-F238E27FC236}">
                        <a16:creationId xmlns:a16="http://schemas.microsoft.com/office/drawing/2014/main" id="{CDD65495-87C3-4BB1-A393-337AECF9ACA0}"/>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1" name="Oval 250">
                    <a:extLst>
                      <a:ext uri="{FF2B5EF4-FFF2-40B4-BE49-F238E27FC236}">
                        <a16:creationId xmlns:a16="http://schemas.microsoft.com/office/drawing/2014/main" id="{4631C202-E161-47A8-8614-4B99F71E61D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2" name="Oval 251">
                    <a:extLst>
                      <a:ext uri="{FF2B5EF4-FFF2-40B4-BE49-F238E27FC236}">
                        <a16:creationId xmlns:a16="http://schemas.microsoft.com/office/drawing/2014/main" id="{5A9E199C-B0E1-4FBC-8114-4E33B3D3C00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3" name="Oval 252">
                    <a:extLst>
                      <a:ext uri="{FF2B5EF4-FFF2-40B4-BE49-F238E27FC236}">
                        <a16:creationId xmlns:a16="http://schemas.microsoft.com/office/drawing/2014/main" id="{69D60C32-B92B-400D-8287-CDDA728F70B9}"/>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4" name="Oval 253">
                    <a:extLst>
                      <a:ext uri="{FF2B5EF4-FFF2-40B4-BE49-F238E27FC236}">
                        <a16:creationId xmlns:a16="http://schemas.microsoft.com/office/drawing/2014/main" id="{A992F8F2-AFEB-484F-BABE-5BE5070989FA}"/>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5" name="Oval 254">
                    <a:extLst>
                      <a:ext uri="{FF2B5EF4-FFF2-40B4-BE49-F238E27FC236}">
                        <a16:creationId xmlns:a16="http://schemas.microsoft.com/office/drawing/2014/main" id="{41309CAF-4F78-449B-89C5-5B68911315A1}"/>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6" name="Oval 255">
                    <a:extLst>
                      <a:ext uri="{FF2B5EF4-FFF2-40B4-BE49-F238E27FC236}">
                        <a16:creationId xmlns:a16="http://schemas.microsoft.com/office/drawing/2014/main" id="{E4EA40EB-BB8F-448C-AFC3-1F214D6CAC02}"/>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7" name="Oval 256">
                    <a:extLst>
                      <a:ext uri="{FF2B5EF4-FFF2-40B4-BE49-F238E27FC236}">
                        <a16:creationId xmlns:a16="http://schemas.microsoft.com/office/drawing/2014/main" id="{DABBA62B-0C83-450C-9899-7EC059807DA3}"/>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8" name="Oval 257">
                    <a:extLst>
                      <a:ext uri="{FF2B5EF4-FFF2-40B4-BE49-F238E27FC236}">
                        <a16:creationId xmlns:a16="http://schemas.microsoft.com/office/drawing/2014/main" id="{3C76BB62-BF3D-42FB-A31C-05223D01219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9" name="Oval 258">
                    <a:extLst>
                      <a:ext uri="{FF2B5EF4-FFF2-40B4-BE49-F238E27FC236}">
                        <a16:creationId xmlns:a16="http://schemas.microsoft.com/office/drawing/2014/main" id="{6DAF83FE-8CD9-46A9-9B62-588B864F210E}"/>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0" name="Oval 259">
                    <a:extLst>
                      <a:ext uri="{FF2B5EF4-FFF2-40B4-BE49-F238E27FC236}">
                        <a16:creationId xmlns:a16="http://schemas.microsoft.com/office/drawing/2014/main" id="{B1550D4C-FF4C-46E9-8ACF-5B496D45BAF5}"/>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1" name="Oval 260">
                    <a:extLst>
                      <a:ext uri="{FF2B5EF4-FFF2-40B4-BE49-F238E27FC236}">
                        <a16:creationId xmlns:a16="http://schemas.microsoft.com/office/drawing/2014/main" id="{DD974FD8-F7BE-4500-8812-FCAC05BD96D8}"/>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2" name="Oval 261">
                    <a:extLst>
                      <a:ext uri="{FF2B5EF4-FFF2-40B4-BE49-F238E27FC236}">
                        <a16:creationId xmlns:a16="http://schemas.microsoft.com/office/drawing/2014/main" id="{257AB211-5B77-451A-AFAC-1A26FA2B7053}"/>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3" name="Oval 262">
                    <a:extLst>
                      <a:ext uri="{FF2B5EF4-FFF2-40B4-BE49-F238E27FC236}">
                        <a16:creationId xmlns:a16="http://schemas.microsoft.com/office/drawing/2014/main" id="{8430C6BF-2946-4C6A-854E-71A13B5C454A}"/>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4" name="Oval 263">
                    <a:extLst>
                      <a:ext uri="{FF2B5EF4-FFF2-40B4-BE49-F238E27FC236}">
                        <a16:creationId xmlns:a16="http://schemas.microsoft.com/office/drawing/2014/main" id="{295041A7-E9B0-4680-8E95-170F3ECCE01F}"/>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5" name="Oval 264">
                    <a:extLst>
                      <a:ext uri="{FF2B5EF4-FFF2-40B4-BE49-F238E27FC236}">
                        <a16:creationId xmlns:a16="http://schemas.microsoft.com/office/drawing/2014/main" id="{B50CE7CF-40A3-48BF-B78A-CC018AC5FE1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6" name="Oval 265">
                    <a:extLst>
                      <a:ext uri="{FF2B5EF4-FFF2-40B4-BE49-F238E27FC236}">
                        <a16:creationId xmlns:a16="http://schemas.microsoft.com/office/drawing/2014/main" id="{17E8F835-6F31-4D14-B103-0328E270FC0E}"/>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7" name="Oval 266">
                    <a:extLst>
                      <a:ext uri="{FF2B5EF4-FFF2-40B4-BE49-F238E27FC236}">
                        <a16:creationId xmlns:a16="http://schemas.microsoft.com/office/drawing/2014/main" id="{CFE710C7-8945-4AE9-AEAF-7436FDBE08B1}"/>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8" name="Oval 267">
                    <a:extLst>
                      <a:ext uri="{FF2B5EF4-FFF2-40B4-BE49-F238E27FC236}">
                        <a16:creationId xmlns:a16="http://schemas.microsoft.com/office/drawing/2014/main" id="{2103586B-14FF-4133-83B8-0F80FE22640C}"/>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9" name="Oval 268">
                    <a:extLst>
                      <a:ext uri="{FF2B5EF4-FFF2-40B4-BE49-F238E27FC236}">
                        <a16:creationId xmlns:a16="http://schemas.microsoft.com/office/drawing/2014/main" id="{43221878-3F6E-47E8-AC1C-6786A9C04CC1}"/>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0" name="Oval 269">
                    <a:extLst>
                      <a:ext uri="{FF2B5EF4-FFF2-40B4-BE49-F238E27FC236}">
                        <a16:creationId xmlns:a16="http://schemas.microsoft.com/office/drawing/2014/main" id="{BA22AF8B-8B36-4F3B-96E9-B2282D788125}"/>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1" name="Oval 270">
                    <a:extLst>
                      <a:ext uri="{FF2B5EF4-FFF2-40B4-BE49-F238E27FC236}">
                        <a16:creationId xmlns:a16="http://schemas.microsoft.com/office/drawing/2014/main" id="{7385DAB7-4842-4041-8DBD-F34148B1FCDD}"/>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2" name="Oval 271">
                    <a:extLst>
                      <a:ext uri="{FF2B5EF4-FFF2-40B4-BE49-F238E27FC236}">
                        <a16:creationId xmlns:a16="http://schemas.microsoft.com/office/drawing/2014/main" id="{AADA138D-FFFD-4BDE-95AA-A78960BF7357}"/>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3" name="Oval 272">
                    <a:extLst>
                      <a:ext uri="{FF2B5EF4-FFF2-40B4-BE49-F238E27FC236}">
                        <a16:creationId xmlns:a16="http://schemas.microsoft.com/office/drawing/2014/main" id="{1AD9A0D2-C6A5-4961-BE3A-7068FD81FC0D}"/>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4" name="Oval 273">
                    <a:extLst>
                      <a:ext uri="{FF2B5EF4-FFF2-40B4-BE49-F238E27FC236}">
                        <a16:creationId xmlns:a16="http://schemas.microsoft.com/office/drawing/2014/main" id="{6A059066-DDA7-4116-9A78-001EE5B74D6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5" name="Oval 274">
                    <a:extLst>
                      <a:ext uri="{FF2B5EF4-FFF2-40B4-BE49-F238E27FC236}">
                        <a16:creationId xmlns:a16="http://schemas.microsoft.com/office/drawing/2014/main" id="{B2C41767-B3AA-45C6-8FF9-845A77889819}"/>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6" name="Oval 275">
                    <a:extLst>
                      <a:ext uri="{FF2B5EF4-FFF2-40B4-BE49-F238E27FC236}">
                        <a16:creationId xmlns:a16="http://schemas.microsoft.com/office/drawing/2014/main" id="{640E02B5-9A46-4BC7-B8B6-2124B83696CC}"/>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7" name="Oval 276">
                    <a:extLst>
                      <a:ext uri="{FF2B5EF4-FFF2-40B4-BE49-F238E27FC236}">
                        <a16:creationId xmlns:a16="http://schemas.microsoft.com/office/drawing/2014/main" id="{79B6F6BD-F7EC-456C-9E57-5639555A82E1}"/>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8" name="Oval 277">
                    <a:extLst>
                      <a:ext uri="{FF2B5EF4-FFF2-40B4-BE49-F238E27FC236}">
                        <a16:creationId xmlns:a16="http://schemas.microsoft.com/office/drawing/2014/main" id="{00248828-2BE1-48B8-A002-B3E9E82CFAD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9" name="Oval 278">
                    <a:extLst>
                      <a:ext uri="{FF2B5EF4-FFF2-40B4-BE49-F238E27FC236}">
                        <a16:creationId xmlns:a16="http://schemas.microsoft.com/office/drawing/2014/main" id="{96986829-C1ED-4846-A402-884A5B4C0626}"/>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0" name="Oval 279">
                    <a:extLst>
                      <a:ext uri="{FF2B5EF4-FFF2-40B4-BE49-F238E27FC236}">
                        <a16:creationId xmlns:a16="http://schemas.microsoft.com/office/drawing/2014/main" id="{F09F254D-CACB-433A-B23F-BD7E7EF0951C}"/>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1" name="Oval 280">
                    <a:extLst>
                      <a:ext uri="{FF2B5EF4-FFF2-40B4-BE49-F238E27FC236}">
                        <a16:creationId xmlns:a16="http://schemas.microsoft.com/office/drawing/2014/main" id="{CBC067AE-517B-47CF-9050-C76CA286E64F}"/>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2" name="Oval 281">
                    <a:extLst>
                      <a:ext uri="{FF2B5EF4-FFF2-40B4-BE49-F238E27FC236}">
                        <a16:creationId xmlns:a16="http://schemas.microsoft.com/office/drawing/2014/main" id="{A11689AE-5013-4D87-8BF1-D5364854EB90}"/>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3" name="Oval 282">
                    <a:extLst>
                      <a:ext uri="{FF2B5EF4-FFF2-40B4-BE49-F238E27FC236}">
                        <a16:creationId xmlns:a16="http://schemas.microsoft.com/office/drawing/2014/main" id="{29CE2ABA-B082-4674-BAC8-A33D9660778F}"/>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4" name="Oval 283">
                    <a:extLst>
                      <a:ext uri="{FF2B5EF4-FFF2-40B4-BE49-F238E27FC236}">
                        <a16:creationId xmlns:a16="http://schemas.microsoft.com/office/drawing/2014/main" id="{8A579741-F63B-4CE4-BD81-98D94E77E7EC}"/>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5" name="Oval 284">
                    <a:extLst>
                      <a:ext uri="{FF2B5EF4-FFF2-40B4-BE49-F238E27FC236}">
                        <a16:creationId xmlns:a16="http://schemas.microsoft.com/office/drawing/2014/main" id="{36A2BA8C-9D1E-4162-B4E4-7B8A17EE1754}"/>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6" name="Oval 285">
                    <a:extLst>
                      <a:ext uri="{FF2B5EF4-FFF2-40B4-BE49-F238E27FC236}">
                        <a16:creationId xmlns:a16="http://schemas.microsoft.com/office/drawing/2014/main" id="{F0CA778F-5E6A-4295-8883-9901BCBE3C1C}"/>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7" name="Oval 286">
                    <a:extLst>
                      <a:ext uri="{FF2B5EF4-FFF2-40B4-BE49-F238E27FC236}">
                        <a16:creationId xmlns:a16="http://schemas.microsoft.com/office/drawing/2014/main" id="{618E082B-3944-4483-925B-F878A50A0A83}"/>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8" name="Oval 287">
                    <a:extLst>
                      <a:ext uri="{FF2B5EF4-FFF2-40B4-BE49-F238E27FC236}">
                        <a16:creationId xmlns:a16="http://schemas.microsoft.com/office/drawing/2014/main" id="{9C258FA9-7E6F-4333-8CD6-99205E20E74B}"/>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9" name="Oval 288">
                    <a:extLst>
                      <a:ext uri="{FF2B5EF4-FFF2-40B4-BE49-F238E27FC236}">
                        <a16:creationId xmlns:a16="http://schemas.microsoft.com/office/drawing/2014/main" id="{B64A673F-AD25-4BD8-8BCF-A1329B7B759B}"/>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0" name="Oval 289">
                    <a:extLst>
                      <a:ext uri="{FF2B5EF4-FFF2-40B4-BE49-F238E27FC236}">
                        <a16:creationId xmlns:a16="http://schemas.microsoft.com/office/drawing/2014/main" id="{229D82CE-DCB2-4E9A-A35B-3E8BEF1E8F78}"/>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1" name="Oval 290">
                    <a:extLst>
                      <a:ext uri="{FF2B5EF4-FFF2-40B4-BE49-F238E27FC236}">
                        <a16:creationId xmlns:a16="http://schemas.microsoft.com/office/drawing/2014/main" id="{8678B181-ABC7-4484-B20B-636558929730}"/>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2" name="Oval 291">
                    <a:extLst>
                      <a:ext uri="{FF2B5EF4-FFF2-40B4-BE49-F238E27FC236}">
                        <a16:creationId xmlns:a16="http://schemas.microsoft.com/office/drawing/2014/main" id="{CA81004F-9322-4514-B727-BB4BC6A368C9}"/>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3" name="Oval 292">
                    <a:extLst>
                      <a:ext uri="{FF2B5EF4-FFF2-40B4-BE49-F238E27FC236}">
                        <a16:creationId xmlns:a16="http://schemas.microsoft.com/office/drawing/2014/main" id="{6D4BE5D8-B9A3-434C-8779-5C8470ADE28E}"/>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4" name="Oval 293">
                    <a:extLst>
                      <a:ext uri="{FF2B5EF4-FFF2-40B4-BE49-F238E27FC236}">
                        <a16:creationId xmlns:a16="http://schemas.microsoft.com/office/drawing/2014/main" id="{8FED144E-93EB-43AE-A95A-06D04CC17A08}"/>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5" name="Oval 294">
                    <a:extLst>
                      <a:ext uri="{FF2B5EF4-FFF2-40B4-BE49-F238E27FC236}">
                        <a16:creationId xmlns:a16="http://schemas.microsoft.com/office/drawing/2014/main" id="{CDDD1D89-C510-4FB3-B3F6-AD3BB85137A9}"/>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6" name="Oval 295">
                    <a:extLst>
                      <a:ext uri="{FF2B5EF4-FFF2-40B4-BE49-F238E27FC236}">
                        <a16:creationId xmlns:a16="http://schemas.microsoft.com/office/drawing/2014/main" id="{BD6CEB95-D38F-4D1B-B8DD-3C79530F45BA}"/>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7" name="Oval 296">
                    <a:extLst>
                      <a:ext uri="{FF2B5EF4-FFF2-40B4-BE49-F238E27FC236}">
                        <a16:creationId xmlns:a16="http://schemas.microsoft.com/office/drawing/2014/main" id="{0DC720B0-B8F5-4ED6-A75E-4ACD87F7AC00}"/>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8" name="Oval 297">
                    <a:extLst>
                      <a:ext uri="{FF2B5EF4-FFF2-40B4-BE49-F238E27FC236}">
                        <a16:creationId xmlns:a16="http://schemas.microsoft.com/office/drawing/2014/main" id="{95620E46-6802-4A67-80BB-B03696F56259}"/>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9" name="Oval 298">
                    <a:extLst>
                      <a:ext uri="{FF2B5EF4-FFF2-40B4-BE49-F238E27FC236}">
                        <a16:creationId xmlns:a16="http://schemas.microsoft.com/office/drawing/2014/main" id="{D122FDBD-E0C7-4022-8E00-B4018C8DA32C}"/>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0" name="Oval 299">
                    <a:extLst>
                      <a:ext uri="{FF2B5EF4-FFF2-40B4-BE49-F238E27FC236}">
                        <a16:creationId xmlns:a16="http://schemas.microsoft.com/office/drawing/2014/main" id="{941A4F50-9588-437C-A9D7-733710EE8307}"/>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1" name="Oval 300">
                    <a:extLst>
                      <a:ext uri="{FF2B5EF4-FFF2-40B4-BE49-F238E27FC236}">
                        <a16:creationId xmlns:a16="http://schemas.microsoft.com/office/drawing/2014/main" id="{D3710795-8303-4AB7-8693-A029CCD27879}"/>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292" name="Freeform 301">
                  <a:extLst>
                    <a:ext uri="{FF2B5EF4-FFF2-40B4-BE49-F238E27FC236}">
                      <a16:creationId xmlns:a16="http://schemas.microsoft.com/office/drawing/2014/main" id="{D6BC3F1C-A6F5-41A5-BF04-5BC2AFB4BD44}"/>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 name="Group 302">
                <a:extLst>
                  <a:ext uri="{FF2B5EF4-FFF2-40B4-BE49-F238E27FC236}">
                    <a16:creationId xmlns:a16="http://schemas.microsoft.com/office/drawing/2014/main" id="{B1E92834-862A-4051-BB9C-2320116C5750}"/>
                  </a:ext>
                </a:extLst>
              </p:cNvPr>
              <p:cNvGrpSpPr>
                <a:grpSpLocks/>
              </p:cNvGrpSpPr>
              <p:nvPr/>
            </p:nvGrpSpPr>
            <p:grpSpPr bwMode="auto">
              <a:xfrm>
                <a:off x="2754" y="3249"/>
                <a:ext cx="1245" cy="319"/>
                <a:chOff x="2023" y="1419"/>
                <a:chExt cx="1653" cy="576"/>
              </a:xfrm>
            </p:grpSpPr>
            <p:grpSp>
              <p:nvGrpSpPr>
                <p:cNvPr id="151" name="Group 303">
                  <a:extLst>
                    <a:ext uri="{FF2B5EF4-FFF2-40B4-BE49-F238E27FC236}">
                      <a16:creationId xmlns:a16="http://schemas.microsoft.com/office/drawing/2014/main" id="{B85EB872-1102-4A3C-BAA5-639A6AD696D6}"/>
                    </a:ext>
                  </a:extLst>
                </p:cNvPr>
                <p:cNvGrpSpPr>
                  <a:grpSpLocks/>
                </p:cNvGrpSpPr>
                <p:nvPr/>
              </p:nvGrpSpPr>
              <p:grpSpPr bwMode="auto">
                <a:xfrm>
                  <a:off x="2023" y="1419"/>
                  <a:ext cx="1653" cy="576"/>
                  <a:chOff x="537" y="995"/>
                  <a:chExt cx="1647" cy="1128"/>
                </a:xfrm>
              </p:grpSpPr>
              <p:grpSp>
                <p:nvGrpSpPr>
                  <p:cNvPr id="153" name="Group 304">
                    <a:extLst>
                      <a:ext uri="{FF2B5EF4-FFF2-40B4-BE49-F238E27FC236}">
                        <a16:creationId xmlns:a16="http://schemas.microsoft.com/office/drawing/2014/main" id="{EB46C917-6517-4B26-A012-E2A78BF2058D}"/>
                      </a:ext>
                    </a:extLst>
                  </p:cNvPr>
                  <p:cNvGrpSpPr>
                    <a:grpSpLocks/>
                  </p:cNvGrpSpPr>
                  <p:nvPr/>
                </p:nvGrpSpPr>
                <p:grpSpPr bwMode="auto">
                  <a:xfrm>
                    <a:off x="537" y="995"/>
                    <a:ext cx="1647" cy="1128"/>
                    <a:chOff x="1887" y="1697"/>
                    <a:chExt cx="1647" cy="1128"/>
                  </a:xfrm>
                </p:grpSpPr>
                <p:sp>
                  <p:nvSpPr>
                    <p:cNvPr id="222" name="Freeform 305">
                      <a:extLst>
                        <a:ext uri="{FF2B5EF4-FFF2-40B4-BE49-F238E27FC236}">
                          <a16:creationId xmlns:a16="http://schemas.microsoft.com/office/drawing/2014/main" id="{0916B8CF-2C92-4674-81FD-58D3E05FAA5D}"/>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3" name="Freeform 306">
                      <a:extLst>
                        <a:ext uri="{FF2B5EF4-FFF2-40B4-BE49-F238E27FC236}">
                          <a16:creationId xmlns:a16="http://schemas.microsoft.com/office/drawing/2014/main" id="{9B5CA8FC-9273-4AF2-9708-107A9C640CBB}"/>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4" name="Freeform 307">
                      <a:extLst>
                        <a:ext uri="{FF2B5EF4-FFF2-40B4-BE49-F238E27FC236}">
                          <a16:creationId xmlns:a16="http://schemas.microsoft.com/office/drawing/2014/main" id="{6C34D4EA-159B-4FBD-9573-418BA2CD24C1}"/>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5" name="Freeform 308">
                      <a:extLst>
                        <a:ext uri="{FF2B5EF4-FFF2-40B4-BE49-F238E27FC236}">
                          <a16:creationId xmlns:a16="http://schemas.microsoft.com/office/drawing/2014/main" id="{AE908855-B23F-4AA8-A5FD-94486A208613}"/>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6" name="Freeform 309">
                      <a:extLst>
                        <a:ext uri="{FF2B5EF4-FFF2-40B4-BE49-F238E27FC236}">
                          <a16:creationId xmlns:a16="http://schemas.microsoft.com/office/drawing/2014/main" id="{601C4C52-FB8C-4608-BE22-6C1EE6FF8157}"/>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7" name="Freeform 310">
                      <a:extLst>
                        <a:ext uri="{FF2B5EF4-FFF2-40B4-BE49-F238E27FC236}">
                          <a16:creationId xmlns:a16="http://schemas.microsoft.com/office/drawing/2014/main" id="{3A01C57D-4408-45F6-AD92-678161C16AF3}"/>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8" name="Freeform 311">
                      <a:extLst>
                        <a:ext uri="{FF2B5EF4-FFF2-40B4-BE49-F238E27FC236}">
                          <a16:creationId xmlns:a16="http://schemas.microsoft.com/office/drawing/2014/main" id="{808B103B-DD0A-44EA-8E4C-5CF760558BD8}"/>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9" name="Freeform 312">
                      <a:extLst>
                        <a:ext uri="{FF2B5EF4-FFF2-40B4-BE49-F238E27FC236}">
                          <a16:creationId xmlns:a16="http://schemas.microsoft.com/office/drawing/2014/main" id="{28088730-4097-4B8A-8AEE-76D47B242E90}"/>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0" name="Freeform 313">
                      <a:extLst>
                        <a:ext uri="{FF2B5EF4-FFF2-40B4-BE49-F238E27FC236}">
                          <a16:creationId xmlns:a16="http://schemas.microsoft.com/office/drawing/2014/main" id="{E43D39EA-D965-4899-881A-F3E37BBE7587}"/>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1" name="Freeform 314">
                      <a:extLst>
                        <a:ext uri="{FF2B5EF4-FFF2-40B4-BE49-F238E27FC236}">
                          <a16:creationId xmlns:a16="http://schemas.microsoft.com/office/drawing/2014/main" id="{6E7C666C-4F91-48B0-997F-A75E2745FF7C}"/>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2" name="Freeform 315">
                      <a:extLst>
                        <a:ext uri="{FF2B5EF4-FFF2-40B4-BE49-F238E27FC236}">
                          <a16:creationId xmlns:a16="http://schemas.microsoft.com/office/drawing/2014/main" id="{BD515E83-BEF2-4319-89F4-8A3CB7AF910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3" name="Freeform 316">
                      <a:extLst>
                        <a:ext uri="{FF2B5EF4-FFF2-40B4-BE49-F238E27FC236}">
                          <a16:creationId xmlns:a16="http://schemas.microsoft.com/office/drawing/2014/main" id="{8B3CEBBC-9D44-478E-81E3-622F7F3343D1}"/>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4" name="Freeform 317">
                      <a:extLst>
                        <a:ext uri="{FF2B5EF4-FFF2-40B4-BE49-F238E27FC236}">
                          <a16:creationId xmlns:a16="http://schemas.microsoft.com/office/drawing/2014/main" id="{B44F991D-67EC-4C22-BE9B-DF82AA30119B}"/>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5" name="Freeform 318">
                      <a:extLst>
                        <a:ext uri="{FF2B5EF4-FFF2-40B4-BE49-F238E27FC236}">
                          <a16:creationId xmlns:a16="http://schemas.microsoft.com/office/drawing/2014/main" id="{DC0587F5-13FA-404D-AE0D-25AFA4377C8C}"/>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6" name="Freeform 319">
                      <a:extLst>
                        <a:ext uri="{FF2B5EF4-FFF2-40B4-BE49-F238E27FC236}">
                          <a16:creationId xmlns:a16="http://schemas.microsoft.com/office/drawing/2014/main" id="{AE5632C6-7837-4731-ACE8-BCEF7907EE56}"/>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7" name="Freeform 320">
                      <a:extLst>
                        <a:ext uri="{FF2B5EF4-FFF2-40B4-BE49-F238E27FC236}">
                          <a16:creationId xmlns:a16="http://schemas.microsoft.com/office/drawing/2014/main" id="{25EB4746-662E-4525-9733-BBC1364E8C6B}"/>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8" name="Freeform 321">
                      <a:extLst>
                        <a:ext uri="{FF2B5EF4-FFF2-40B4-BE49-F238E27FC236}">
                          <a16:creationId xmlns:a16="http://schemas.microsoft.com/office/drawing/2014/main" id="{7722E194-A800-46A5-8C14-E2ABFF4DED1A}"/>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9" name="Freeform 322">
                      <a:extLst>
                        <a:ext uri="{FF2B5EF4-FFF2-40B4-BE49-F238E27FC236}">
                          <a16:creationId xmlns:a16="http://schemas.microsoft.com/office/drawing/2014/main" id="{EAF19FC2-62F7-4F95-BA95-01C47F664702}"/>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0" name="Freeform 323">
                      <a:extLst>
                        <a:ext uri="{FF2B5EF4-FFF2-40B4-BE49-F238E27FC236}">
                          <a16:creationId xmlns:a16="http://schemas.microsoft.com/office/drawing/2014/main" id="{CA9D68D7-D1F0-4A68-BA09-6B1F6ACB073E}"/>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1" name="Freeform 324">
                      <a:extLst>
                        <a:ext uri="{FF2B5EF4-FFF2-40B4-BE49-F238E27FC236}">
                          <a16:creationId xmlns:a16="http://schemas.microsoft.com/office/drawing/2014/main" id="{30277909-1B15-46EF-925D-7A58FAA97B72}"/>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2" name="Freeform 325">
                      <a:extLst>
                        <a:ext uri="{FF2B5EF4-FFF2-40B4-BE49-F238E27FC236}">
                          <a16:creationId xmlns:a16="http://schemas.microsoft.com/office/drawing/2014/main" id="{B34CF40E-460A-4758-968F-B8BF820E185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3" name="Freeform 326">
                      <a:extLst>
                        <a:ext uri="{FF2B5EF4-FFF2-40B4-BE49-F238E27FC236}">
                          <a16:creationId xmlns:a16="http://schemas.microsoft.com/office/drawing/2014/main" id="{D43FEF74-ACE4-48C2-A729-E0FF4D3C3C43}"/>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4" name="Freeform 327">
                      <a:extLst>
                        <a:ext uri="{FF2B5EF4-FFF2-40B4-BE49-F238E27FC236}">
                          <a16:creationId xmlns:a16="http://schemas.microsoft.com/office/drawing/2014/main" id="{5BC6CDD5-8A65-4C1E-82B5-88D137F6192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5" name="Freeform 328">
                      <a:extLst>
                        <a:ext uri="{FF2B5EF4-FFF2-40B4-BE49-F238E27FC236}">
                          <a16:creationId xmlns:a16="http://schemas.microsoft.com/office/drawing/2014/main" id="{6A877D2E-19BC-407E-8DF1-D63576AD9082}"/>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6" name="Freeform 329">
                      <a:extLst>
                        <a:ext uri="{FF2B5EF4-FFF2-40B4-BE49-F238E27FC236}">
                          <a16:creationId xmlns:a16="http://schemas.microsoft.com/office/drawing/2014/main" id="{EC0D593E-6F81-4E80-8CCD-7C1A4ED7D1E6}"/>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7" name="Freeform 330">
                      <a:extLst>
                        <a:ext uri="{FF2B5EF4-FFF2-40B4-BE49-F238E27FC236}">
                          <a16:creationId xmlns:a16="http://schemas.microsoft.com/office/drawing/2014/main" id="{2487DCAD-E93F-48A5-8A66-0BE7DB30D612}"/>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8" name="Freeform 331">
                      <a:extLst>
                        <a:ext uri="{FF2B5EF4-FFF2-40B4-BE49-F238E27FC236}">
                          <a16:creationId xmlns:a16="http://schemas.microsoft.com/office/drawing/2014/main" id="{665C122C-42C8-4F78-87EB-6A125388947E}"/>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9" name="Freeform 332">
                      <a:extLst>
                        <a:ext uri="{FF2B5EF4-FFF2-40B4-BE49-F238E27FC236}">
                          <a16:creationId xmlns:a16="http://schemas.microsoft.com/office/drawing/2014/main" id="{C1BEED62-E01D-49A6-A4F4-7C4815A47C74}"/>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0" name="Freeform 333">
                      <a:extLst>
                        <a:ext uri="{FF2B5EF4-FFF2-40B4-BE49-F238E27FC236}">
                          <a16:creationId xmlns:a16="http://schemas.microsoft.com/office/drawing/2014/main" id="{C3386D8C-C213-49A1-B635-6381EEC72420}"/>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1" name="Freeform 334">
                      <a:extLst>
                        <a:ext uri="{FF2B5EF4-FFF2-40B4-BE49-F238E27FC236}">
                          <a16:creationId xmlns:a16="http://schemas.microsoft.com/office/drawing/2014/main" id="{533C4DA1-A59A-4DC7-86A6-73720353667A}"/>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2" name="Freeform 335">
                      <a:extLst>
                        <a:ext uri="{FF2B5EF4-FFF2-40B4-BE49-F238E27FC236}">
                          <a16:creationId xmlns:a16="http://schemas.microsoft.com/office/drawing/2014/main" id="{3FDC0ACA-28FD-46DA-A3AA-411120C2EAE1}"/>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3" name="Freeform 336">
                      <a:extLst>
                        <a:ext uri="{FF2B5EF4-FFF2-40B4-BE49-F238E27FC236}">
                          <a16:creationId xmlns:a16="http://schemas.microsoft.com/office/drawing/2014/main" id="{00EA5996-7467-42C0-BDA2-4AC4EC525D31}"/>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4" name="Freeform 337">
                      <a:extLst>
                        <a:ext uri="{FF2B5EF4-FFF2-40B4-BE49-F238E27FC236}">
                          <a16:creationId xmlns:a16="http://schemas.microsoft.com/office/drawing/2014/main" id="{FF3E8D61-FDAE-4806-B9BA-A9F80F71F649}"/>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5" name="Freeform 338">
                      <a:extLst>
                        <a:ext uri="{FF2B5EF4-FFF2-40B4-BE49-F238E27FC236}">
                          <a16:creationId xmlns:a16="http://schemas.microsoft.com/office/drawing/2014/main" id="{58848010-BD54-4DD3-9B5F-BB1FAF1DC3F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6" name="Freeform 339">
                      <a:extLst>
                        <a:ext uri="{FF2B5EF4-FFF2-40B4-BE49-F238E27FC236}">
                          <a16:creationId xmlns:a16="http://schemas.microsoft.com/office/drawing/2014/main" id="{43F75E56-680C-4BF1-9E24-BB9738EDEA32}"/>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7" name="Freeform 340">
                      <a:extLst>
                        <a:ext uri="{FF2B5EF4-FFF2-40B4-BE49-F238E27FC236}">
                          <a16:creationId xmlns:a16="http://schemas.microsoft.com/office/drawing/2014/main" id="{3C3C7F22-73D4-4677-8146-FEEF8041CDDA}"/>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8" name="Freeform 341">
                      <a:extLst>
                        <a:ext uri="{FF2B5EF4-FFF2-40B4-BE49-F238E27FC236}">
                          <a16:creationId xmlns:a16="http://schemas.microsoft.com/office/drawing/2014/main" id="{3DCF1A6B-E099-41C6-9DED-1DE31FE59BE8}"/>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9" name="Freeform 342">
                      <a:extLst>
                        <a:ext uri="{FF2B5EF4-FFF2-40B4-BE49-F238E27FC236}">
                          <a16:creationId xmlns:a16="http://schemas.microsoft.com/office/drawing/2014/main" id="{4EB3C961-E6F9-4451-A586-A550562D2F24}"/>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0" name="Freeform 343">
                      <a:extLst>
                        <a:ext uri="{FF2B5EF4-FFF2-40B4-BE49-F238E27FC236}">
                          <a16:creationId xmlns:a16="http://schemas.microsoft.com/office/drawing/2014/main" id="{701394C4-3943-4ADA-B876-DF3B5A2719E7}"/>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1" name="Freeform 344">
                      <a:extLst>
                        <a:ext uri="{FF2B5EF4-FFF2-40B4-BE49-F238E27FC236}">
                          <a16:creationId xmlns:a16="http://schemas.microsoft.com/office/drawing/2014/main" id="{5CD4C5BA-FD4F-47A0-A4D8-47B7C11397FF}"/>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2" name="Freeform 345">
                      <a:extLst>
                        <a:ext uri="{FF2B5EF4-FFF2-40B4-BE49-F238E27FC236}">
                          <a16:creationId xmlns:a16="http://schemas.microsoft.com/office/drawing/2014/main" id="{147685C9-FAE8-430F-BF48-23F594BAEA83}"/>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3" name="Freeform 346">
                      <a:extLst>
                        <a:ext uri="{FF2B5EF4-FFF2-40B4-BE49-F238E27FC236}">
                          <a16:creationId xmlns:a16="http://schemas.microsoft.com/office/drawing/2014/main" id="{70ED6B33-9149-4580-9E0F-FD927E1250F2}"/>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4" name="Freeform 347">
                      <a:extLst>
                        <a:ext uri="{FF2B5EF4-FFF2-40B4-BE49-F238E27FC236}">
                          <a16:creationId xmlns:a16="http://schemas.microsoft.com/office/drawing/2014/main" id="{0CB223EF-7E2E-4447-B0A9-F8A0A501C1F0}"/>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5" name="Freeform 348">
                      <a:extLst>
                        <a:ext uri="{FF2B5EF4-FFF2-40B4-BE49-F238E27FC236}">
                          <a16:creationId xmlns:a16="http://schemas.microsoft.com/office/drawing/2014/main" id="{C300958F-79F9-44BE-81CF-8CF1B047B255}"/>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6" name="Freeform 349">
                      <a:extLst>
                        <a:ext uri="{FF2B5EF4-FFF2-40B4-BE49-F238E27FC236}">
                          <a16:creationId xmlns:a16="http://schemas.microsoft.com/office/drawing/2014/main" id="{9B1069AD-B4E3-45F8-A0F1-4A688EFB05C1}"/>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7" name="Freeform 350">
                      <a:extLst>
                        <a:ext uri="{FF2B5EF4-FFF2-40B4-BE49-F238E27FC236}">
                          <a16:creationId xmlns:a16="http://schemas.microsoft.com/office/drawing/2014/main" id="{55CF6581-2D47-4F0B-95C2-2C60A1F37CA9}"/>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8" name="Freeform 351">
                      <a:extLst>
                        <a:ext uri="{FF2B5EF4-FFF2-40B4-BE49-F238E27FC236}">
                          <a16:creationId xmlns:a16="http://schemas.microsoft.com/office/drawing/2014/main" id="{47F226D0-25BA-4703-85F4-AE68606129EE}"/>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9" name="Freeform 352">
                      <a:extLst>
                        <a:ext uri="{FF2B5EF4-FFF2-40B4-BE49-F238E27FC236}">
                          <a16:creationId xmlns:a16="http://schemas.microsoft.com/office/drawing/2014/main" id="{23989982-82BE-4F63-8EDC-61B095D9B23C}"/>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0" name="Freeform 353">
                      <a:extLst>
                        <a:ext uri="{FF2B5EF4-FFF2-40B4-BE49-F238E27FC236}">
                          <a16:creationId xmlns:a16="http://schemas.microsoft.com/office/drawing/2014/main" id="{C3B8730D-C2B1-43FA-AC1A-4F511B9CB6A3}"/>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1" name="Freeform 354">
                      <a:extLst>
                        <a:ext uri="{FF2B5EF4-FFF2-40B4-BE49-F238E27FC236}">
                          <a16:creationId xmlns:a16="http://schemas.microsoft.com/office/drawing/2014/main" id="{880695E4-1B4F-42BE-89F1-99D11B470616}"/>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2" name="Freeform 355">
                      <a:extLst>
                        <a:ext uri="{FF2B5EF4-FFF2-40B4-BE49-F238E27FC236}">
                          <a16:creationId xmlns:a16="http://schemas.microsoft.com/office/drawing/2014/main" id="{4633ACFF-5D1E-4DB9-90FE-6623A53F457B}"/>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3" name="Freeform 356">
                      <a:extLst>
                        <a:ext uri="{FF2B5EF4-FFF2-40B4-BE49-F238E27FC236}">
                          <a16:creationId xmlns:a16="http://schemas.microsoft.com/office/drawing/2014/main" id="{1371531F-0635-4B2F-A33E-1EF96A771709}"/>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4" name="Freeform 357">
                      <a:extLst>
                        <a:ext uri="{FF2B5EF4-FFF2-40B4-BE49-F238E27FC236}">
                          <a16:creationId xmlns:a16="http://schemas.microsoft.com/office/drawing/2014/main" id="{59300823-AFD9-42D2-A2D2-B64466F4F983}"/>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5" name="Freeform 358">
                      <a:extLst>
                        <a:ext uri="{FF2B5EF4-FFF2-40B4-BE49-F238E27FC236}">
                          <a16:creationId xmlns:a16="http://schemas.microsoft.com/office/drawing/2014/main" id="{7C328B41-4343-48BE-8147-B222B8B1CD14}"/>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6" name="Freeform 359">
                      <a:extLst>
                        <a:ext uri="{FF2B5EF4-FFF2-40B4-BE49-F238E27FC236}">
                          <a16:creationId xmlns:a16="http://schemas.microsoft.com/office/drawing/2014/main" id="{6D139014-8705-4C26-BC85-F5083F5D9956}"/>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7" name="Freeform 360">
                      <a:extLst>
                        <a:ext uri="{FF2B5EF4-FFF2-40B4-BE49-F238E27FC236}">
                          <a16:creationId xmlns:a16="http://schemas.microsoft.com/office/drawing/2014/main" id="{3D56F84B-17E7-4351-AD60-07F65C6538B1}"/>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8" name="Freeform 361">
                      <a:extLst>
                        <a:ext uri="{FF2B5EF4-FFF2-40B4-BE49-F238E27FC236}">
                          <a16:creationId xmlns:a16="http://schemas.microsoft.com/office/drawing/2014/main" id="{41581B85-7BAA-492A-81A3-2FEAC8B1D21B}"/>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9" name="Freeform 362">
                      <a:extLst>
                        <a:ext uri="{FF2B5EF4-FFF2-40B4-BE49-F238E27FC236}">
                          <a16:creationId xmlns:a16="http://schemas.microsoft.com/office/drawing/2014/main" id="{71CA9E98-7FD2-43A9-B911-A45904CC5896}"/>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0" name="Freeform 363">
                      <a:extLst>
                        <a:ext uri="{FF2B5EF4-FFF2-40B4-BE49-F238E27FC236}">
                          <a16:creationId xmlns:a16="http://schemas.microsoft.com/office/drawing/2014/main" id="{4D58EB17-7F5D-4736-ADD4-1F89E9799F61}"/>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1" name="Freeform 364">
                      <a:extLst>
                        <a:ext uri="{FF2B5EF4-FFF2-40B4-BE49-F238E27FC236}">
                          <a16:creationId xmlns:a16="http://schemas.microsoft.com/office/drawing/2014/main" id="{D5E011F7-431C-4B48-ADD1-284934A0A2BC}"/>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2" name="Freeform 365">
                      <a:extLst>
                        <a:ext uri="{FF2B5EF4-FFF2-40B4-BE49-F238E27FC236}">
                          <a16:creationId xmlns:a16="http://schemas.microsoft.com/office/drawing/2014/main" id="{FA42A2B0-3850-4916-961D-0F3EA43865C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3" name="Freeform 366">
                      <a:extLst>
                        <a:ext uri="{FF2B5EF4-FFF2-40B4-BE49-F238E27FC236}">
                          <a16:creationId xmlns:a16="http://schemas.microsoft.com/office/drawing/2014/main" id="{C3392616-0C7F-4E02-ACCB-24BC3F75269E}"/>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4" name="Freeform 367">
                      <a:extLst>
                        <a:ext uri="{FF2B5EF4-FFF2-40B4-BE49-F238E27FC236}">
                          <a16:creationId xmlns:a16="http://schemas.microsoft.com/office/drawing/2014/main" id="{DA9811A3-445B-4268-B827-2402750D2E78}"/>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5" name="Freeform 368">
                      <a:extLst>
                        <a:ext uri="{FF2B5EF4-FFF2-40B4-BE49-F238E27FC236}">
                          <a16:creationId xmlns:a16="http://schemas.microsoft.com/office/drawing/2014/main" id="{7E2690AB-201D-436C-8157-909EE372204E}"/>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6" name="Freeform 369">
                      <a:extLst>
                        <a:ext uri="{FF2B5EF4-FFF2-40B4-BE49-F238E27FC236}">
                          <a16:creationId xmlns:a16="http://schemas.microsoft.com/office/drawing/2014/main" id="{FE75E96C-45D3-4475-9F85-4C0A48BFF222}"/>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7" name="Freeform 370">
                      <a:extLst>
                        <a:ext uri="{FF2B5EF4-FFF2-40B4-BE49-F238E27FC236}">
                          <a16:creationId xmlns:a16="http://schemas.microsoft.com/office/drawing/2014/main" id="{BF03BD4F-E8B6-4DD3-A179-49FCF3C6A02A}"/>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8" name="Freeform 371">
                      <a:extLst>
                        <a:ext uri="{FF2B5EF4-FFF2-40B4-BE49-F238E27FC236}">
                          <a16:creationId xmlns:a16="http://schemas.microsoft.com/office/drawing/2014/main" id="{F3E188EF-6B49-45EA-90A5-D2BB32307593}"/>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9" name="Freeform 372">
                      <a:extLst>
                        <a:ext uri="{FF2B5EF4-FFF2-40B4-BE49-F238E27FC236}">
                          <a16:creationId xmlns:a16="http://schemas.microsoft.com/office/drawing/2014/main" id="{77EB10D1-A99F-4AE0-A8E6-FE5842A5E64C}"/>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0" name="Freeform 373">
                      <a:extLst>
                        <a:ext uri="{FF2B5EF4-FFF2-40B4-BE49-F238E27FC236}">
                          <a16:creationId xmlns:a16="http://schemas.microsoft.com/office/drawing/2014/main" id="{DE685D82-AED5-4C7D-8A05-F463416A810C}"/>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4" name="Oval 374">
                    <a:extLst>
                      <a:ext uri="{FF2B5EF4-FFF2-40B4-BE49-F238E27FC236}">
                        <a16:creationId xmlns:a16="http://schemas.microsoft.com/office/drawing/2014/main" id="{20FB0D59-4819-402B-A41B-CB99EA33467E}"/>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5" name="Oval 375">
                    <a:extLst>
                      <a:ext uri="{FF2B5EF4-FFF2-40B4-BE49-F238E27FC236}">
                        <a16:creationId xmlns:a16="http://schemas.microsoft.com/office/drawing/2014/main" id="{C3340C69-D75C-4550-8110-E472E7B607A1}"/>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6" name="Oval 376">
                    <a:extLst>
                      <a:ext uri="{FF2B5EF4-FFF2-40B4-BE49-F238E27FC236}">
                        <a16:creationId xmlns:a16="http://schemas.microsoft.com/office/drawing/2014/main" id="{65D432AE-25B7-4844-AA0A-02A4B166E47F}"/>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7" name="Oval 377">
                    <a:extLst>
                      <a:ext uri="{FF2B5EF4-FFF2-40B4-BE49-F238E27FC236}">
                        <a16:creationId xmlns:a16="http://schemas.microsoft.com/office/drawing/2014/main" id="{63FEFE87-F84B-4CD0-A9BD-2FB933D7A683}"/>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8" name="Oval 378">
                    <a:extLst>
                      <a:ext uri="{FF2B5EF4-FFF2-40B4-BE49-F238E27FC236}">
                        <a16:creationId xmlns:a16="http://schemas.microsoft.com/office/drawing/2014/main" id="{C528476F-2BC8-4D31-98AF-B1B4B537700A}"/>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9" name="Oval 379">
                    <a:extLst>
                      <a:ext uri="{FF2B5EF4-FFF2-40B4-BE49-F238E27FC236}">
                        <a16:creationId xmlns:a16="http://schemas.microsoft.com/office/drawing/2014/main" id="{F58FD4D7-A2B9-4A04-BBB5-C6C6C7322E51}"/>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0" name="Oval 380">
                    <a:extLst>
                      <a:ext uri="{FF2B5EF4-FFF2-40B4-BE49-F238E27FC236}">
                        <a16:creationId xmlns:a16="http://schemas.microsoft.com/office/drawing/2014/main" id="{73032591-EEBD-4756-8766-CAB4A161D63E}"/>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1" name="Oval 381">
                    <a:extLst>
                      <a:ext uri="{FF2B5EF4-FFF2-40B4-BE49-F238E27FC236}">
                        <a16:creationId xmlns:a16="http://schemas.microsoft.com/office/drawing/2014/main" id="{FB3ABFAF-605C-4DFD-AA2A-35BF8B90236B}"/>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2" name="Oval 382">
                    <a:extLst>
                      <a:ext uri="{FF2B5EF4-FFF2-40B4-BE49-F238E27FC236}">
                        <a16:creationId xmlns:a16="http://schemas.microsoft.com/office/drawing/2014/main" id="{54D8291C-5339-4C95-AC19-AAA9409C274A}"/>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3" name="Oval 383">
                    <a:extLst>
                      <a:ext uri="{FF2B5EF4-FFF2-40B4-BE49-F238E27FC236}">
                        <a16:creationId xmlns:a16="http://schemas.microsoft.com/office/drawing/2014/main" id="{0FDBA355-C1D2-4E12-ACE8-443A13E2BFAA}"/>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4" name="Oval 384">
                    <a:extLst>
                      <a:ext uri="{FF2B5EF4-FFF2-40B4-BE49-F238E27FC236}">
                        <a16:creationId xmlns:a16="http://schemas.microsoft.com/office/drawing/2014/main" id="{0D94E981-F4A0-47EB-9F2A-BD5976E8B0A6}"/>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5" name="Oval 385">
                    <a:extLst>
                      <a:ext uri="{FF2B5EF4-FFF2-40B4-BE49-F238E27FC236}">
                        <a16:creationId xmlns:a16="http://schemas.microsoft.com/office/drawing/2014/main" id="{A61F4A3A-4F9F-46F4-B2F1-37955099249C}"/>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6" name="Oval 386">
                    <a:extLst>
                      <a:ext uri="{FF2B5EF4-FFF2-40B4-BE49-F238E27FC236}">
                        <a16:creationId xmlns:a16="http://schemas.microsoft.com/office/drawing/2014/main" id="{3C0BBED8-5EF1-43B5-8BCA-889648060F37}"/>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7" name="Oval 387">
                    <a:extLst>
                      <a:ext uri="{FF2B5EF4-FFF2-40B4-BE49-F238E27FC236}">
                        <a16:creationId xmlns:a16="http://schemas.microsoft.com/office/drawing/2014/main" id="{0C62C2CB-336A-48C5-8586-037480C7399B}"/>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8" name="Oval 388">
                    <a:extLst>
                      <a:ext uri="{FF2B5EF4-FFF2-40B4-BE49-F238E27FC236}">
                        <a16:creationId xmlns:a16="http://schemas.microsoft.com/office/drawing/2014/main" id="{837F68C2-CDC9-4933-A540-50B8467E3C9A}"/>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9" name="Oval 389">
                    <a:extLst>
                      <a:ext uri="{FF2B5EF4-FFF2-40B4-BE49-F238E27FC236}">
                        <a16:creationId xmlns:a16="http://schemas.microsoft.com/office/drawing/2014/main" id="{A0E5F893-3097-429A-A15A-76F8AA757E82}"/>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0" name="Oval 390">
                    <a:extLst>
                      <a:ext uri="{FF2B5EF4-FFF2-40B4-BE49-F238E27FC236}">
                        <a16:creationId xmlns:a16="http://schemas.microsoft.com/office/drawing/2014/main" id="{03DBBB3D-0A70-46D2-A653-1942FDCA655F}"/>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1" name="Oval 391">
                    <a:extLst>
                      <a:ext uri="{FF2B5EF4-FFF2-40B4-BE49-F238E27FC236}">
                        <a16:creationId xmlns:a16="http://schemas.microsoft.com/office/drawing/2014/main" id="{5119C9F2-B887-484D-A2A5-CD25B6FE5F99}"/>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2" name="Oval 392">
                    <a:extLst>
                      <a:ext uri="{FF2B5EF4-FFF2-40B4-BE49-F238E27FC236}">
                        <a16:creationId xmlns:a16="http://schemas.microsoft.com/office/drawing/2014/main" id="{426E04F4-1CD5-4DA1-8F22-29966D724020}"/>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3" name="Oval 393">
                    <a:extLst>
                      <a:ext uri="{FF2B5EF4-FFF2-40B4-BE49-F238E27FC236}">
                        <a16:creationId xmlns:a16="http://schemas.microsoft.com/office/drawing/2014/main" id="{A81B9576-4C9A-41C5-AE2D-A4EA493B3F25}"/>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4" name="Oval 394">
                    <a:extLst>
                      <a:ext uri="{FF2B5EF4-FFF2-40B4-BE49-F238E27FC236}">
                        <a16:creationId xmlns:a16="http://schemas.microsoft.com/office/drawing/2014/main" id="{9EDF44C4-F9D9-4F7F-8DC2-2F15611B791D}"/>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5" name="Oval 395">
                    <a:extLst>
                      <a:ext uri="{FF2B5EF4-FFF2-40B4-BE49-F238E27FC236}">
                        <a16:creationId xmlns:a16="http://schemas.microsoft.com/office/drawing/2014/main" id="{8A0F90A5-6703-4386-B3DC-C6598083E52C}"/>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6" name="Oval 396">
                    <a:extLst>
                      <a:ext uri="{FF2B5EF4-FFF2-40B4-BE49-F238E27FC236}">
                        <a16:creationId xmlns:a16="http://schemas.microsoft.com/office/drawing/2014/main" id="{7108A0CB-5A54-4024-BFEA-8420C697720E}"/>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7" name="Oval 397">
                    <a:extLst>
                      <a:ext uri="{FF2B5EF4-FFF2-40B4-BE49-F238E27FC236}">
                        <a16:creationId xmlns:a16="http://schemas.microsoft.com/office/drawing/2014/main" id="{2E0D9F13-266D-4829-9E9C-243D42E159D5}"/>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8" name="Oval 398">
                    <a:extLst>
                      <a:ext uri="{FF2B5EF4-FFF2-40B4-BE49-F238E27FC236}">
                        <a16:creationId xmlns:a16="http://schemas.microsoft.com/office/drawing/2014/main" id="{326CB815-0A49-46E2-94C2-05BBE1DE65EC}"/>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9" name="Oval 399">
                    <a:extLst>
                      <a:ext uri="{FF2B5EF4-FFF2-40B4-BE49-F238E27FC236}">
                        <a16:creationId xmlns:a16="http://schemas.microsoft.com/office/drawing/2014/main" id="{70DA2ECC-F43C-4939-8351-791221EA8C01}"/>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0" name="Oval 400">
                    <a:extLst>
                      <a:ext uri="{FF2B5EF4-FFF2-40B4-BE49-F238E27FC236}">
                        <a16:creationId xmlns:a16="http://schemas.microsoft.com/office/drawing/2014/main" id="{451AB816-D911-45A6-8B86-E8770D1D559F}"/>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1" name="Oval 401">
                    <a:extLst>
                      <a:ext uri="{FF2B5EF4-FFF2-40B4-BE49-F238E27FC236}">
                        <a16:creationId xmlns:a16="http://schemas.microsoft.com/office/drawing/2014/main" id="{34CD8310-D748-49FD-B020-9C0FDFA9A132}"/>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2" name="Oval 402">
                    <a:extLst>
                      <a:ext uri="{FF2B5EF4-FFF2-40B4-BE49-F238E27FC236}">
                        <a16:creationId xmlns:a16="http://schemas.microsoft.com/office/drawing/2014/main" id="{E646E6D4-3A50-4AA5-AA72-001EA022EF6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3" name="Oval 403">
                    <a:extLst>
                      <a:ext uri="{FF2B5EF4-FFF2-40B4-BE49-F238E27FC236}">
                        <a16:creationId xmlns:a16="http://schemas.microsoft.com/office/drawing/2014/main" id="{8645C06B-1294-47BD-B09B-095C7ACB754D}"/>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4" name="Oval 404">
                    <a:extLst>
                      <a:ext uri="{FF2B5EF4-FFF2-40B4-BE49-F238E27FC236}">
                        <a16:creationId xmlns:a16="http://schemas.microsoft.com/office/drawing/2014/main" id="{1AF52065-BA5E-49EF-B8A2-5232355EA320}"/>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5" name="Oval 405">
                    <a:extLst>
                      <a:ext uri="{FF2B5EF4-FFF2-40B4-BE49-F238E27FC236}">
                        <a16:creationId xmlns:a16="http://schemas.microsoft.com/office/drawing/2014/main" id="{F40BCB15-5A14-4D18-B540-B8E4074A50E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6" name="Oval 406">
                    <a:extLst>
                      <a:ext uri="{FF2B5EF4-FFF2-40B4-BE49-F238E27FC236}">
                        <a16:creationId xmlns:a16="http://schemas.microsoft.com/office/drawing/2014/main" id="{92CF04C3-6AFD-4712-9FA2-87B2792908F3}"/>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7" name="Oval 407">
                    <a:extLst>
                      <a:ext uri="{FF2B5EF4-FFF2-40B4-BE49-F238E27FC236}">
                        <a16:creationId xmlns:a16="http://schemas.microsoft.com/office/drawing/2014/main" id="{FD443882-7E03-4586-B5A3-0E698A7FDC67}"/>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8" name="Oval 408">
                    <a:extLst>
                      <a:ext uri="{FF2B5EF4-FFF2-40B4-BE49-F238E27FC236}">
                        <a16:creationId xmlns:a16="http://schemas.microsoft.com/office/drawing/2014/main" id="{AF6A2F36-7067-4687-ACCA-CAD5EEB14640}"/>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9" name="Oval 409">
                    <a:extLst>
                      <a:ext uri="{FF2B5EF4-FFF2-40B4-BE49-F238E27FC236}">
                        <a16:creationId xmlns:a16="http://schemas.microsoft.com/office/drawing/2014/main" id="{DDA92383-1AFE-438E-96BC-DF0B20EC6352}"/>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0" name="Oval 410">
                    <a:extLst>
                      <a:ext uri="{FF2B5EF4-FFF2-40B4-BE49-F238E27FC236}">
                        <a16:creationId xmlns:a16="http://schemas.microsoft.com/office/drawing/2014/main" id="{99EA1C71-6F10-4DFE-92E8-324711E30BD2}"/>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1" name="Oval 411">
                    <a:extLst>
                      <a:ext uri="{FF2B5EF4-FFF2-40B4-BE49-F238E27FC236}">
                        <a16:creationId xmlns:a16="http://schemas.microsoft.com/office/drawing/2014/main" id="{C6610820-5D2E-4761-9B20-27E679EFAEE3}"/>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2" name="Oval 412">
                    <a:extLst>
                      <a:ext uri="{FF2B5EF4-FFF2-40B4-BE49-F238E27FC236}">
                        <a16:creationId xmlns:a16="http://schemas.microsoft.com/office/drawing/2014/main" id="{9688255A-ADFE-4239-AA93-5E14A18D822A}"/>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3" name="Oval 413">
                    <a:extLst>
                      <a:ext uri="{FF2B5EF4-FFF2-40B4-BE49-F238E27FC236}">
                        <a16:creationId xmlns:a16="http://schemas.microsoft.com/office/drawing/2014/main" id="{8B0278DA-F26F-4903-80C8-7A0C50A06DDB}"/>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4" name="Oval 414">
                    <a:extLst>
                      <a:ext uri="{FF2B5EF4-FFF2-40B4-BE49-F238E27FC236}">
                        <a16:creationId xmlns:a16="http://schemas.microsoft.com/office/drawing/2014/main" id="{4BFC78CA-B6F8-458B-8485-06E1D9DBAF9D}"/>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5" name="Oval 415">
                    <a:extLst>
                      <a:ext uri="{FF2B5EF4-FFF2-40B4-BE49-F238E27FC236}">
                        <a16:creationId xmlns:a16="http://schemas.microsoft.com/office/drawing/2014/main" id="{38EA9DA5-ACCA-473B-8350-2ED2DF112394}"/>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6" name="Oval 416">
                    <a:extLst>
                      <a:ext uri="{FF2B5EF4-FFF2-40B4-BE49-F238E27FC236}">
                        <a16:creationId xmlns:a16="http://schemas.microsoft.com/office/drawing/2014/main" id="{4953461A-2411-4B1F-9D66-ACB061DB10D1}"/>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7" name="Oval 417">
                    <a:extLst>
                      <a:ext uri="{FF2B5EF4-FFF2-40B4-BE49-F238E27FC236}">
                        <a16:creationId xmlns:a16="http://schemas.microsoft.com/office/drawing/2014/main" id="{6419EAAC-1954-42CC-8944-888459259647}"/>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8" name="Oval 418">
                    <a:extLst>
                      <a:ext uri="{FF2B5EF4-FFF2-40B4-BE49-F238E27FC236}">
                        <a16:creationId xmlns:a16="http://schemas.microsoft.com/office/drawing/2014/main" id="{D8D66F91-2B82-48B9-B6D9-9E13136341DF}"/>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9" name="Oval 419">
                    <a:extLst>
                      <a:ext uri="{FF2B5EF4-FFF2-40B4-BE49-F238E27FC236}">
                        <a16:creationId xmlns:a16="http://schemas.microsoft.com/office/drawing/2014/main" id="{CAAE2920-C981-4C18-84AE-6BACC9873F59}"/>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0" name="Oval 420">
                    <a:extLst>
                      <a:ext uri="{FF2B5EF4-FFF2-40B4-BE49-F238E27FC236}">
                        <a16:creationId xmlns:a16="http://schemas.microsoft.com/office/drawing/2014/main" id="{603BB2EC-016E-43C7-9208-EA72F9E3E67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1" name="Oval 421">
                    <a:extLst>
                      <a:ext uri="{FF2B5EF4-FFF2-40B4-BE49-F238E27FC236}">
                        <a16:creationId xmlns:a16="http://schemas.microsoft.com/office/drawing/2014/main" id="{2A2DB0C4-A81D-4311-97AA-8E7998D5BBD9}"/>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2" name="Oval 422">
                    <a:extLst>
                      <a:ext uri="{FF2B5EF4-FFF2-40B4-BE49-F238E27FC236}">
                        <a16:creationId xmlns:a16="http://schemas.microsoft.com/office/drawing/2014/main" id="{2ADD5FBA-AE4B-4A7D-90CC-1CC33C4A2722}"/>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3" name="Oval 423">
                    <a:extLst>
                      <a:ext uri="{FF2B5EF4-FFF2-40B4-BE49-F238E27FC236}">
                        <a16:creationId xmlns:a16="http://schemas.microsoft.com/office/drawing/2014/main" id="{3012628F-22AC-4249-965E-AC4B73892D05}"/>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4" name="Oval 424">
                    <a:extLst>
                      <a:ext uri="{FF2B5EF4-FFF2-40B4-BE49-F238E27FC236}">
                        <a16:creationId xmlns:a16="http://schemas.microsoft.com/office/drawing/2014/main" id="{D710ACC1-B728-48DC-8C6C-B68F1F2C659A}"/>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5" name="Oval 425">
                    <a:extLst>
                      <a:ext uri="{FF2B5EF4-FFF2-40B4-BE49-F238E27FC236}">
                        <a16:creationId xmlns:a16="http://schemas.microsoft.com/office/drawing/2014/main" id="{8AD0E77A-43E5-4CB6-BE1F-5EC136FADC98}"/>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6" name="Oval 426">
                    <a:extLst>
                      <a:ext uri="{FF2B5EF4-FFF2-40B4-BE49-F238E27FC236}">
                        <a16:creationId xmlns:a16="http://schemas.microsoft.com/office/drawing/2014/main" id="{A222AB36-0FC1-49CC-AA8B-5A0E076FFC59}"/>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7" name="Oval 427">
                    <a:extLst>
                      <a:ext uri="{FF2B5EF4-FFF2-40B4-BE49-F238E27FC236}">
                        <a16:creationId xmlns:a16="http://schemas.microsoft.com/office/drawing/2014/main" id="{944779FC-1102-4AD4-99F2-83AB40A863AF}"/>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8" name="Oval 428">
                    <a:extLst>
                      <a:ext uri="{FF2B5EF4-FFF2-40B4-BE49-F238E27FC236}">
                        <a16:creationId xmlns:a16="http://schemas.microsoft.com/office/drawing/2014/main" id="{52E038DA-5664-41A4-9515-5A5EA8F6E2B9}"/>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9" name="Oval 429">
                    <a:extLst>
                      <a:ext uri="{FF2B5EF4-FFF2-40B4-BE49-F238E27FC236}">
                        <a16:creationId xmlns:a16="http://schemas.microsoft.com/office/drawing/2014/main" id="{8CD0DC85-2EA7-455C-8155-456CDC82E5FC}"/>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0" name="Oval 430">
                    <a:extLst>
                      <a:ext uri="{FF2B5EF4-FFF2-40B4-BE49-F238E27FC236}">
                        <a16:creationId xmlns:a16="http://schemas.microsoft.com/office/drawing/2014/main" id="{C9DE01A3-F342-4649-A6E0-4CFAE34A7661}"/>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1" name="Oval 431">
                    <a:extLst>
                      <a:ext uri="{FF2B5EF4-FFF2-40B4-BE49-F238E27FC236}">
                        <a16:creationId xmlns:a16="http://schemas.microsoft.com/office/drawing/2014/main" id="{6A82C62D-456D-4200-97C4-0869BA0B689F}"/>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2" name="Oval 432">
                    <a:extLst>
                      <a:ext uri="{FF2B5EF4-FFF2-40B4-BE49-F238E27FC236}">
                        <a16:creationId xmlns:a16="http://schemas.microsoft.com/office/drawing/2014/main" id="{DF79250B-1B0B-4F09-8488-CD9413460E3E}"/>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3" name="Oval 433">
                    <a:extLst>
                      <a:ext uri="{FF2B5EF4-FFF2-40B4-BE49-F238E27FC236}">
                        <a16:creationId xmlns:a16="http://schemas.microsoft.com/office/drawing/2014/main" id="{B384C0BC-F59E-4E7F-B568-EC7234B07857}"/>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4" name="Oval 434">
                    <a:extLst>
                      <a:ext uri="{FF2B5EF4-FFF2-40B4-BE49-F238E27FC236}">
                        <a16:creationId xmlns:a16="http://schemas.microsoft.com/office/drawing/2014/main" id="{EFFEBEFB-89C8-4780-9104-B08001AABBD2}"/>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5" name="Oval 435">
                    <a:extLst>
                      <a:ext uri="{FF2B5EF4-FFF2-40B4-BE49-F238E27FC236}">
                        <a16:creationId xmlns:a16="http://schemas.microsoft.com/office/drawing/2014/main" id="{2F13AFDA-4661-4CCC-A084-389E0AD2C051}"/>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6" name="Oval 436">
                    <a:extLst>
                      <a:ext uri="{FF2B5EF4-FFF2-40B4-BE49-F238E27FC236}">
                        <a16:creationId xmlns:a16="http://schemas.microsoft.com/office/drawing/2014/main" id="{9767F9B6-8C7D-4143-8086-A92CBCDF3778}"/>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7" name="Oval 437">
                    <a:extLst>
                      <a:ext uri="{FF2B5EF4-FFF2-40B4-BE49-F238E27FC236}">
                        <a16:creationId xmlns:a16="http://schemas.microsoft.com/office/drawing/2014/main" id="{072A3FE0-C76B-4B8B-9C16-A5298561883C}"/>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8" name="Oval 438">
                    <a:extLst>
                      <a:ext uri="{FF2B5EF4-FFF2-40B4-BE49-F238E27FC236}">
                        <a16:creationId xmlns:a16="http://schemas.microsoft.com/office/drawing/2014/main" id="{9E059F2F-C843-4F03-8352-0B2EF832CE8B}"/>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9" name="Oval 439">
                    <a:extLst>
                      <a:ext uri="{FF2B5EF4-FFF2-40B4-BE49-F238E27FC236}">
                        <a16:creationId xmlns:a16="http://schemas.microsoft.com/office/drawing/2014/main" id="{CDDD1F0D-2356-4C37-84ED-0AFFE4E5BD5C}"/>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0" name="Oval 440">
                    <a:extLst>
                      <a:ext uri="{FF2B5EF4-FFF2-40B4-BE49-F238E27FC236}">
                        <a16:creationId xmlns:a16="http://schemas.microsoft.com/office/drawing/2014/main" id="{73E6AC32-0ADF-4851-8840-8A8C9519791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1" name="Oval 441">
                    <a:extLst>
                      <a:ext uri="{FF2B5EF4-FFF2-40B4-BE49-F238E27FC236}">
                        <a16:creationId xmlns:a16="http://schemas.microsoft.com/office/drawing/2014/main" id="{28E502C6-0E1A-461B-817D-036290823C31}"/>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52" name="Freeform 442">
                  <a:extLst>
                    <a:ext uri="{FF2B5EF4-FFF2-40B4-BE49-F238E27FC236}">
                      <a16:creationId xmlns:a16="http://schemas.microsoft.com/office/drawing/2014/main" id="{CD41733F-DC23-44D9-883E-7C6CD593733F}"/>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 name="Group 443">
                <a:extLst>
                  <a:ext uri="{FF2B5EF4-FFF2-40B4-BE49-F238E27FC236}">
                    <a16:creationId xmlns:a16="http://schemas.microsoft.com/office/drawing/2014/main" id="{90974319-D9E3-4677-91B7-86423B8FA626}"/>
                  </a:ext>
                </a:extLst>
              </p:cNvPr>
              <p:cNvGrpSpPr>
                <a:grpSpLocks/>
              </p:cNvGrpSpPr>
              <p:nvPr/>
            </p:nvGrpSpPr>
            <p:grpSpPr bwMode="auto">
              <a:xfrm>
                <a:off x="4881" y="3259"/>
                <a:ext cx="1245" cy="319"/>
                <a:chOff x="2023" y="1419"/>
                <a:chExt cx="1653" cy="576"/>
              </a:xfrm>
            </p:grpSpPr>
            <p:grpSp>
              <p:nvGrpSpPr>
                <p:cNvPr id="11" name="Group 444">
                  <a:extLst>
                    <a:ext uri="{FF2B5EF4-FFF2-40B4-BE49-F238E27FC236}">
                      <a16:creationId xmlns:a16="http://schemas.microsoft.com/office/drawing/2014/main" id="{42E7CFF4-B64A-47D5-A9CB-CBB3D36C30A5}"/>
                    </a:ext>
                  </a:extLst>
                </p:cNvPr>
                <p:cNvGrpSpPr>
                  <a:grpSpLocks/>
                </p:cNvGrpSpPr>
                <p:nvPr/>
              </p:nvGrpSpPr>
              <p:grpSpPr bwMode="auto">
                <a:xfrm>
                  <a:off x="2023" y="1419"/>
                  <a:ext cx="1653" cy="576"/>
                  <a:chOff x="537" y="995"/>
                  <a:chExt cx="1647" cy="1128"/>
                </a:xfrm>
              </p:grpSpPr>
              <p:grpSp>
                <p:nvGrpSpPr>
                  <p:cNvPr id="13" name="Group 445">
                    <a:extLst>
                      <a:ext uri="{FF2B5EF4-FFF2-40B4-BE49-F238E27FC236}">
                        <a16:creationId xmlns:a16="http://schemas.microsoft.com/office/drawing/2014/main" id="{7AED185A-048A-45C9-A0EC-5ABC52075956}"/>
                      </a:ext>
                    </a:extLst>
                  </p:cNvPr>
                  <p:cNvGrpSpPr>
                    <a:grpSpLocks/>
                  </p:cNvGrpSpPr>
                  <p:nvPr/>
                </p:nvGrpSpPr>
                <p:grpSpPr bwMode="auto">
                  <a:xfrm>
                    <a:off x="537" y="995"/>
                    <a:ext cx="1647" cy="1128"/>
                    <a:chOff x="1887" y="1697"/>
                    <a:chExt cx="1647" cy="1128"/>
                  </a:xfrm>
                </p:grpSpPr>
                <p:sp>
                  <p:nvSpPr>
                    <p:cNvPr id="82" name="Freeform 446">
                      <a:extLst>
                        <a:ext uri="{FF2B5EF4-FFF2-40B4-BE49-F238E27FC236}">
                          <a16:creationId xmlns:a16="http://schemas.microsoft.com/office/drawing/2014/main" id="{888E7C01-4919-4703-8625-53D0B1D1C311}"/>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 name="Freeform 447">
                      <a:extLst>
                        <a:ext uri="{FF2B5EF4-FFF2-40B4-BE49-F238E27FC236}">
                          <a16:creationId xmlns:a16="http://schemas.microsoft.com/office/drawing/2014/main" id="{0711B1A0-F745-4DDE-B9D0-B5A277B2D501}"/>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 name="Freeform 448">
                      <a:extLst>
                        <a:ext uri="{FF2B5EF4-FFF2-40B4-BE49-F238E27FC236}">
                          <a16:creationId xmlns:a16="http://schemas.microsoft.com/office/drawing/2014/main" id="{CCBB6159-FC0C-4F20-B8A9-1B020E8F34B3}"/>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 name="Freeform 449">
                      <a:extLst>
                        <a:ext uri="{FF2B5EF4-FFF2-40B4-BE49-F238E27FC236}">
                          <a16:creationId xmlns:a16="http://schemas.microsoft.com/office/drawing/2014/main" id="{4EB98979-A3F8-4667-A4D0-439FF205E215}"/>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 name="Freeform 450">
                      <a:extLst>
                        <a:ext uri="{FF2B5EF4-FFF2-40B4-BE49-F238E27FC236}">
                          <a16:creationId xmlns:a16="http://schemas.microsoft.com/office/drawing/2014/main" id="{5E6154FC-B8DA-41B7-B780-C84190072720}"/>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 name="Freeform 451">
                      <a:extLst>
                        <a:ext uri="{FF2B5EF4-FFF2-40B4-BE49-F238E27FC236}">
                          <a16:creationId xmlns:a16="http://schemas.microsoft.com/office/drawing/2014/main" id="{E82C2EE8-48D9-41E7-8BCF-BA2B760A1AD4}"/>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 name="Freeform 452">
                      <a:extLst>
                        <a:ext uri="{FF2B5EF4-FFF2-40B4-BE49-F238E27FC236}">
                          <a16:creationId xmlns:a16="http://schemas.microsoft.com/office/drawing/2014/main" id="{7FE87870-42C0-41D5-A355-97E2330831D9}"/>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 name="Freeform 453">
                      <a:extLst>
                        <a:ext uri="{FF2B5EF4-FFF2-40B4-BE49-F238E27FC236}">
                          <a16:creationId xmlns:a16="http://schemas.microsoft.com/office/drawing/2014/main" id="{F02B9137-8CFF-43B9-AD89-32067E38821F}"/>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 name="Freeform 454">
                      <a:extLst>
                        <a:ext uri="{FF2B5EF4-FFF2-40B4-BE49-F238E27FC236}">
                          <a16:creationId xmlns:a16="http://schemas.microsoft.com/office/drawing/2014/main" id="{795D57BD-6470-4B77-9D7E-AEE98287D21D}"/>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 name="Freeform 455">
                      <a:extLst>
                        <a:ext uri="{FF2B5EF4-FFF2-40B4-BE49-F238E27FC236}">
                          <a16:creationId xmlns:a16="http://schemas.microsoft.com/office/drawing/2014/main" id="{B152F307-47ED-49E2-9BC2-2E9594D89218}"/>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 name="Freeform 456">
                      <a:extLst>
                        <a:ext uri="{FF2B5EF4-FFF2-40B4-BE49-F238E27FC236}">
                          <a16:creationId xmlns:a16="http://schemas.microsoft.com/office/drawing/2014/main" id="{B8E63218-D440-420F-8ABD-169BCC57D237}"/>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 name="Freeform 457">
                      <a:extLst>
                        <a:ext uri="{FF2B5EF4-FFF2-40B4-BE49-F238E27FC236}">
                          <a16:creationId xmlns:a16="http://schemas.microsoft.com/office/drawing/2014/main" id="{37302FA0-087E-4E31-ABF6-757CFF7239B1}"/>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 name="Freeform 458">
                      <a:extLst>
                        <a:ext uri="{FF2B5EF4-FFF2-40B4-BE49-F238E27FC236}">
                          <a16:creationId xmlns:a16="http://schemas.microsoft.com/office/drawing/2014/main" id="{6879FA57-8E66-41ED-8495-3AC02523B5FD}"/>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 name="Freeform 459">
                      <a:extLst>
                        <a:ext uri="{FF2B5EF4-FFF2-40B4-BE49-F238E27FC236}">
                          <a16:creationId xmlns:a16="http://schemas.microsoft.com/office/drawing/2014/main" id="{F7B5863B-CD61-4707-9455-9230210306A3}"/>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 name="Freeform 460">
                      <a:extLst>
                        <a:ext uri="{FF2B5EF4-FFF2-40B4-BE49-F238E27FC236}">
                          <a16:creationId xmlns:a16="http://schemas.microsoft.com/office/drawing/2014/main" id="{38529A65-2D15-4A09-BAF8-96C7856644CB}"/>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7" name="Freeform 461">
                      <a:extLst>
                        <a:ext uri="{FF2B5EF4-FFF2-40B4-BE49-F238E27FC236}">
                          <a16:creationId xmlns:a16="http://schemas.microsoft.com/office/drawing/2014/main" id="{D95E9832-CD40-4642-860B-D97743B2E240}"/>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8" name="Freeform 462">
                      <a:extLst>
                        <a:ext uri="{FF2B5EF4-FFF2-40B4-BE49-F238E27FC236}">
                          <a16:creationId xmlns:a16="http://schemas.microsoft.com/office/drawing/2014/main" id="{4AC0679F-2128-42BA-B43A-B4B01010935F}"/>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9" name="Freeform 463">
                      <a:extLst>
                        <a:ext uri="{FF2B5EF4-FFF2-40B4-BE49-F238E27FC236}">
                          <a16:creationId xmlns:a16="http://schemas.microsoft.com/office/drawing/2014/main" id="{C1D19E1E-9DB8-4840-A884-5305875A8081}"/>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0" name="Freeform 464">
                      <a:extLst>
                        <a:ext uri="{FF2B5EF4-FFF2-40B4-BE49-F238E27FC236}">
                          <a16:creationId xmlns:a16="http://schemas.microsoft.com/office/drawing/2014/main" id="{A7D1AD71-8C63-4E03-9B70-7C1DC4140308}"/>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1" name="Freeform 465">
                      <a:extLst>
                        <a:ext uri="{FF2B5EF4-FFF2-40B4-BE49-F238E27FC236}">
                          <a16:creationId xmlns:a16="http://schemas.microsoft.com/office/drawing/2014/main" id="{ACD8DB92-7EBE-4789-AF58-F1B3E48985D3}"/>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2" name="Freeform 466">
                      <a:extLst>
                        <a:ext uri="{FF2B5EF4-FFF2-40B4-BE49-F238E27FC236}">
                          <a16:creationId xmlns:a16="http://schemas.microsoft.com/office/drawing/2014/main" id="{71EE0517-93EB-40A9-9EBF-BBAC46844E6C}"/>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3" name="Freeform 467">
                      <a:extLst>
                        <a:ext uri="{FF2B5EF4-FFF2-40B4-BE49-F238E27FC236}">
                          <a16:creationId xmlns:a16="http://schemas.microsoft.com/office/drawing/2014/main" id="{82DC5684-B3AA-4327-AA3B-ADCE05347BA5}"/>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4" name="Freeform 468">
                      <a:extLst>
                        <a:ext uri="{FF2B5EF4-FFF2-40B4-BE49-F238E27FC236}">
                          <a16:creationId xmlns:a16="http://schemas.microsoft.com/office/drawing/2014/main" id="{FE3BDAD9-8E04-4DE8-A2D0-2E2F21ADFEA6}"/>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5" name="Freeform 469">
                      <a:extLst>
                        <a:ext uri="{FF2B5EF4-FFF2-40B4-BE49-F238E27FC236}">
                          <a16:creationId xmlns:a16="http://schemas.microsoft.com/office/drawing/2014/main" id="{687B64AE-0932-4246-A9D5-12571BFCA3DE}"/>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6" name="Freeform 470">
                      <a:extLst>
                        <a:ext uri="{FF2B5EF4-FFF2-40B4-BE49-F238E27FC236}">
                          <a16:creationId xmlns:a16="http://schemas.microsoft.com/office/drawing/2014/main" id="{9399EC19-8CD0-4A3D-A06C-FB70F765C778}"/>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7" name="Freeform 471">
                      <a:extLst>
                        <a:ext uri="{FF2B5EF4-FFF2-40B4-BE49-F238E27FC236}">
                          <a16:creationId xmlns:a16="http://schemas.microsoft.com/office/drawing/2014/main" id="{60CE3884-ADC1-4883-AD9E-683D29D09C7D}"/>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8" name="Freeform 472">
                      <a:extLst>
                        <a:ext uri="{FF2B5EF4-FFF2-40B4-BE49-F238E27FC236}">
                          <a16:creationId xmlns:a16="http://schemas.microsoft.com/office/drawing/2014/main" id="{94E93F68-069A-4708-A2D9-08424553A9E8}"/>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09" name="Freeform 473">
                      <a:extLst>
                        <a:ext uri="{FF2B5EF4-FFF2-40B4-BE49-F238E27FC236}">
                          <a16:creationId xmlns:a16="http://schemas.microsoft.com/office/drawing/2014/main" id="{D6EB7431-1852-4703-8DEC-66CAC053E9DA}"/>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0" name="Freeform 474">
                      <a:extLst>
                        <a:ext uri="{FF2B5EF4-FFF2-40B4-BE49-F238E27FC236}">
                          <a16:creationId xmlns:a16="http://schemas.microsoft.com/office/drawing/2014/main" id="{06E40A30-B7A1-4330-8224-64D3646FEC4E}"/>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1" name="Freeform 475">
                      <a:extLst>
                        <a:ext uri="{FF2B5EF4-FFF2-40B4-BE49-F238E27FC236}">
                          <a16:creationId xmlns:a16="http://schemas.microsoft.com/office/drawing/2014/main" id="{829A11A8-00C0-49A7-9F05-2CDB93440A38}"/>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2" name="Freeform 476">
                      <a:extLst>
                        <a:ext uri="{FF2B5EF4-FFF2-40B4-BE49-F238E27FC236}">
                          <a16:creationId xmlns:a16="http://schemas.microsoft.com/office/drawing/2014/main" id="{F41DFAA3-02E2-4614-9811-CC47848EA969}"/>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3" name="Freeform 477">
                      <a:extLst>
                        <a:ext uri="{FF2B5EF4-FFF2-40B4-BE49-F238E27FC236}">
                          <a16:creationId xmlns:a16="http://schemas.microsoft.com/office/drawing/2014/main" id="{87316ED8-2E84-4E1E-A6F7-F842E7FE1CEC}"/>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4" name="Freeform 478">
                      <a:extLst>
                        <a:ext uri="{FF2B5EF4-FFF2-40B4-BE49-F238E27FC236}">
                          <a16:creationId xmlns:a16="http://schemas.microsoft.com/office/drawing/2014/main" id="{0A3583E2-C2B2-4B8F-8280-6094D81F8657}"/>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5" name="Freeform 479">
                      <a:extLst>
                        <a:ext uri="{FF2B5EF4-FFF2-40B4-BE49-F238E27FC236}">
                          <a16:creationId xmlns:a16="http://schemas.microsoft.com/office/drawing/2014/main" id="{2BF27E36-8BC1-4600-8D36-3DA9A56F0DDA}"/>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6" name="Freeform 480">
                      <a:extLst>
                        <a:ext uri="{FF2B5EF4-FFF2-40B4-BE49-F238E27FC236}">
                          <a16:creationId xmlns:a16="http://schemas.microsoft.com/office/drawing/2014/main" id="{18DF60C5-62AF-4F12-9B24-F63588BB5605}"/>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7" name="Freeform 481">
                      <a:extLst>
                        <a:ext uri="{FF2B5EF4-FFF2-40B4-BE49-F238E27FC236}">
                          <a16:creationId xmlns:a16="http://schemas.microsoft.com/office/drawing/2014/main" id="{7B9493EC-2F4C-4CEC-97AC-CCA1E0583E0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8" name="Freeform 482">
                      <a:extLst>
                        <a:ext uri="{FF2B5EF4-FFF2-40B4-BE49-F238E27FC236}">
                          <a16:creationId xmlns:a16="http://schemas.microsoft.com/office/drawing/2014/main" id="{88232C22-AD42-409D-A6DF-5444ADC68F58}"/>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19" name="Freeform 483">
                      <a:extLst>
                        <a:ext uri="{FF2B5EF4-FFF2-40B4-BE49-F238E27FC236}">
                          <a16:creationId xmlns:a16="http://schemas.microsoft.com/office/drawing/2014/main" id="{53DA2E27-F1C5-4133-A284-932C1F23FA1B}"/>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0" name="Freeform 484">
                      <a:extLst>
                        <a:ext uri="{FF2B5EF4-FFF2-40B4-BE49-F238E27FC236}">
                          <a16:creationId xmlns:a16="http://schemas.microsoft.com/office/drawing/2014/main" id="{A726838D-7EC1-47B1-8D4D-8E29BCDDC701}"/>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1" name="Freeform 485">
                      <a:extLst>
                        <a:ext uri="{FF2B5EF4-FFF2-40B4-BE49-F238E27FC236}">
                          <a16:creationId xmlns:a16="http://schemas.microsoft.com/office/drawing/2014/main" id="{28AC2E62-3398-4311-853B-2987D36F2DCF}"/>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2" name="Freeform 486">
                      <a:extLst>
                        <a:ext uri="{FF2B5EF4-FFF2-40B4-BE49-F238E27FC236}">
                          <a16:creationId xmlns:a16="http://schemas.microsoft.com/office/drawing/2014/main" id="{EF760B2F-D7E4-4CDD-B91F-855817DFDC39}"/>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3" name="Freeform 487">
                      <a:extLst>
                        <a:ext uri="{FF2B5EF4-FFF2-40B4-BE49-F238E27FC236}">
                          <a16:creationId xmlns:a16="http://schemas.microsoft.com/office/drawing/2014/main" id="{E9571A74-5E22-42F1-8489-18B8772E81A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4" name="Freeform 488">
                      <a:extLst>
                        <a:ext uri="{FF2B5EF4-FFF2-40B4-BE49-F238E27FC236}">
                          <a16:creationId xmlns:a16="http://schemas.microsoft.com/office/drawing/2014/main" id="{191C1D46-1F44-42D1-9F3B-9D8A308DD61F}"/>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5" name="Freeform 489">
                      <a:extLst>
                        <a:ext uri="{FF2B5EF4-FFF2-40B4-BE49-F238E27FC236}">
                          <a16:creationId xmlns:a16="http://schemas.microsoft.com/office/drawing/2014/main" id="{77C79778-8E82-46D7-AE80-086F995D769E}"/>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6" name="Freeform 490">
                      <a:extLst>
                        <a:ext uri="{FF2B5EF4-FFF2-40B4-BE49-F238E27FC236}">
                          <a16:creationId xmlns:a16="http://schemas.microsoft.com/office/drawing/2014/main" id="{C742A9E9-751E-4C41-904A-78D7B8777192}"/>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7" name="Freeform 491">
                      <a:extLst>
                        <a:ext uri="{FF2B5EF4-FFF2-40B4-BE49-F238E27FC236}">
                          <a16:creationId xmlns:a16="http://schemas.microsoft.com/office/drawing/2014/main" id="{4E9D4441-E2BC-49E4-B9D4-635B63FFE992}"/>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8" name="Freeform 492">
                      <a:extLst>
                        <a:ext uri="{FF2B5EF4-FFF2-40B4-BE49-F238E27FC236}">
                          <a16:creationId xmlns:a16="http://schemas.microsoft.com/office/drawing/2014/main" id="{B2D262C7-2110-433B-B46D-EC283645C45A}"/>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29" name="Freeform 493">
                      <a:extLst>
                        <a:ext uri="{FF2B5EF4-FFF2-40B4-BE49-F238E27FC236}">
                          <a16:creationId xmlns:a16="http://schemas.microsoft.com/office/drawing/2014/main" id="{C71787DB-81CC-4554-B62A-07955009BBF7}"/>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0" name="Freeform 494">
                      <a:extLst>
                        <a:ext uri="{FF2B5EF4-FFF2-40B4-BE49-F238E27FC236}">
                          <a16:creationId xmlns:a16="http://schemas.microsoft.com/office/drawing/2014/main" id="{637DE61D-514E-4AF1-B770-FB1AFA7BEE4B}"/>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1" name="Freeform 495">
                      <a:extLst>
                        <a:ext uri="{FF2B5EF4-FFF2-40B4-BE49-F238E27FC236}">
                          <a16:creationId xmlns:a16="http://schemas.microsoft.com/office/drawing/2014/main" id="{E1602D42-8982-44CE-9D95-539DD534AE8E}"/>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2" name="Freeform 496">
                      <a:extLst>
                        <a:ext uri="{FF2B5EF4-FFF2-40B4-BE49-F238E27FC236}">
                          <a16:creationId xmlns:a16="http://schemas.microsoft.com/office/drawing/2014/main" id="{EE8380D2-B674-440C-ABA9-10F3209BEFCA}"/>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3" name="Freeform 497">
                      <a:extLst>
                        <a:ext uri="{FF2B5EF4-FFF2-40B4-BE49-F238E27FC236}">
                          <a16:creationId xmlns:a16="http://schemas.microsoft.com/office/drawing/2014/main" id="{AA661A8E-60ED-4EE8-98D3-D58302928374}"/>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4" name="Freeform 498">
                      <a:extLst>
                        <a:ext uri="{FF2B5EF4-FFF2-40B4-BE49-F238E27FC236}">
                          <a16:creationId xmlns:a16="http://schemas.microsoft.com/office/drawing/2014/main" id="{7B7FB289-D93F-4C4A-999E-117A331BE11A}"/>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5" name="Freeform 499">
                      <a:extLst>
                        <a:ext uri="{FF2B5EF4-FFF2-40B4-BE49-F238E27FC236}">
                          <a16:creationId xmlns:a16="http://schemas.microsoft.com/office/drawing/2014/main" id="{61A2D000-142A-4D13-9B3C-D651382C2FEA}"/>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6" name="Freeform 500">
                      <a:extLst>
                        <a:ext uri="{FF2B5EF4-FFF2-40B4-BE49-F238E27FC236}">
                          <a16:creationId xmlns:a16="http://schemas.microsoft.com/office/drawing/2014/main" id="{F31B4487-1F59-47DF-A7C2-7E9979D6426F}"/>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7" name="Freeform 501">
                      <a:extLst>
                        <a:ext uri="{FF2B5EF4-FFF2-40B4-BE49-F238E27FC236}">
                          <a16:creationId xmlns:a16="http://schemas.microsoft.com/office/drawing/2014/main" id="{5687F423-AB58-454F-97A3-FB53DD6A410A}"/>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8" name="Freeform 502">
                      <a:extLst>
                        <a:ext uri="{FF2B5EF4-FFF2-40B4-BE49-F238E27FC236}">
                          <a16:creationId xmlns:a16="http://schemas.microsoft.com/office/drawing/2014/main" id="{5A9CF0EB-CDFE-4A23-977E-2F8B67703A89}"/>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39" name="Freeform 503">
                      <a:extLst>
                        <a:ext uri="{FF2B5EF4-FFF2-40B4-BE49-F238E27FC236}">
                          <a16:creationId xmlns:a16="http://schemas.microsoft.com/office/drawing/2014/main" id="{7E7B3C6A-1062-47D9-BCEB-77642379B308}"/>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0" name="Freeform 504">
                      <a:extLst>
                        <a:ext uri="{FF2B5EF4-FFF2-40B4-BE49-F238E27FC236}">
                          <a16:creationId xmlns:a16="http://schemas.microsoft.com/office/drawing/2014/main" id="{4786F0E4-86EA-4BA4-9B70-36BB294C8552}"/>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1" name="Freeform 505">
                      <a:extLst>
                        <a:ext uri="{FF2B5EF4-FFF2-40B4-BE49-F238E27FC236}">
                          <a16:creationId xmlns:a16="http://schemas.microsoft.com/office/drawing/2014/main" id="{C07921D7-2BF1-46DC-98F0-DAB7948E2D91}"/>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2" name="Freeform 506">
                      <a:extLst>
                        <a:ext uri="{FF2B5EF4-FFF2-40B4-BE49-F238E27FC236}">
                          <a16:creationId xmlns:a16="http://schemas.microsoft.com/office/drawing/2014/main" id="{5BE033B9-E02D-4606-8F11-CDFD6D63F64A}"/>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3" name="Freeform 507">
                      <a:extLst>
                        <a:ext uri="{FF2B5EF4-FFF2-40B4-BE49-F238E27FC236}">
                          <a16:creationId xmlns:a16="http://schemas.microsoft.com/office/drawing/2014/main" id="{BBE2E3BC-3C2D-475B-A5F4-EF52293DEBC5}"/>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4" name="Freeform 508">
                      <a:extLst>
                        <a:ext uri="{FF2B5EF4-FFF2-40B4-BE49-F238E27FC236}">
                          <a16:creationId xmlns:a16="http://schemas.microsoft.com/office/drawing/2014/main" id="{823696E7-9EF0-48C2-A2E3-195867813C0B}"/>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5" name="Freeform 509">
                      <a:extLst>
                        <a:ext uri="{FF2B5EF4-FFF2-40B4-BE49-F238E27FC236}">
                          <a16:creationId xmlns:a16="http://schemas.microsoft.com/office/drawing/2014/main" id="{0AB3DF5F-A040-442E-867C-36A4ED7A78B1}"/>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6" name="Freeform 510">
                      <a:extLst>
                        <a:ext uri="{FF2B5EF4-FFF2-40B4-BE49-F238E27FC236}">
                          <a16:creationId xmlns:a16="http://schemas.microsoft.com/office/drawing/2014/main" id="{2F7E3C6F-493F-4760-827C-34025F8D503E}"/>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7" name="Freeform 511">
                      <a:extLst>
                        <a:ext uri="{FF2B5EF4-FFF2-40B4-BE49-F238E27FC236}">
                          <a16:creationId xmlns:a16="http://schemas.microsoft.com/office/drawing/2014/main" id="{F4551CC6-7D1D-43ED-A7E4-7C584E504881}"/>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8" name="Freeform 512">
                      <a:extLst>
                        <a:ext uri="{FF2B5EF4-FFF2-40B4-BE49-F238E27FC236}">
                          <a16:creationId xmlns:a16="http://schemas.microsoft.com/office/drawing/2014/main" id="{2E9D8161-EBBA-4179-90E3-B1A025A20969}"/>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49" name="Freeform 513">
                      <a:extLst>
                        <a:ext uri="{FF2B5EF4-FFF2-40B4-BE49-F238E27FC236}">
                          <a16:creationId xmlns:a16="http://schemas.microsoft.com/office/drawing/2014/main" id="{717003A1-75D8-4F81-BA82-7E515A0ED27F}"/>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0" name="Freeform 514">
                      <a:extLst>
                        <a:ext uri="{FF2B5EF4-FFF2-40B4-BE49-F238E27FC236}">
                          <a16:creationId xmlns:a16="http://schemas.microsoft.com/office/drawing/2014/main" id="{0B1421CD-D1D7-4AB8-84F6-64915482D51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4" name="Oval 515">
                    <a:extLst>
                      <a:ext uri="{FF2B5EF4-FFF2-40B4-BE49-F238E27FC236}">
                        <a16:creationId xmlns:a16="http://schemas.microsoft.com/office/drawing/2014/main" id="{E5107E15-3D00-4D2A-BA6D-FE1BEAA18C72}"/>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5" name="Oval 516">
                    <a:extLst>
                      <a:ext uri="{FF2B5EF4-FFF2-40B4-BE49-F238E27FC236}">
                        <a16:creationId xmlns:a16="http://schemas.microsoft.com/office/drawing/2014/main" id="{0858A42F-9E32-4F13-BD5C-0A0996C8EF99}"/>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6" name="Oval 517">
                    <a:extLst>
                      <a:ext uri="{FF2B5EF4-FFF2-40B4-BE49-F238E27FC236}">
                        <a16:creationId xmlns:a16="http://schemas.microsoft.com/office/drawing/2014/main" id="{0E578F51-BC49-4361-ADA4-A9E17FDD00D4}"/>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7" name="Oval 518">
                    <a:extLst>
                      <a:ext uri="{FF2B5EF4-FFF2-40B4-BE49-F238E27FC236}">
                        <a16:creationId xmlns:a16="http://schemas.microsoft.com/office/drawing/2014/main" id="{008795A0-4FA7-44CC-865F-BA0C32307C87}"/>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8" name="Oval 519">
                    <a:extLst>
                      <a:ext uri="{FF2B5EF4-FFF2-40B4-BE49-F238E27FC236}">
                        <a16:creationId xmlns:a16="http://schemas.microsoft.com/office/drawing/2014/main" id="{494D2934-2F85-49B2-BAAA-F0581C5C07E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19" name="Oval 520">
                    <a:extLst>
                      <a:ext uri="{FF2B5EF4-FFF2-40B4-BE49-F238E27FC236}">
                        <a16:creationId xmlns:a16="http://schemas.microsoft.com/office/drawing/2014/main" id="{431AE2B3-612D-47B3-9A43-782401EAF0CA}"/>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0" name="Oval 521">
                    <a:extLst>
                      <a:ext uri="{FF2B5EF4-FFF2-40B4-BE49-F238E27FC236}">
                        <a16:creationId xmlns:a16="http://schemas.microsoft.com/office/drawing/2014/main" id="{B11F0404-CE9D-46A1-9822-3F7A7748259D}"/>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1" name="Oval 522">
                    <a:extLst>
                      <a:ext uri="{FF2B5EF4-FFF2-40B4-BE49-F238E27FC236}">
                        <a16:creationId xmlns:a16="http://schemas.microsoft.com/office/drawing/2014/main" id="{1A266A67-3F5D-4E51-B839-88844525196B}"/>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2" name="Oval 523">
                    <a:extLst>
                      <a:ext uri="{FF2B5EF4-FFF2-40B4-BE49-F238E27FC236}">
                        <a16:creationId xmlns:a16="http://schemas.microsoft.com/office/drawing/2014/main" id="{2C6490C9-A236-4F76-893A-385065642035}"/>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3" name="Oval 524">
                    <a:extLst>
                      <a:ext uri="{FF2B5EF4-FFF2-40B4-BE49-F238E27FC236}">
                        <a16:creationId xmlns:a16="http://schemas.microsoft.com/office/drawing/2014/main" id="{F45C30C1-79BE-43D5-B61B-EE5D53577D78}"/>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4" name="Oval 525">
                    <a:extLst>
                      <a:ext uri="{FF2B5EF4-FFF2-40B4-BE49-F238E27FC236}">
                        <a16:creationId xmlns:a16="http://schemas.microsoft.com/office/drawing/2014/main" id="{7F4BF895-0696-4640-8A2C-219050C0AF03}"/>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5" name="Oval 526">
                    <a:extLst>
                      <a:ext uri="{FF2B5EF4-FFF2-40B4-BE49-F238E27FC236}">
                        <a16:creationId xmlns:a16="http://schemas.microsoft.com/office/drawing/2014/main" id="{6C47573A-4105-4FFE-9E7A-8E1395ED53AC}"/>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6" name="Oval 527">
                    <a:extLst>
                      <a:ext uri="{FF2B5EF4-FFF2-40B4-BE49-F238E27FC236}">
                        <a16:creationId xmlns:a16="http://schemas.microsoft.com/office/drawing/2014/main" id="{A2E9C708-DF5B-4859-B9D1-27623747A0AC}"/>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7" name="Oval 528">
                    <a:extLst>
                      <a:ext uri="{FF2B5EF4-FFF2-40B4-BE49-F238E27FC236}">
                        <a16:creationId xmlns:a16="http://schemas.microsoft.com/office/drawing/2014/main" id="{10518FA4-2AF6-4667-8FD6-DD7D292FAFA7}"/>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8" name="Oval 529">
                    <a:extLst>
                      <a:ext uri="{FF2B5EF4-FFF2-40B4-BE49-F238E27FC236}">
                        <a16:creationId xmlns:a16="http://schemas.microsoft.com/office/drawing/2014/main" id="{CFE3D79F-FA52-4D33-B164-D10585CB6761}"/>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29" name="Oval 530">
                    <a:extLst>
                      <a:ext uri="{FF2B5EF4-FFF2-40B4-BE49-F238E27FC236}">
                        <a16:creationId xmlns:a16="http://schemas.microsoft.com/office/drawing/2014/main" id="{578F46D2-9EC2-4A87-92BF-EF7AB254ED1F}"/>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0" name="Oval 531">
                    <a:extLst>
                      <a:ext uri="{FF2B5EF4-FFF2-40B4-BE49-F238E27FC236}">
                        <a16:creationId xmlns:a16="http://schemas.microsoft.com/office/drawing/2014/main" id="{5019BD9D-C1ED-470F-8DAA-F27A3939A6DC}"/>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1" name="Oval 532">
                    <a:extLst>
                      <a:ext uri="{FF2B5EF4-FFF2-40B4-BE49-F238E27FC236}">
                        <a16:creationId xmlns:a16="http://schemas.microsoft.com/office/drawing/2014/main" id="{660E343F-E2D8-4ED7-A4A5-94E325A81372}"/>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2" name="Oval 533">
                    <a:extLst>
                      <a:ext uri="{FF2B5EF4-FFF2-40B4-BE49-F238E27FC236}">
                        <a16:creationId xmlns:a16="http://schemas.microsoft.com/office/drawing/2014/main" id="{FD9E3EC9-9FA0-45E6-8FF0-4AF757667425}"/>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3" name="Oval 534">
                    <a:extLst>
                      <a:ext uri="{FF2B5EF4-FFF2-40B4-BE49-F238E27FC236}">
                        <a16:creationId xmlns:a16="http://schemas.microsoft.com/office/drawing/2014/main" id="{F8909E90-7F5C-4CAF-AD2B-FFEC190181F6}"/>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4" name="Oval 535">
                    <a:extLst>
                      <a:ext uri="{FF2B5EF4-FFF2-40B4-BE49-F238E27FC236}">
                        <a16:creationId xmlns:a16="http://schemas.microsoft.com/office/drawing/2014/main" id="{17885DF5-4231-4061-8494-EF485D1CA8D1}"/>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5" name="Oval 536">
                    <a:extLst>
                      <a:ext uri="{FF2B5EF4-FFF2-40B4-BE49-F238E27FC236}">
                        <a16:creationId xmlns:a16="http://schemas.microsoft.com/office/drawing/2014/main" id="{C1CC2CE1-162F-475F-A7D2-66E8E49ED4E5}"/>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6" name="Oval 537">
                    <a:extLst>
                      <a:ext uri="{FF2B5EF4-FFF2-40B4-BE49-F238E27FC236}">
                        <a16:creationId xmlns:a16="http://schemas.microsoft.com/office/drawing/2014/main" id="{EDF19FCD-76E9-4AAB-8FA9-3D8CE925D8DD}"/>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7" name="Oval 538">
                    <a:extLst>
                      <a:ext uri="{FF2B5EF4-FFF2-40B4-BE49-F238E27FC236}">
                        <a16:creationId xmlns:a16="http://schemas.microsoft.com/office/drawing/2014/main" id="{98FD4051-B397-4E93-A45B-B08E5463C248}"/>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8" name="Oval 539">
                    <a:extLst>
                      <a:ext uri="{FF2B5EF4-FFF2-40B4-BE49-F238E27FC236}">
                        <a16:creationId xmlns:a16="http://schemas.microsoft.com/office/drawing/2014/main" id="{AEF77F37-2332-4973-98BB-DA6A8282E69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39" name="Oval 540">
                    <a:extLst>
                      <a:ext uri="{FF2B5EF4-FFF2-40B4-BE49-F238E27FC236}">
                        <a16:creationId xmlns:a16="http://schemas.microsoft.com/office/drawing/2014/main" id="{6BE0C3FF-F65E-4F9D-B3B8-3E0FDA532BB5}"/>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0" name="Oval 541">
                    <a:extLst>
                      <a:ext uri="{FF2B5EF4-FFF2-40B4-BE49-F238E27FC236}">
                        <a16:creationId xmlns:a16="http://schemas.microsoft.com/office/drawing/2014/main" id="{1301EC43-B2CC-486B-8777-1F99A89D6DA0}"/>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1" name="Oval 542">
                    <a:extLst>
                      <a:ext uri="{FF2B5EF4-FFF2-40B4-BE49-F238E27FC236}">
                        <a16:creationId xmlns:a16="http://schemas.microsoft.com/office/drawing/2014/main" id="{59E3C638-1925-4CAF-B75A-F534B0C3C21D}"/>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2" name="Oval 543">
                    <a:extLst>
                      <a:ext uri="{FF2B5EF4-FFF2-40B4-BE49-F238E27FC236}">
                        <a16:creationId xmlns:a16="http://schemas.microsoft.com/office/drawing/2014/main" id="{C41B7616-055F-4508-AFB5-EDFE8D4AB161}"/>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3" name="Oval 544">
                    <a:extLst>
                      <a:ext uri="{FF2B5EF4-FFF2-40B4-BE49-F238E27FC236}">
                        <a16:creationId xmlns:a16="http://schemas.microsoft.com/office/drawing/2014/main" id="{25BA6035-FE1A-47B2-BF3D-EBFCB62AE00D}"/>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4" name="Oval 545">
                    <a:extLst>
                      <a:ext uri="{FF2B5EF4-FFF2-40B4-BE49-F238E27FC236}">
                        <a16:creationId xmlns:a16="http://schemas.microsoft.com/office/drawing/2014/main" id="{3BA77DF3-B622-4859-A0DD-533FB00D8162}"/>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5" name="Oval 546">
                    <a:extLst>
                      <a:ext uri="{FF2B5EF4-FFF2-40B4-BE49-F238E27FC236}">
                        <a16:creationId xmlns:a16="http://schemas.microsoft.com/office/drawing/2014/main" id="{DD617D0F-DE8A-4414-AFC7-A7F8C9A16D95}"/>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6" name="Oval 547">
                    <a:extLst>
                      <a:ext uri="{FF2B5EF4-FFF2-40B4-BE49-F238E27FC236}">
                        <a16:creationId xmlns:a16="http://schemas.microsoft.com/office/drawing/2014/main" id="{FD97F839-B1BF-40D3-8F94-CBF3A5B68566}"/>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7" name="Oval 548">
                    <a:extLst>
                      <a:ext uri="{FF2B5EF4-FFF2-40B4-BE49-F238E27FC236}">
                        <a16:creationId xmlns:a16="http://schemas.microsoft.com/office/drawing/2014/main" id="{D911C7E7-3756-476A-AEA9-6F3B887B4C66}"/>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8" name="Oval 549">
                    <a:extLst>
                      <a:ext uri="{FF2B5EF4-FFF2-40B4-BE49-F238E27FC236}">
                        <a16:creationId xmlns:a16="http://schemas.microsoft.com/office/drawing/2014/main" id="{52055826-C8CE-4CE6-80A1-C3046C2BB63A}"/>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49" name="Oval 550">
                    <a:extLst>
                      <a:ext uri="{FF2B5EF4-FFF2-40B4-BE49-F238E27FC236}">
                        <a16:creationId xmlns:a16="http://schemas.microsoft.com/office/drawing/2014/main" id="{15685F00-5070-4CC6-997C-7FC6203778DA}"/>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0" name="Oval 551">
                    <a:extLst>
                      <a:ext uri="{FF2B5EF4-FFF2-40B4-BE49-F238E27FC236}">
                        <a16:creationId xmlns:a16="http://schemas.microsoft.com/office/drawing/2014/main" id="{8F9AF042-ECCC-4D20-AC38-ED814C76500D}"/>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1" name="Oval 552">
                    <a:extLst>
                      <a:ext uri="{FF2B5EF4-FFF2-40B4-BE49-F238E27FC236}">
                        <a16:creationId xmlns:a16="http://schemas.microsoft.com/office/drawing/2014/main" id="{386D47E0-FC38-4E32-A46D-96B94F17052E}"/>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2" name="Oval 553">
                    <a:extLst>
                      <a:ext uri="{FF2B5EF4-FFF2-40B4-BE49-F238E27FC236}">
                        <a16:creationId xmlns:a16="http://schemas.microsoft.com/office/drawing/2014/main" id="{C4B5AB3B-A2AF-40E1-B86C-9B875B3F16B4}"/>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3" name="Oval 554">
                    <a:extLst>
                      <a:ext uri="{FF2B5EF4-FFF2-40B4-BE49-F238E27FC236}">
                        <a16:creationId xmlns:a16="http://schemas.microsoft.com/office/drawing/2014/main" id="{91BB42C3-9DEC-4AB5-B35E-74ED95CED84E}"/>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4" name="Oval 555">
                    <a:extLst>
                      <a:ext uri="{FF2B5EF4-FFF2-40B4-BE49-F238E27FC236}">
                        <a16:creationId xmlns:a16="http://schemas.microsoft.com/office/drawing/2014/main" id="{9C56DC35-B158-4161-AE17-A77F23BDA0BC}"/>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5" name="Oval 556">
                    <a:extLst>
                      <a:ext uri="{FF2B5EF4-FFF2-40B4-BE49-F238E27FC236}">
                        <a16:creationId xmlns:a16="http://schemas.microsoft.com/office/drawing/2014/main" id="{F44BD1B3-389B-46E3-80D0-734B52485AA8}"/>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6" name="Oval 557">
                    <a:extLst>
                      <a:ext uri="{FF2B5EF4-FFF2-40B4-BE49-F238E27FC236}">
                        <a16:creationId xmlns:a16="http://schemas.microsoft.com/office/drawing/2014/main" id="{4E6CB1B3-DAC3-442E-9C8A-4B66897B318A}"/>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 name="Oval 558">
                    <a:extLst>
                      <a:ext uri="{FF2B5EF4-FFF2-40B4-BE49-F238E27FC236}">
                        <a16:creationId xmlns:a16="http://schemas.microsoft.com/office/drawing/2014/main" id="{4DABCE9C-BBC3-4471-B636-FCD3A468B7DB}"/>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 name="Oval 559">
                    <a:extLst>
                      <a:ext uri="{FF2B5EF4-FFF2-40B4-BE49-F238E27FC236}">
                        <a16:creationId xmlns:a16="http://schemas.microsoft.com/office/drawing/2014/main" id="{66B44A98-AAB1-404C-AE63-9A0CCD75C2F8}"/>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 name="Oval 560">
                    <a:extLst>
                      <a:ext uri="{FF2B5EF4-FFF2-40B4-BE49-F238E27FC236}">
                        <a16:creationId xmlns:a16="http://schemas.microsoft.com/office/drawing/2014/main" id="{A7DAAE84-9843-4EEE-973A-919D96816D7A}"/>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 name="Oval 561">
                    <a:extLst>
                      <a:ext uri="{FF2B5EF4-FFF2-40B4-BE49-F238E27FC236}">
                        <a16:creationId xmlns:a16="http://schemas.microsoft.com/office/drawing/2014/main" id="{8B42DBF2-F4D6-4CDB-AA8C-DB936ED78CBE}"/>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 name="Oval 562">
                    <a:extLst>
                      <a:ext uri="{FF2B5EF4-FFF2-40B4-BE49-F238E27FC236}">
                        <a16:creationId xmlns:a16="http://schemas.microsoft.com/office/drawing/2014/main" id="{21B51272-348E-4E64-B572-EBB5632F1E06}"/>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 name="Oval 563">
                    <a:extLst>
                      <a:ext uri="{FF2B5EF4-FFF2-40B4-BE49-F238E27FC236}">
                        <a16:creationId xmlns:a16="http://schemas.microsoft.com/office/drawing/2014/main" id="{B1307C95-880F-4550-BC65-B6F2301206C3}"/>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 name="Oval 564">
                    <a:extLst>
                      <a:ext uri="{FF2B5EF4-FFF2-40B4-BE49-F238E27FC236}">
                        <a16:creationId xmlns:a16="http://schemas.microsoft.com/office/drawing/2014/main" id="{C5326F86-874C-41E0-AF16-9EA808C2F194}"/>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 name="Oval 565">
                    <a:extLst>
                      <a:ext uri="{FF2B5EF4-FFF2-40B4-BE49-F238E27FC236}">
                        <a16:creationId xmlns:a16="http://schemas.microsoft.com/office/drawing/2014/main" id="{3C6E49DD-A587-486A-9B58-187024E8A649}"/>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 name="Oval 566">
                    <a:extLst>
                      <a:ext uri="{FF2B5EF4-FFF2-40B4-BE49-F238E27FC236}">
                        <a16:creationId xmlns:a16="http://schemas.microsoft.com/office/drawing/2014/main" id="{B1D98513-2C97-444F-BD21-DC32DAD42993}"/>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 name="Oval 567">
                    <a:extLst>
                      <a:ext uri="{FF2B5EF4-FFF2-40B4-BE49-F238E27FC236}">
                        <a16:creationId xmlns:a16="http://schemas.microsoft.com/office/drawing/2014/main" id="{9BFC26DF-7C78-451B-A994-1720ED683526}"/>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 name="Oval 568">
                    <a:extLst>
                      <a:ext uri="{FF2B5EF4-FFF2-40B4-BE49-F238E27FC236}">
                        <a16:creationId xmlns:a16="http://schemas.microsoft.com/office/drawing/2014/main" id="{87F7224F-91D0-49C2-ABF8-C6A8B147ED81}"/>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 name="Oval 569">
                    <a:extLst>
                      <a:ext uri="{FF2B5EF4-FFF2-40B4-BE49-F238E27FC236}">
                        <a16:creationId xmlns:a16="http://schemas.microsoft.com/office/drawing/2014/main" id="{C456C171-2E40-4F54-97ED-3A4BE81660AE}"/>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 name="Oval 570">
                    <a:extLst>
                      <a:ext uri="{FF2B5EF4-FFF2-40B4-BE49-F238E27FC236}">
                        <a16:creationId xmlns:a16="http://schemas.microsoft.com/office/drawing/2014/main" id="{B7EC5997-9CA9-4EE7-92FB-EF2A89EB247E}"/>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 name="Oval 571">
                    <a:extLst>
                      <a:ext uri="{FF2B5EF4-FFF2-40B4-BE49-F238E27FC236}">
                        <a16:creationId xmlns:a16="http://schemas.microsoft.com/office/drawing/2014/main" id="{271F6A02-4042-4F23-A47A-163B9283E719}"/>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 name="Oval 572">
                    <a:extLst>
                      <a:ext uri="{FF2B5EF4-FFF2-40B4-BE49-F238E27FC236}">
                        <a16:creationId xmlns:a16="http://schemas.microsoft.com/office/drawing/2014/main" id="{C75B75C6-D8B3-4183-8FDA-1858769BA9CA}"/>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 name="Oval 573">
                    <a:extLst>
                      <a:ext uri="{FF2B5EF4-FFF2-40B4-BE49-F238E27FC236}">
                        <a16:creationId xmlns:a16="http://schemas.microsoft.com/office/drawing/2014/main" id="{51F9F33F-AC19-40F7-BBBA-50170B15ED9A}"/>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 name="Oval 574">
                    <a:extLst>
                      <a:ext uri="{FF2B5EF4-FFF2-40B4-BE49-F238E27FC236}">
                        <a16:creationId xmlns:a16="http://schemas.microsoft.com/office/drawing/2014/main" id="{EF8CD2A3-F74E-4EC4-A747-9DB4E516C77D}"/>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 name="Oval 575">
                    <a:extLst>
                      <a:ext uri="{FF2B5EF4-FFF2-40B4-BE49-F238E27FC236}">
                        <a16:creationId xmlns:a16="http://schemas.microsoft.com/office/drawing/2014/main" id="{0D9972BB-1DA7-4137-89D8-2BA7BCDDC6D3}"/>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 name="Oval 576">
                    <a:extLst>
                      <a:ext uri="{FF2B5EF4-FFF2-40B4-BE49-F238E27FC236}">
                        <a16:creationId xmlns:a16="http://schemas.microsoft.com/office/drawing/2014/main" id="{E1A69293-5008-4F0F-A428-54D49A12166A}"/>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 name="Oval 577">
                    <a:extLst>
                      <a:ext uri="{FF2B5EF4-FFF2-40B4-BE49-F238E27FC236}">
                        <a16:creationId xmlns:a16="http://schemas.microsoft.com/office/drawing/2014/main" id="{00352E0E-F6D5-4F5E-8B09-2938CE8FA90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 name="Oval 578">
                    <a:extLst>
                      <a:ext uri="{FF2B5EF4-FFF2-40B4-BE49-F238E27FC236}">
                        <a16:creationId xmlns:a16="http://schemas.microsoft.com/office/drawing/2014/main" id="{3FC94D67-D2FE-4A51-840B-E8F386931E8E}"/>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 name="Oval 579">
                    <a:extLst>
                      <a:ext uri="{FF2B5EF4-FFF2-40B4-BE49-F238E27FC236}">
                        <a16:creationId xmlns:a16="http://schemas.microsoft.com/office/drawing/2014/main" id="{3D492EA3-6693-406F-A61C-35E7E9E8E281}"/>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 name="Oval 580">
                    <a:extLst>
                      <a:ext uri="{FF2B5EF4-FFF2-40B4-BE49-F238E27FC236}">
                        <a16:creationId xmlns:a16="http://schemas.microsoft.com/office/drawing/2014/main" id="{20C7B9DA-EA6B-4CCF-8053-E8069ABAF98B}"/>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 name="Oval 581">
                    <a:extLst>
                      <a:ext uri="{FF2B5EF4-FFF2-40B4-BE49-F238E27FC236}">
                        <a16:creationId xmlns:a16="http://schemas.microsoft.com/office/drawing/2014/main" id="{FA07D5EC-D68C-48FF-9A67-1DF4B69CCDB2}"/>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 name="Oval 582">
                    <a:extLst>
                      <a:ext uri="{FF2B5EF4-FFF2-40B4-BE49-F238E27FC236}">
                        <a16:creationId xmlns:a16="http://schemas.microsoft.com/office/drawing/2014/main" id="{ECACE60F-1C7A-4EB7-9B5C-B4A0544D15A6}"/>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12" name="Freeform 583">
                  <a:extLst>
                    <a:ext uri="{FF2B5EF4-FFF2-40B4-BE49-F238E27FC236}">
                      <a16:creationId xmlns:a16="http://schemas.microsoft.com/office/drawing/2014/main" id="{079F6193-7C44-40CF-85C7-D2096BC2C1F8}"/>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grpSp>
        <p:nvGrpSpPr>
          <p:cNvPr id="571" name="Group 584">
            <a:extLst>
              <a:ext uri="{FF2B5EF4-FFF2-40B4-BE49-F238E27FC236}">
                <a16:creationId xmlns:a16="http://schemas.microsoft.com/office/drawing/2014/main" id="{8A8D5FBE-F266-4C61-A916-6AB0CB1EE599}"/>
              </a:ext>
            </a:extLst>
          </p:cNvPr>
          <p:cNvGrpSpPr>
            <a:grpSpLocks/>
          </p:cNvGrpSpPr>
          <p:nvPr/>
        </p:nvGrpSpPr>
        <p:grpSpPr bwMode="auto">
          <a:xfrm>
            <a:off x="-152400" y="3590925"/>
            <a:ext cx="1976438" cy="506413"/>
            <a:chOff x="2023" y="1419"/>
            <a:chExt cx="1653" cy="576"/>
          </a:xfrm>
        </p:grpSpPr>
        <p:grpSp>
          <p:nvGrpSpPr>
            <p:cNvPr id="572" name="Group 585">
              <a:extLst>
                <a:ext uri="{FF2B5EF4-FFF2-40B4-BE49-F238E27FC236}">
                  <a16:creationId xmlns:a16="http://schemas.microsoft.com/office/drawing/2014/main" id="{78815815-1231-4A54-9833-834D11550D7A}"/>
                </a:ext>
              </a:extLst>
            </p:cNvPr>
            <p:cNvGrpSpPr>
              <a:grpSpLocks/>
            </p:cNvGrpSpPr>
            <p:nvPr/>
          </p:nvGrpSpPr>
          <p:grpSpPr bwMode="auto">
            <a:xfrm>
              <a:off x="2023" y="1419"/>
              <a:ext cx="1653" cy="576"/>
              <a:chOff x="537" y="995"/>
              <a:chExt cx="1647" cy="1128"/>
            </a:xfrm>
          </p:grpSpPr>
          <p:grpSp>
            <p:nvGrpSpPr>
              <p:cNvPr id="574" name="Group 586">
                <a:extLst>
                  <a:ext uri="{FF2B5EF4-FFF2-40B4-BE49-F238E27FC236}">
                    <a16:creationId xmlns:a16="http://schemas.microsoft.com/office/drawing/2014/main" id="{D39AB684-AC79-41F5-9669-32600629C47F}"/>
                  </a:ext>
                </a:extLst>
              </p:cNvPr>
              <p:cNvGrpSpPr>
                <a:grpSpLocks/>
              </p:cNvGrpSpPr>
              <p:nvPr/>
            </p:nvGrpSpPr>
            <p:grpSpPr bwMode="auto">
              <a:xfrm>
                <a:off x="537" y="995"/>
                <a:ext cx="1647" cy="1128"/>
                <a:chOff x="1887" y="1697"/>
                <a:chExt cx="1647" cy="1128"/>
              </a:xfrm>
            </p:grpSpPr>
            <p:sp>
              <p:nvSpPr>
                <p:cNvPr id="643" name="Freeform 587">
                  <a:extLst>
                    <a:ext uri="{FF2B5EF4-FFF2-40B4-BE49-F238E27FC236}">
                      <a16:creationId xmlns:a16="http://schemas.microsoft.com/office/drawing/2014/main" id="{34C7F2A2-BB06-4A29-81FB-9A45DDE06B16}"/>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4" name="Freeform 588">
                  <a:extLst>
                    <a:ext uri="{FF2B5EF4-FFF2-40B4-BE49-F238E27FC236}">
                      <a16:creationId xmlns:a16="http://schemas.microsoft.com/office/drawing/2014/main" id="{205FBE4B-9928-4F19-B594-AB42BD51D43D}"/>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5" name="Freeform 589">
                  <a:extLst>
                    <a:ext uri="{FF2B5EF4-FFF2-40B4-BE49-F238E27FC236}">
                      <a16:creationId xmlns:a16="http://schemas.microsoft.com/office/drawing/2014/main" id="{3CD4BE44-B27B-4744-8123-7FF5C06411B5}"/>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6" name="Freeform 590">
                  <a:extLst>
                    <a:ext uri="{FF2B5EF4-FFF2-40B4-BE49-F238E27FC236}">
                      <a16:creationId xmlns:a16="http://schemas.microsoft.com/office/drawing/2014/main" id="{C5E670A5-B2C1-4CCE-A554-22D713129D8A}"/>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7" name="Freeform 591">
                  <a:extLst>
                    <a:ext uri="{FF2B5EF4-FFF2-40B4-BE49-F238E27FC236}">
                      <a16:creationId xmlns:a16="http://schemas.microsoft.com/office/drawing/2014/main" id="{C1E8E24A-DDF4-4E70-945D-796DEDD2CCCF}"/>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8" name="Freeform 592">
                  <a:extLst>
                    <a:ext uri="{FF2B5EF4-FFF2-40B4-BE49-F238E27FC236}">
                      <a16:creationId xmlns:a16="http://schemas.microsoft.com/office/drawing/2014/main" id="{3E7FEC69-02DB-4466-95B3-9EF7F9053489}"/>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9" name="Freeform 593">
                  <a:extLst>
                    <a:ext uri="{FF2B5EF4-FFF2-40B4-BE49-F238E27FC236}">
                      <a16:creationId xmlns:a16="http://schemas.microsoft.com/office/drawing/2014/main" id="{BD2457F4-8104-4B6F-BA16-9D68CEA3D241}"/>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0" name="Freeform 594">
                  <a:extLst>
                    <a:ext uri="{FF2B5EF4-FFF2-40B4-BE49-F238E27FC236}">
                      <a16:creationId xmlns:a16="http://schemas.microsoft.com/office/drawing/2014/main" id="{3A590A06-5CB0-4A9C-860E-309B535561FE}"/>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1" name="Freeform 595">
                  <a:extLst>
                    <a:ext uri="{FF2B5EF4-FFF2-40B4-BE49-F238E27FC236}">
                      <a16:creationId xmlns:a16="http://schemas.microsoft.com/office/drawing/2014/main" id="{47DCC03B-F1A2-4718-BACE-B676C64E0686}"/>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2" name="Freeform 596">
                  <a:extLst>
                    <a:ext uri="{FF2B5EF4-FFF2-40B4-BE49-F238E27FC236}">
                      <a16:creationId xmlns:a16="http://schemas.microsoft.com/office/drawing/2014/main" id="{CAA18271-AA87-4A10-8DFB-86B3759AF5D6}"/>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3" name="Freeform 597">
                  <a:extLst>
                    <a:ext uri="{FF2B5EF4-FFF2-40B4-BE49-F238E27FC236}">
                      <a16:creationId xmlns:a16="http://schemas.microsoft.com/office/drawing/2014/main" id="{CB97938A-CFE7-41F9-AF03-9063F4A0F612}"/>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4" name="Freeform 598">
                  <a:extLst>
                    <a:ext uri="{FF2B5EF4-FFF2-40B4-BE49-F238E27FC236}">
                      <a16:creationId xmlns:a16="http://schemas.microsoft.com/office/drawing/2014/main" id="{A8F31878-9C35-47DB-ACBA-D62C296C7958}"/>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5" name="Freeform 599">
                  <a:extLst>
                    <a:ext uri="{FF2B5EF4-FFF2-40B4-BE49-F238E27FC236}">
                      <a16:creationId xmlns:a16="http://schemas.microsoft.com/office/drawing/2014/main" id="{E70B0335-E7C0-4896-9DF4-562742611B74}"/>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6" name="Freeform 600">
                  <a:extLst>
                    <a:ext uri="{FF2B5EF4-FFF2-40B4-BE49-F238E27FC236}">
                      <a16:creationId xmlns:a16="http://schemas.microsoft.com/office/drawing/2014/main" id="{122ED979-3022-4A89-9401-9E325A191B71}"/>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7" name="Freeform 601">
                  <a:extLst>
                    <a:ext uri="{FF2B5EF4-FFF2-40B4-BE49-F238E27FC236}">
                      <a16:creationId xmlns:a16="http://schemas.microsoft.com/office/drawing/2014/main" id="{1E3F43D4-037D-4DC8-889C-DFCF4E579E09}"/>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8" name="Freeform 602">
                  <a:extLst>
                    <a:ext uri="{FF2B5EF4-FFF2-40B4-BE49-F238E27FC236}">
                      <a16:creationId xmlns:a16="http://schemas.microsoft.com/office/drawing/2014/main" id="{2C532DD4-5EF6-4053-8FF4-FBF8FBA9E5A8}"/>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59" name="Freeform 603">
                  <a:extLst>
                    <a:ext uri="{FF2B5EF4-FFF2-40B4-BE49-F238E27FC236}">
                      <a16:creationId xmlns:a16="http://schemas.microsoft.com/office/drawing/2014/main" id="{403A4AED-2001-4B93-9913-33A5D7D259C4}"/>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0" name="Freeform 604">
                  <a:extLst>
                    <a:ext uri="{FF2B5EF4-FFF2-40B4-BE49-F238E27FC236}">
                      <a16:creationId xmlns:a16="http://schemas.microsoft.com/office/drawing/2014/main" id="{9CC6A97F-8C25-4F67-96D4-F8582EE7D45F}"/>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1" name="Freeform 605">
                  <a:extLst>
                    <a:ext uri="{FF2B5EF4-FFF2-40B4-BE49-F238E27FC236}">
                      <a16:creationId xmlns:a16="http://schemas.microsoft.com/office/drawing/2014/main" id="{A6D50CA4-0523-4E77-B599-8D93D17924A9}"/>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2" name="Freeform 606">
                  <a:extLst>
                    <a:ext uri="{FF2B5EF4-FFF2-40B4-BE49-F238E27FC236}">
                      <a16:creationId xmlns:a16="http://schemas.microsoft.com/office/drawing/2014/main" id="{619F84BA-563C-463F-833F-DE4B6DD0568B}"/>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3" name="Freeform 607">
                  <a:extLst>
                    <a:ext uri="{FF2B5EF4-FFF2-40B4-BE49-F238E27FC236}">
                      <a16:creationId xmlns:a16="http://schemas.microsoft.com/office/drawing/2014/main" id="{907B0959-AEA5-438B-B988-0024D9B50FE7}"/>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4" name="Freeform 608">
                  <a:extLst>
                    <a:ext uri="{FF2B5EF4-FFF2-40B4-BE49-F238E27FC236}">
                      <a16:creationId xmlns:a16="http://schemas.microsoft.com/office/drawing/2014/main" id="{87D73468-BC99-42B3-ACF8-7453538128F2}"/>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5" name="Freeform 609">
                  <a:extLst>
                    <a:ext uri="{FF2B5EF4-FFF2-40B4-BE49-F238E27FC236}">
                      <a16:creationId xmlns:a16="http://schemas.microsoft.com/office/drawing/2014/main" id="{4B60044D-8BE1-475F-A8C7-911EF24B09C7}"/>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6" name="Freeform 610">
                  <a:extLst>
                    <a:ext uri="{FF2B5EF4-FFF2-40B4-BE49-F238E27FC236}">
                      <a16:creationId xmlns:a16="http://schemas.microsoft.com/office/drawing/2014/main" id="{61CBE13E-33A0-4E5A-ACC2-F27E2AC5A88A}"/>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7" name="Freeform 611">
                  <a:extLst>
                    <a:ext uri="{FF2B5EF4-FFF2-40B4-BE49-F238E27FC236}">
                      <a16:creationId xmlns:a16="http://schemas.microsoft.com/office/drawing/2014/main" id="{D99C5068-67A8-4A52-AD54-E958223E1C9F}"/>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8" name="Freeform 612">
                  <a:extLst>
                    <a:ext uri="{FF2B5EF4-FFF2-40B4-BE49-F238E27FC236}">
                      <a16:creationId xmlns:a16="http://schemas.microsoft.com/office/drawing/2014/main" id="{ECA022FD-BD8F-45ED-9558-8F8633BD5F50}"/>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69" name="Freeform 613">
                  <a:extLst>
                    <a:ext uri="{FF2B5EF4-FFF2-40B4-BE49-F238E27FC236}">
                      <a16:creationId xmlns:a16="http://schemas.microsoft.com/office/drawing/2014/main" id="{337F5C42-4F7D-4B25-93FC-5A9198BEC465}"/>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0" name="Freeform 614">
                  <a:extLst>
                    <a:ext uri="{FF2B5EF4-FFF2-40B4-BE49-F238E27FC236}">
                      <a16:creationId xmlns:a16="http://schemas.microsoft.com/office/drawing/2014/main" id="{CF70863D-94C7-4E1F-BFCA-604BB3A717A0}"/>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1" name="Freeform 615">
                  <a:extLst>
                    <a:ext uri="{FF2B5EF4-FFF2-40B4-BE49-F238E27FC236}">
                      <a16:creationId xmlns:a16="http://schemas.microsoft.com/office/drawing/2014/main" id="{07E91DAA-A2CC-4EF0-8F12-F7C7F5F6E625}"/>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2" name="Freeform 616">
                  <a:extLst>
                    <a:ext uri="{FF2B5EF4-FFF2-40B4-BE49-F238E27FC236}">
                      <a16:creationId xmlns:a16="http://schemas.microsoft.com/office/drawing/2014/main" id="{CF95A3F2-3D24-4B8F-9A99-1E8C4378AE04}"/>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3" name="Freeform 617">
                  <a:extLst>
                    <a:ext uri="{FF2B5EF4-FFF2-40B4-BE49-F238E27FC236}">
                      <a16:creationId xmlns:a16="http://schemas.microsoft.com/office/drawing/2014/main" id="{933E874A-D6B7-4C3B-A2F9-9A90B2A554D9}"/>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4" name="Freeform 618">
                  <a:extLst>
                    <a:ext uri="{FF2B5EF4-FFF2-40B4-BE49-F238E27FC236}">
                      <a16:creationId xmlns:a16="http://schemas.microsoft.com/office/drawing/2014/main" id="{93936A1A-F055-4531-B28A-7AAB355ED107}"/>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5" name="Freeform 619">
                  <a:extLst>
                    <a:ext uri="{FF2B5EF4-FFF2-40B4-BE49-F238E27FC236}">
                      <a16:creationId xmlns:a16="http://schemas.microsoft.com/office/drawing/2014/main" id="{56030DEF-02ED-4E0E-A758-0FA75E94E6B0}"/>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6" name="Freeform 620">
                  <a:extLst>
                    <a:ext uri="{FF2B5EF4-FFF2-40B4-BE49-F238E27FC236}">
                      <a16:creationId xmlns:a16="http://schemas.microsoft.com/office/drawing/2014/main" id="{7EFFB006-FB54-4493-A2EF-6D907384355B}"/>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7" name="Freeform 621">
                  <a:extLst>
                    <a:ext uri="{FF2B5EF4-FFF2-40B4-BE49-F238E27FC236}">
                      <a16:creationId xmlns:a16="http://schemas.microsoft.com/office/drawing/2014/main" id="{4B2D9452-EB93-4810-B0EE-0606A45D7685}"/>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8" name="Freeform 622">
                  <a:extLst>
                    <a:ext uri="{FF2B5EF4-FFF2-40B4-BE49-F238E27FC236}">
                      <a16:creationId xmlns:a16="http://schemas.microsoft.com/office/drawing/2014/main" id="{D3573023-B761-4CFB-ABE4-CB459CC76984}"/>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79" name="Freeform 623">
                  <a:extLst>
                    <a:ext uri="{FF2B5EF4-FFF2-40B4-BE49-F238E27FC236}">
                      <a16:creationId xmlns:a16="http://schemas.microsoft.com/office/drawing/2014/main" id="{79C3512E-5EEC-4081-B36C-FD0A3BFF6756}"/>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0" name="Freeform 624">
                  <a:extLst>
                    <a:ext uri="{FF2B5EF4-FFF2-40B4-BE49-F238E27FC236}">
                      <a16:creationId xmlns:a16="http://schemas.microsoft.com/office/drawing/2014/main" id="{703BCF03-35A2-437B-B6DA-1322B55E447C}"/>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1" name="Freeform 625">
                  <a:extLst>
                    <a:ext uri="{FF2B5EF4-FFF2-40B4-BE49-F238E27FC236}">
                      <a16:creationId xmlns:a16="http://schemas.microsoft.com/office/drawing/2014/main" id="{A8353CB8-0040-4D14-AFE0-9F96626EB6B1}"/>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2" name="Freeform 626">
                  <a:extLst>
                    <a:ext uri="{FF2B5EF4-FFF2-40B4-BE49-F238E27FC236}">
                      <a16:creationId xmlns:a16="http://schemas.microsoft.com/office/drawing/2014/main" id="{BD5D980F-EC9C-4AB7-A7D2-ABED934BC3F9}"/>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3" name="Freeform 627">
                  <a:extLst>
                    <a:ext uri="{FF2B5EF4-FFF2-40B4-BE49-F238E27FC236}">
                      <a16:creationId xmlns:a16="http://schemas.microsoft.com/office/drawing/2014/main" id="{13467188-4B81-4F31-93DF-108340CED937}"/>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4" name="Freeform 628">
                  <a:extLst>
                    <a:ext uri="{FF2B5EF4-FFF2-40B4-BE49-F238E27FC236}">
                      <a16:creationId xmlns:a16="http://schemas.microsoft.com/office/drawing/2014/main" id="{6BF3F8DC-AF08-46DA-81BA-DDFA2CEA3BD0}"/>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5" name="Freeform 629">
                  <a:extLst>
                    <a:ext uri="{FF2B5EF4-FFF2-40B4-BE49-F238E27FC236}">
                      <a16:creationId xmlns:a16="http://schemas.microsoft.com/office/drawing/2014/main" id="{7D73606F-D912-4A88-8A20-A5A900C591E7}"/>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6" name="Freeform 630">
                  <a:extLst>
                    <a:ext uri="{FF2B5EF4-FFF2-40B4-BE49-F238E27FC236}">
                      <a16:creationId xmlns:a16="http://schemas.microsoft.com/office/drawing/2014/main" id="{ACBECFD3-EBA2-456B-BAFC-23AAAB3843A4}"/>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7" name="Freeform 631">
                  <a:extLst>
                    <a:ext uri="{FF2B5EF4-FFF2-40B4-BE49-F238E27FC236}">
                      <a16:creationId xmlns:a16="http://schemas.microsoft.com/office/drawing/2014/main" id="{7BB72BA1-82D1-4C02-B292-382D428B0BAD}"/>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8" name="Freeform 632">
                  <a:extLst>
                    <a:ext uri="{FF2B5EF4-FFF2-40B4-BE49-F238E27FC236}">
                      <a16:creationId xmlns:a16="http://schemas.microsoft.com/office/drawing/2014/main" id="{81186F7C-100B-4659-85E1-98AAD2ED1818}"/>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89" name="Freeform 633">
                  <a:extLst>
                    <a:ext uri="{FF2B5EF4-FFF2-40B4-BE49-F238E27FC236}">
                      <a16:creationId xmlns:a16="http://schemas.microsoft.com/office/drawing/2014/main" id="{294FEDDB-7662-43E3-8774-2CD2178BA195}"/>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0" name="Freeform 634">
                  <a:extLst>
                    <a:ext uri="{FF2B5EF4-FFF2-40B4-BE49-F238E27FC236}">
                      <a16:creationId xmlns:a16="http://schemas.microsoft.com/office/drawing/2014/main" id="{ABC469EE-22EE-4BAB-916F-C624675D7DA9}"/>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1" name="Freeform 635">
                  <a:extLst>
                    <a:ext uri="{FF2B5EF4-FFF2-40B4-BE49-F238E27FC236}">
                      <a16:creationId xmlns:a16="http://schemas.microsoft.com/office/drawing/2014/main" id="{BC85CCB1-58F7-43C4-B220-A3D2A93059CE}"/>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2" name="Freeform 636">
                  <a:extLst>
                    <a:ext uri="{FF2B5EF4-FFF2-40B4-BE49-F238E27FC236}">
                      <a16:creationId xmlns:a16="http://schemas.microsoft.com/office/drawing/2014/main" id="{21185F10-6A9E-43BB-8FBF-9C614493EF21}"/>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3" name="Freeform 637">
                  <a:extLst>
                    <a:ext uri="{FF2B5EF4-FFF2-40B4-BE49-F238E27FC236}">
                      <a16:creationId xmlns:a16="http://schemas.microsoft.com/office/drawing/2014/main" id="{10C7F1D0-E871-443E-B537-8183047D28AE}"/>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4" name="Freeform 638">
                  <a:extLst>
                    <a:ext uri="{FF2B5EF4-FFF2-40B4-BE49-F238E27FC236}">
                      <a16:creationId xmlns:a16="http://schemas.microsoft.com/office/drawing/2014/main" id="{BCF70CCA-0B93-4807-9663-FCFC3B56B80F}"/>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5" name="Freeform 639">
                  <a:extLst>
                    <a:ext uri="{FF2B5EF4-FFF2-40B4-BE49-F238E27FC236}">
                      <a16:creationId xmlns:a16="http://schemas.microsoft.com/office/drawing/2014/main" id="{AA88E0D2-C440-447B-B2C6-D9DAB0D8B51E}"/>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6" name="Freeform 640">
                  <a:extLst>
                    <a:ext uri="{FF2B5EF4-FFF2-40B4-BE49-F238E27FC236}">
                      <a16:creationId xmlns:a16="http://schemas.microsoft.com/office/drawing/2014/main" id="{5B4DC984-E172-403D-BD1E-CD92FC8738BC}"/>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7" name="Freeform 641">
                  <a:extLst>
                    <a:ext uri="{FF2B5EF4-FFF2-40B4-BE49-F238E27FC236}">
                      <a16:creationId xmlns:a16="http://schemas.microsoft.com/office/drawing/2014/main" id="{82BC445F-7766-4919-87D8-D0F0E7B46193}"/>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8" name="Freeform 642">
                  <a:extLst>
                    <a:ext uri="{FF2B5EF4-FFF2-40B4-BE49-F238E27FC236}">
                      <a16:creationId xmlns:a16="http://schemas.microsoft.com/office/drawing/2014/main" id="{EC9A9B31-F866-44D6-8862-8F3C5AED6FD4}"/>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99" name="Freeform 643">
                  <a:extLst>
                    <a:ext uri="{FF2B5EF4-FFF2-40B4-BE49-F238E27FC236}">
                      <a16:creationId xmlns:a16="http://schemas.microsoft.com/office/drawing/2014/main" id="{8FEAB8A4-05C0-4E54-8E86-034D2419A66C}"/>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0" name="Freeform 644">
                  <a:extLst>
                    <a:ext uri="{FF2B5EF4-FFF2-40B4-BE49-F238E27FC236}">
                      <a16:creationId xmlns:a16="http://schemas.microsoft.com/office/drawing/2014/main" id="{0282E252-1DC6-478E-A8B7-27C37E3CC678}"/>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1" name="Freeform 645">
                  <a:extLst>
                    <a:ext uri="{FF2B5EF4-FFF2-40B4-BE49-F238E27FC236}">
                      <a16:creationId xmlns:a16="http://schemas.microsoft.com/office/drawing/2014/main" id="{EA1B0DD6-445C-4DBF-94C7-18B229D52392}"/>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2" name="Freeform 646">
                  <a:extLst>
                    <a:ext uri="{FF2B5EF4-FFF2-40B4-BE49-F238E27FC236}">
                      <a16:creationId xmlns:a16="http://schemas.microsoft.com/office/drawing/2014/main" id="{0B7E0545-23EF-40B8-A004-B7EA0DFFC337}"/>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3" name="Freeform 647">
                  <a:extLst>
                    <a:ext uri="{FF2B5EF4-FFF2-40B4-BE49-F238E27FC236}">
                      <a16:creationId xmlns:a16="http://schemas.microsoft.com/office/drawing/2014/main" id="{EFEB9718-015B-4D42-981A-F15D403513F9}"/>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4" name="Freeform 648">
                  <a:extLst>
                    <a:ext uri="{FF2B5EF4-FFF2-40B4-BE49-F238E27FC236}">
                      <a16:creationId xmlns:a16="http://schemas.microsoft.com/office/drawing/2014/main" id="{A1DC394F-6480-417D-B0D5-39FEFBB66493}"/>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5" name="Freeform 649">
                  <a:extLst>
                    <a:ext uri="{FF2B5EF4-FFF2-40B4-BE49-F238E27FC236}">
                      <a16:creationId xmlns:a16="http://schemas.microsoft.com/office/drawing/2014/main" id="{0E77B654-430A-4620-B5BD-524158230D80}"/>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6" name="Freeform 650">
                  <a:extLst>
                    <a:ext uri="{FF2B5EF4-FFF2-40B4-BE49-F238E27FC236}">
                      <a16:creationId xmlns:a16="http://schemas.microsoft.com/office/drawing/2014/main" id="{936A621C-684B-4552-8B09-0517BC4F2F64}"/>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7" name="Freeform 651">
                  <a:extLst>
                    <a:ext uri="{FF2B5EF4-FFF2-40B4-BE49-F238E27FC236}">
                      <a16:creationId xmlns:a16="http://schemas.microsoft.com/office/drawing/2014/main" id="{388BF8C4-AF3E-44E0-88E2-D041972BEE2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8" name="Freeform 652">
                  <a:extLst>
                    <a:ext uri="{FF2B5EF4-FFF2-40B4-BE49-F238E27FC236}">
                      <a16:creationId xmlns:a16="http://schemas.microsoft.com/office/drawing/2014/main" id="{03B5119D-3F80-406E-B79A-8F7BA14FC5A1}"/>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09" name="Freeform 653">
                  <a:extLst>
                    <a:ext uri="{FF2B5EF4-FFF2-40B4-BE49-F238E27FC236}">
                      <a16:creationId xmlns:a16="http://schemas.microsoft.com/office/drawing/2014/main" id="{FC792783-0F95-4219-A089-7F9471E2D2C6}"/>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0" name="Freeform 654">
                  <a:extLst>
                    <a:ext uri="{FF2B5EF4-FFF2-40B4-BE49-F238E27FC236}">
                      <a16:creationId xmlns:a16="http://schemas.microsoft.com/office/drawing/2014/main" id="{5A804DA6-C9BE-4A00-8CAD-232F4528DDD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1" name="Freeform 655">
                  <a:extLst>
                    <a:ext uri="{FF2B5EF4-FFF2-40B4-BE49-F238E27FC236}">
                      <a16:creationId xmlns:a16="http://schemas.microsoft.com/office/drawing/2014/main" id="{48E5CBA3-2127-4BB9-9AFF-4B46C3543BBF}"/>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5" name="Oval 656">
                <a:extLst>
                  <a:ext uri="{FF2B5EF4-FFF2-40B4-BE49-F238E27FC236}">
                    <a16:creationId xmlns:a16="http://schemas.microsoft.com/office/drawing/2014/main" id="{E641A4E1-C514-4F5D-AB7E-37C10001F0AA}"/>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6" name="Oval 657">
                <a:extLst>
                  <a:ext uri="{FF2B5EF4-FFF2-40B4-BE49-F238E27FC236}">
                    <a16:creationId xmlns:a16="http://schemas.microsoft.com/office/drawing/2014/main" id="{BD41257C-39C3-44D5-B42C-49594276EA3D}"/>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7" name="Oval 658">
                <a:extLst>
                  <a:ext uri="{FF2B5EF4-FFF2-40B4-BE49-F238E27FC236}">
                    <a16:creationId xmlns:a16="http://schemas.microsoft.com/office/drawing/2014/main" id="{F48F7346-7202-40E1-8AFC-8C9D1B71451E}"/>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8" name="Oval 659">
                <a:extLst>
                  <a:ext uri="{FF2B5EF4-FFF2-40B4-BE49-F238E27FC236}">
                    <a16:creationId xmlns:a16="http://schemas.microsoft.com/office/drawing/2014/main" id="{B8AB5676-FD3B-40CE-BBB7-D39E7B8D708A}"/>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79" name="Oval 660">
                <a:extLst>
                  <a:ext uri="{FF2B5EF4-FFF2-40B4-BE49-F238E27FC236}">
                    <a16:creationId xmlns:a16="http://schemas.microsoft.com/office/drawing/2014/main" id="{5697E68F-E8EC-4867-9097-310077460A0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0" name="Oval 661">
                <a:extLst>
                  <a:ext uri="{FF2B5EF4-FFF2-40B4-BE49-F238E27FC236}">
                    <a16:creationId xmlns:a16="http://schemas.microsoft.com/office/drawing/2014/main" id="{13628160-1C5E-40BD-874E-5DF4FC5E7584}"/>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1" name="Oval 662">
                <a:extLst>
                  <a:ext uri="{FF2B5EF4-FFF2-40B4-BE49-F238E27FC236}">
                    <a16:creationId xmlns:a16="http://schemas.microsoft.com/office/drawing/2014/main" id="{C581846E-7AE4-408B-9139-3547DA9695D8}"/>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2" name="Oval 663">
                <a:extLst>
                  <a:ext uri="{FF2B5EF4-FFF2-40B4-BE49-F238E27FC236}">
                    <a16:creationId xmlns:a16="http://schemas.microsoft.com/office/drawing/2014/main" id="{EDDB55A3-3B6B-4B95-9024-29DE4D9B9044}"/>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3" name="Oval 664">
                <a:extLst>
                  <a:ext uri="{FF2B5EF4-FFF2-40B4-BE49-F238E27FC236}">
                    <a16:creationId xmlns:a16="http://schemas.microsoft.com/office/drawing/2014/main" id="{76C48ADD-2730-4FE5-A216-99E3779C2970}"/>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4" name="Oval 665">
                <a:extLst>
                  <a:ext uri="{FF2B5EF4-FFF2-40B4-BE49-F238E27FC236}">
                    <a16:creationId xmlns:a16="http://schemas.microsoft.com/office/drawing/2014/main" id="{164F632F-79B1-4A9E-8B5E-66C1135CAC54}"/>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5" name="Oval 666">
                <a:extLst>
                  <a:ext uri="{FF2B5EF4-FFF2-40B4-BE49-F238E27FC236}">
                    <a16:creationId xmlns:a16="http://schemas.microsoft.com/office/drawing/2014/main" id="{5084BF05-98C5-4465-A234-F434F5D4973F}"/>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6" name="Oval 667">
                <a:extLst>
                  <a:ext uri="{FF2B5EF4-FFF2-40B4-BE49-F238E27FC236}">
                    <a16:creationId xmlns:a16="http://schemas.microsoft.com/office/drawing/2014/main" id="{C92CA454-1B38-4A59-8836-B5C5AE93B53E}"/>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7" name="Oval 668">
                <a:extLst>
                  <a:ext uri="{FF2B5EF4-FFF2-40B4-BE49-F238E27FC236}">
                    <a16:creationId xmlns:a16="http://schemas.microsoft.com/office/drawing/2014/main" id="{0C2E8A77-144D-423F-A93F-8381F9C17F0A}"/>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8" name="Oval 669">
                <a:extLst>
                  <a:ext uri="{FF2B5EF4-FFF2-40B4-BE49-F238E27FC236}">
                    <a16:creationId xmlns:a16="http://schemas.microsoft.com/office/drawing/2014/main" id="{A1B32EA6-80ED-4F97-B3B4-DA13C429B1E8}"/>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89" name="Oval 670">
                <a:extLst>
                  <a:ext uri="{FF2B5EF4-FFF2-40B4-BE49-F238E27FC236}">
                    <a16:creationId xmlns:a16="http://schemas.microsoft.com/office/drawing/2014/main" id="{7D9C4FE0-A784-451E-8650-2430A40BDCFC}"/>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0" name="Oval 671">
                <a:extLst>
                  <a:ext uri="{FF2B5EF4-FFF2-40B4-BE49-F238E27FC236}">
                    <a16:creationId xmlns:a16="http://schemas.microsoft.com/office/drawing/2014/main" id="{285F8C2C-8E94-4FE3-9905-4110E180C94C}"/>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1" name="Oval 672">
                <a:extLst>
                  <a:ext uri="{FF2B5EF4-FFF2-40B4-BE49-F238E27FC236}">
                    <a16:creationId xmlns:a16="http://schemas.microsoft.com/office/drawing/2014/main" id="{44779B0C-EB99-471E-9F2E-FEB0E129440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2" name="Oval 673">
                <a:extLst>
                  <a:ext uri="{FF2B5EF4-FFF2-40B4-BE49-F238E27FC236}">
                    <a16:creationId xmlns:a16="http://schemas.microsoft.com/office/drawing/2014/main" id="{F256715A-6DDF-44F3-A622-6D41C322643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3" name="Oval 674">
                <a:extLst>
                  <a:ext uri="{FF2B5EF4-FFF2-40B4-BE49-F238E27FC236}">
                    <a16:creationId xmlns:a16="http://schemas.microsoft.com/office/drawing/2014/main" id="{E409C7F1-03D6-4917-B20B-39ED0531C443}"/>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4" name="Oval 675">
                <a:extLst>
                  <a:ext uri="{FF2B5EF4-FFF2-40B4-BE49-F238E27FC236}">
                    <a16:creationId xmlns:a16="http://schemas.microsoft.com/office/drawing/2014/main" id="{D8D65445-F406-4999-923A-C6B31444C714}"/>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5" name="Oval 676">
                <a:extLst>
                  <a:ext uri="{FF2B5EF4-FFF2-40B4-BE49-F238E27FC236}">
                    <a16:creationId xmlns:a16="http://schemas.microsoft.com/office/drawing/2014/main" id="{0CC3605C-0C4E-4805-8FC1-FB31728DE332}"/>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6" name="Oval 677">
                <a:extLst>
                  <a:ext uri="{FF2B5EF4-FFF2-40B4-BE49-F238E27FC236}">
                    <a16:creationId xmlns:a16="http://schemas.microsoft.com/office/drawing/2014/main" id="{A2793BB1-3524-416E-8F9C-83FCCCC473D1}"/>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7" name="Oval 678">
                <a:extLst>
                  <a:ext uri="{FF2B5EF4-FFF2-40B4-BE49-F238E27FC236}">
                    <a16:creationId xmlns:a16="http://schemas.microsoft.com/office/drawing/2014/main" id="{85D4B08F-1B8D-4686-8E65-DDE62551690C}"/>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8" name="Oval 679">
                <a:extLst>
                  <a:ext uri="{FF2B5EF4-FFF2-40B4-BE49-F238E27FC236}">
                    <a16:creationId xmlns:a16="http://schemas.microsoft.com/office/drawing/2014/main" id="{2739B55D-37F5-4A79-B98D-BE3E0893D51D}"/>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599" name="Oval 680">
                <a:extLst>
                  <a:ext uri="{FF2B5EF4-FFF2-40B4-BE49-F238E27FC236}">
                    <a16:creationId xmlns:a16="http://schemas.microsoft.com/office/drawing/2014/main" id="{36C369E4-73A2-4AD4-8784-E30178510454}"/>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0" name="Oval 681">
                <a:extLst>
                  <a:ext uri="{FF2B5EF4-FFF2-40B4-BE49-F238E27FC236}">
                    <a16:creationId xmlns:a16="http://schemas.microsoft.com/office/drawing/2014/main" id="{D764EB8E-F3C9-4738-9773-EE8CC641C550}"/>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1" name="Oval 682">
                <a:extLst>
                  <a:ext uri="{FF2B5EF4-FFF2-40B4-BE49-F238E27FC236}">
                    <a16:creationId xmlns:a16="http://schemas.microsoft.com/office/drawing/2014/main" id="{014BC5A6-E13D-4EE9-AAB2-26A8A9E7E1B8}"/>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2" name="Oval 683">
                <a:extLst>
                  <a:ext uri="{FF2B5EF4-FFF2-40B4-BE49-F238E27FC236}">
                    <a16:creationId xmlns:a16="http://schemas.microsoft.com/office/drawing/2014/main" id="{601B903D-D083-4B38-8706-990F6D2B83CB}"/>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3" name="Oval 684">
                <a:extLst>
                  <a:ext uri="{FF2B5EF4-FFF2-40B4-BE49-F238E27FC236}">
                    <a16:creationId xmlns:a16="http://schemas.microsoft.com/office/drawing/2014/main" id="{65FC7FC7-B150-4D12-B5AB-8B601BFCCAA5}"/>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4" name="Oval 685">
                <a:extLst>
                  <a:ext uri="{FF2B5EF4-FFF2-40B4-BE49-F238E27FC236}">
                    <a16:creationId xmlns:a16="http://schemas.microsoft.com/office/drawing/2014/main" id="{46623E9E-35BB-47BB-A6A4-9FF4BE92110B}"/>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5" name="Oval 686">
                <a:extLst>
                  <a:ext uri="{FF2B5EF4-FFF2-40B4-BE49-F238E27FC236}">
                    <a16:creationId xmlns:a16="http://schemas.microsoft.com/office/drawing/2014/main" id="{B5CF1CAD-530E-4508-ACFB-94EFB906DC9A}"/>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6" name="Oval 687">
                <a:extLst>
                  <a:ext uri="{FF2B5EF4-FFF2-40B4-BE49-F238E27FC236}">
                    <a16:creationId xmlns:a16="http://schemas.microsoft.com/office/drawing/2014/main" id="{FAA20950-F230-4E0C-94AC-B2150686345B}"/>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7" name="Oval 688">
                <a:extLst>
                  <a:ext uri="{FF2B5EF4-FFF2-40B4-BE49-F238E27FC236}">
                    <a16:creationId xmlns:a16="http://schemas.microsoft.com/office/drawing/2014/main" id="{C940466F-70C5-4CC7-9C94-D980714B1E4A}"/>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8" name="Oval 689">
                <a:extLst>
                  <a:ext uri="{FF2B5EF4-FFF2-40B4-BE49-F238E27FC236}">
                    <a16:creationId xmlns:a16="http://schemas.microsoft.com/office/drawing/2014/main" id="{906202DA-F02B-4197-BD5F-BDE833960350}"/>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09" name="Oval 690">
                <a:extLst>
                  <a:ext uri="{FF2B5EF4-FFF2-40B4-BE49-F238E27FC236}">
                    <a16:creationId xmlns:a16="http://schemas.microsoft.com/office/drawing/2014/main" id="{CD4DA5E5-990A-4C10-8AC6-A684E6B400C9}"/>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0" name="Oval 691">
                <a:extLst>
                  <a:ext uri="{FF2B5EF4-FFF2-40B4-BE49-F238E27FC236}">
                    <a16:creationId xmlns:a16="http://schemas.microsoft.com/office/drawing/2014/main" id="{CF82D791-AE19-4CDB-A894-DBE9DAD2F541}"/>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1" name="Oval 692">
                <a:extLst>
                  <a:ext uri="{FF2B5EF4-FFF2-40B4-BE49-F238E27FC236}">
                    <a16:creationId xmlns:a16="http://schemas.microsoft.com/office/drawing/2014/main" id="{0CA1D9F6-620C-41A1-9D85-8FC78FCB9C11}"/>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2" name="Oval 693">
                <a:extLst>
                  <a:ext uri="{FF2B5EF4-FFF2-40B4-BE49-F238E27FC236}">
                    <a16:creationId xmlns:a16="http://schemas.microsoft.com/office/drawing/2014/main" id="{0D981BB8-FBD0-4723-8BFD-B7AE90CE8853}"/>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3" name="Oval 694">
                <a:extLst>
                  <a:ext uri="{FF2B5EF4-FFF2-40B4-BE49-F238E27FC236}">
                    <a16:creationId xmlns:a16="http://schemas.microsoft.com/office/drawing/2014/main" id="{4D37E1F4-6938-4912-8F11-4F2BD39B8132}"/>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4" name="Oval 695">
                <a:extLst>
                  <a:ext uri="{FF2B5EF4-FFF2-40B4-BE49-F238E27FC236}">
                    <a16:creationId xmlns:a16="http://schemas.microsoft.com/office/drawing/2014/main" id="{822FB258-C6D3-4B57-AD8C-1CDAE5D28E97}"/>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5" name="Oval 696">
                <a:extLst>
                  <a:ext uri="{FF2B5EF4-FFF2-40B4-BE49-F238E27FC236}">
                    <a16:creationId xmlns:a16="http://schemas.microsoft.com/office/drawing/2014/main" id="{159CCF6E-E136-4018-95A2-4D957716CC45}"/>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6" name="Oval 697">
                <a:extLst>
                  <a:ext uri="{FF2B5EF4-FFF2-40B4-BE49-F238E27FC236}">
                    <a16:creationId xmlns:a16="http://schemas.microsoft.com/office/drawing/2014/main" id="{530A5FAB-1515-4B3C-A1BE-0C4023AB150E}"/>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7" name="Oval 698">
                <a:extLst>
                  <a:ext uri="{FF2B5EF4-FFF2-40B4-BE49-F238E27FC236}">
                    <a16:creationId xmlns:a16="http://schemas.microsoft.com/office/drawing/2014/main" id="{EBC838AA-941C-497C-940D-46291EC75CE7}"/>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8" name="Oval 699">
                <a:extLst>
                  <a:ext uri="{FF2B5EF4-FFF2-40B4-BE49-F238E27FC236}">
                    <a16:creationId xmlns:a16="http://schemas.microsoft.com/office/drawing/2014/main" id="{4FE79AEC-0C78-4CAF-9A14-E1D42D250E2E}"/>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19" name="Oval 700">
                <a:extLst>
                  <a:ext uri="{FF2B5EF4-FFF2-40B4-BE49-F238E27FC236}">
                    <a16:creationId xmlns:a16="http://schemas.microsoft.com/office/drawing/2014/main" id="{BA412322-F44C-470D-9C9A-0A17903CB8F3}"/>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0" name="Oval 701">
                <a:extLst>
                  <a:ext uri="{FF2B5EF4-FFF2-40B4-BE49-F238E27FC236}">
                    <a16:creationId xmlns:a16="http://schemas.microsoft.com/office/drawing/2014/main" id="{027B4EFD-9284-49FB-A571-6AD6071FB772}"/>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1" name="Oval 702">
                <a:extLst>
                  <a:ext uri="{FF2B5EF4-FFF2-40B4-BE49-F238E27FC236}">
                    <a16:creationId xmlns:a16="http://schemas.microsoft.com/office/drawing/2014/main" id="{0B0C9C2A-9954-449E-A52A-BBD8419E42D5}"/>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2" name="Oval 703">
                <a:extLst>
                  <a:ext uri="{FF2B5EF4-FFF2-40B4-BE49-F238E27FC236}">
                    <a16:creationId xmlns:a16="http://schemas.microsoft.com/office/drawing/2014/main" id="{CC190489-CABA-41DE-8A08-3E7FA974A173}"/>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3" name="Oval 704">
                <a:extLst>
                  <a:ext uri="{FF2B5EF4-FFF2-40B4-BE49-F238E27FC236}">
                    <a16:creationId xmlns:a16="http://schemas.microsoft.com/office/drawing/2014/main" id="{8A76E093-4672-4AA9-A98F-10B86CAC4B0B}"/>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4" name="Oval 705">
                <a:extLst>
                  <a:ext uri="{FF2B5EF4-FFF2-40B4-BE49-F238E27FC236}">
                    <a16:creationId xmlns:a16="http://schemas.microsoft.com/office/drawing/2014/main" id="{E6579127-F50D-4B9A-A964-07DFE969A17F}"/>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5" name="Oval 706">
                <a:extLst>
                  <a:ext uri="{FF2B5EF4-FFF2-40B4-BE49-F238E27FC236}">
                    <a16:creationId xmlns:a16="http://schemas.microsoft.com/office/drawing/2014/main" id="{2DA58447-3FA7-4C7C-B947-59AC51F854E3}"/>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6" name="Oval 707">
                <a:extLst>
                  <a:ext uri="{FF2B5EF4-FFF2-40B4-BE49-F238E27FC236}">
                    <a16:creationId xmlns:a16="http://schemas.microsoft.com/office/drawing/2014/main" id="{2F61B31F-006C-47A4-864C-468ECC8F91FE}"/>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7" name="Oval 708">
                <a:extLst>
                  <a:ext uri="{FF2B5EF4-FFF2-40B4-BE49-F238E27FC236}">
                    <a16:creationId xmlns:a16="http://schemas.microsoft.com/office/drawing/2014/main" id="{D8653882-5AF6-454F-9E1B-5B1CE34AD55E}"/>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8" name="Oval 709">
                <a:extLst>
                  <a:ext uri="{FF2B5EF4-FFF2-40B4-BE49-F238E27FC236}">
                    <a16:creationId xmlns:a16="http://schemas.microsoft.com/office/drawing/2014/main" id="{89900DF7-183D-4F05-BBB5-608E229FD52B}"/>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29" name="Oval 710">
                <a:extLst>
                  <a:ext uri="{FF2B5EF4-FFF2-40B4-BE49-F238E27FC236}">
                    <a16:creationId xmlns:a16="http://schemas.microsoft.com/office/drawing/2014/main" id="{0C967ABB-C0AC-4DCB-BB0B-42225B057996}"/>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0" name="Oval 711">
                <a:extLst>
                  <a:ext uri="{FF2B5EF4-FFF2-40B4-BE49-F238E27FC236}">
                    <a16:creationId xmlns:a16="http://schemas.microsoft.com/office/drawing/2014/main" id="{2025C32E-A762-4B14-B190-CBBCCBA27C6B}"/>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1" name="Oval 712">
                <a:extLst>
                  <a:ext uri="{FF2B5EF4-FFF2-40B4-BE49-F238E27FC236}">
                    <a16:creationId xmlns:a16="http://schemas.microsoft.com/office/drawing/2014/main" id="{0C1D6C11-90CE-4FFC-B397-B6BCB7EA6BC8}"/>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2" name="Oval 713">
                <a:extLst>
                  <a:ext uri="{FF2B5EF4-FFF2-40B4-BE49-F238E27FC236}">
                    <a16:creationId xmlns:a16="http://schemas.microsoft.com/office/drawing/2014/main" id="{62B80F1B-FD1B-4789-918D-30B8489A2601}"/>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3" name="Oval 714">
                <a:extLst>
                  <a:ext uri="{FF2B5EF4-FFF2-40B4-BE49-F238E27FC236}">
                    <a16:creationId xmlns:a16="http://schemas.microsoft.com/office/drawing/2014/main" id="{EDD76A1D-DD2D-40E6-BE13-472308834272}"/>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4" name="Oval 715">
                <a:extLst>
                  <a:ext uri="{FF2B5EF4-FFF2-40B4-BE49-F238E27FC236}">
                    <a16:creationId xmlns:a16="http://schemas.microsoft.com/office/drawing/2014/main" id="{E90B3863-E5F8-4802-B6B7-A37AC4618209}"/>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5" name="Oval 716">
                <a:extLst>
                  <a:ext uri="{FF2B5EF4-FFF2-40B4-BE49-F238E27FC236}">
                    <a16:creationId xmlns:a16="http://schemas.microsoft.com/office/drawing/2014/main" id="{1DE43BA1-E869-4463-987A-430B53EA49C9}"/>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6" name="Oval 717">
                <a:extLst>
                  <a:ext uri="{FF2B5EF4-FFF2-40B4-BE49-F238E27FC236}">
                    <a16:creationId xmlns:a16="http://schemas.microsoft.com/office/drawing/2014/main" id="{B11C7777-14DF-4CD4-A521-F0AFC167D32D}"/>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7" name="Oval 718">
                <a:extLst>
                  <a:ext uri="{FF2B5EF4-FFF2-40B4-BE49-F238E27FC236}">
                    <a16:creationId xmlns:a16="http://schemas.microsoft.com/office/drawing/2014/main" id="{F9DE236E-D4FE-4F86-9F6D-2D29C5E54361}"/>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8" name="Oval 719">
                <a:extLst>
                  <a:ext uri="{FF2B5EF4-FFF2-40B4-BE49-F238E27FC236}">
                    <a16:creationId xmlns:a16="http://schemas.microsoft.com/office/drawing/2014/main" id="{8B6085E2-4911-4961-8E5D-369C03E49A2F}"/>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39" name="Oval 720">
                <a:extLst>
                  <a:ext uri="{FF2B5EF4-FFF2-40B4-BE49-F238E27FC236}">
                    <a16:creationId xmlns:a16="http://schemas.microsoft.com/office/drawing/2014/main" id="{F32049FE-69A2-4D61-891E-7E2D886B8463}"/>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0" name="Oval 721">
                <a:extLst>
                  <a:ext uri="{FF2B5EF4-FFF2-40B4-BE49-F238E27FC236}">
                    <a16:creationId xmlns:a16="http://schemas.microsoft.com/office/drawing/2014/main" id="{84FAC016-BCCE-4155-82CA-30EF892B5F8B}"/>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1" name="Oval 722">
                <a:extLst>
                  <a:ext uri="{FF2B5EF4-FFF2-40B4-BE49-F238E27FC236}">
                    <a16:creationId xmlns:a16="http://schemas.microsoft.com/office/drawing/2014/main" id="{895E3643-50C4-4A18-827F-66004F2EC9BC}"/>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642" name="Oval 723">
                <a:extLst>
                  <a:ext uri="{FF2B5EF4-FFF2-40B4-BE49-F238E27FC236}">
                    <a16:creationId xmlns:a16="http://schemas.microsoft.com/office/drawing/2014/main" id="{706CDD2C-299A-4BF7-AD36-CEA0C7664E40}"/>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573" name="Freeform 724">
              <a:extLst>
                <a:ext uri="{FF2B5EF4-FFF2-40B4-BE49-F238E27FC236}">
                  <a16:creationId xmlns:a16="http://schemas.microsoft.com/office/drawing/2014/main" id="{A4E6F721-96F2-4638-9582-4B0735A33A2A}"/>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2" name="Group 725">
            <a:extLst>
              <a:ext uri="{FF2B5EF4-FFF2-40B4-BE49-F238E27FC236}">
                <a16:creationId xmlns:a16="http://schemas.microsoft.com/office/drawing/2014/main" id="{1DBE1EC1-D081-4125-B169-06F605DB2221}"/>
              </a:ext>
            </a:extLst>
          </p:cNvPr>
          <p:cNvGrpSpPr>
            <a:grpSpLocks/>
          </p:cNvGrpSpPr>
          <p:nvPr/>
        </p:nvGrpSpPr>
        <p:grpSpPr bwMode="auto">
          <a:xfrm rot="19566422">
            <a:off x="2183936" y="4689659"/>
            <a:ext cx="519112" cy="422275"/>
            <a:chOff x="2249" y="1020"/>
            <a:chExt cx="724" cy="759"/>
          </a:xfrm>
        </p:grpSpPr>
        <p:sp>
          <p:nvSpPr>
            <p:cNvPr id="713" name="Freeform 726">
              <a:extLst>
                <a:ext uri="{FF2B5EF4-FFF2-40B4-BE49-F238E27FC236}">
                  <a16:creationId xmlns:a16="http://schemas.microsoft.com/office/drawing/2014/main" id="{8764B255-513F-48DE-9B7A-677A2D83AAB1}"/>
                </a:ext>
              </a:extLst>
            </p:cNvPr>
            <p:cNvSpPr>
              <a:spLocks/>
            </p:cNvSpPr>
            <p:nvPr/>
          </p:nvSpPr>
          <p:spPr bwMode="auto">
            <a:xfrm>
              <a:off x="2249" y="1020"/>
              <a:ext cx="724" cy="759"/>
            </a:xfrm>
            <a:custGeom>
              <a:avLst/>
              <a:gdLst>
                <a:gd name="T0" fmla="*/ 660 w 724"/>
                <a:gd name="T1" fmla="*/ 235 h 759"/>
                <a:gd name="T2" fmla="*/ 601 w 724"/>
                <a:gd name="T3" fmla="*/ 117 h 759"/>
                <a:gd name="T4" fmla="*/ 461 w 724"/>
                <a:gd name="T5" fmla="*/ 58 h 759"/>
                <a:gd name="T6" fmla="*/ 402 w 724"/>
                <a:gd name="T7" fmla="*/ 58 h 759"/>
                <a:gd name="T8" fmla="*/ 342 w 724"/>
                <a:gd name="T9" fmla="*/ 6 h 759"/>
                <a:gd name="T10" fmla="*/ 224 w 724"/>
                <a:gd name="T11" fmla="*/ 21 h 759"/>
                <a:gd name="T12" fmla="*/ 217 w 724"/>
                <a:gd name="T13" fmla="*/ 110 h 759"/>
                <a:gd name="T14" fmla="*/ 150 w 724"/>
                <a:gd name="T15" fmla="*/ 117 h 759"/>
                <a:gd name="T16" fmla="*/ 91 w 724"/>
                <a:gd name="T17" fmla="*/ 117 h 759"/>
                <a:gd name="T18" fmla="*/ 10 w 724"/>
                <a:gd name="T19" fmla="*/ 213 h 759"/>
                <a:gd name="T20" fmla="*/ 32 w 724"/>
                <a:gd name="T21" fmla="*/ 302 h 759"/>
                <a:gd name="T22" fmla="*/ 10 w 724"/>
                <a:gd name="T23" fmla="*/ 375 h 759"/>
                <a:gd name="T24" fmla="*/ 54 w 724"/>
                <a:gd name="T25" fmla="*/ 508 h 759"/>
                <a:gd name="T26" fmla="*/ 25 w 724"/>
                <a:gd name="T27" fmla="*/ 553 h 759"/>
                <a:gd name="T28" fmla="*/ 69 w 724"/>
                <a:gd name="T29" fmla="*/ 597 h 759"/>
                <a:gd name="T30" fmla="*/ 114 w 724"/>
                <a:gd name="T31" fmla="*/ 597 h 759"/>
                <a:gd name="T32" fmla="*/ 121 w 724"/>
                <a:gd name="T33" fmla="*/ 671 h 759"/>
                <a:gd name="T34" fmla="*/ 180 w 724"/>
                <a:gd name="T35" fmla="*/ 656 h 759"/>
                <a:gd name="T36" fmla="*/ 187 w 724"/>
                <a:gd name="T37" fmla="*/ 700 h 759"/>
                <a:gd name="T38" fmla="*/ 269 w 724"/>
                <a:gd name="T39" fmla="*/ 715 h 759"/>
                <a:gd name="T40" fmla="*/ 320 w 724"/>
                <a:gd name="T41" fmla="*/ 730 h 759"/>
                <a:gd name="T42" fmla="*/ 387 w 724"/>
                <a:gd name="T43" fmla="*/ 752 h 759"/>
                <a:gd name="T44" fmla="*/ 468 w 724"/>
                <a:gd name="T45" fmla="*/ 686 h 759"/>
                <a:gd name="T46" fmla="*/ 520 w 724"/>
                <a:gd name="T47" fmla="*/ 671 h 759"/>
                <a:gd name="T48" fmla="*/ 653 w 724"/>
                <a:gd name="T49" fmla="*/ 671 h 759"/>
                <a:gd name="T50" fmla="*/ 608 w 724"/>
                <a:gd name="T51" fmla="*/ 575 h 759"/>
                <a:gd name="T52" fmla="*/ 660 w 724"/>
                <a:gd name="T53" fmla="*/ 479 h 759"/>
                <a:gd name="T54" fmla="*/ 719 w 724"/>
                <a:gd name="T55" fmla="*/ 479 h 759"/>
                <a:gd name="T56" fmla="*/ 630 w 724"/>
                <a:gd name="T57" fmla="*/ 361 h 759"/>
                <a:gd name="T58" fmla="*/ 638 w 724"/>
                <a:gd name="T59" fmla="*/ 302 h 759"/>
                <a:gd name="T60" fmla="*/ 660 w 724"/>
                <a:gd name="T61" fmla="*/ 235 h 7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4"/>
                <a:gd name="T94" fmla="*/ 0 h 759"/>
                <a:gd name="T95" fmla="*/ 724 w 724"/>
                <a:gd name="T96" fmla="*/ 759 h 7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4" h="759">
                  <a:moveTo>
                    <a:pt x="660" y="235"/>
                  </a:moveTo>
                  <a:cubicBezTo>
                    <a:pt x="654" y="204"/>
                    <a:pt x="634" y="147"/>
                    <a:pt x="601" y="117"/>
                  </a:cubicBezTo>
                  <a:cubicBezTo>
                    <a:pt x="568" y="87"/>
                    <a:pt x="494" y="68"/>
                    <a:pt x="461" y="58"/>
                  </a:cubicBezTo>
                  <a:cubicBezTo>
                    <a:pt x="428" y="48"/>
                    <a:pt x="422" y="67"/>
                    <a:pt x="402" y="58"/>
                  </a:cubicBezTo>
                  <a:cubicBezTo>
                    <a:pt x="382" y="49"/>
                    <a:pt x="372" y="12"/>
                    <a:pt x="342" y="6"/>
                  </a:cubicBezTo>
                  <a:cubicBezTo>
                    <a:pt x="312" y="0"/>
                    <a:pt x="245" y="4"/>
                    <a:pt x="224" y="21"/>
                  </a:cubicBezTo>
                  <a:cubicBezTo>
                    <a:pt x="203" y="38"/>
                    <a:pt x="229" y="94"/>
                    <a:pt x="217" y="110"/>
                  </a:cubicBezTo>
                  <a:cubicBezTo>
                    <a:pt x="205" y="126"/>
                    <a:pt x="171" y="116"/>
                    <a:pt x="150" y="117"/>
                  </a:cubicBezTo>
                  <a:cubicBezTo>
                    <a:pt x="129" y="118"/>
                    <a:pt x="114" y="101"/>
                    <a:pt x="91" y="117"/>
                  </a:cubicBezTo>
                  <a:cubicBezTo>
                    <a:pt x="68" y="133"/>
                    <a:pt x="20" y="182"/>
                    <a:pt x="10" y="213"/>
                  </a:cubicBezTo>
                  <a:cubicBezTo>
                    <a:pt x="0" y="244"/>
                    <a:pt x="32" y="275"/>
                    <a:pt x="32" y="302"/>
                  </a:cubicBezTo>
                  <a:cubicBezTo>
                    <a:pt x="32" y="329"/>
                    <a:pt x="6" y="341"/>
                    <a:pt x="10" y="375"/>
                  </a:cubicBezTo>
                  <a:cubicBezTo>
                    <a:pt x="14" y="409"/>
                    <a:pt x="52" y="478"/>
                    <a:pt x="54" y="508"/>
                  </a:cubicBezTo>
                  <a:cubicBezTo>
                    <a:pt x="56" y="538"/>
                    <a:pt x="23" y="538"/>
                    <a:pt x="25" y="553"/>
                  </a:cubicBezTo>
                  <a:cubicBezTo>
                    <a:pt x="27" y="568"/>
                    <a:pt x="54" y="590"/>
                    <a:pt x="69" y="597"/>
                  </a:cubicBezTo>
                  <a:cubicBezTo>
                    <a:pt x="84" y="604"/>
                    <a:pt x="105" y="585"/>
                    <a:pt x="114" y="597"/>
                  </a:cubicBezTo>
                  <a:cubicBezTo>
                    <a:pt x="123" y="609"/>
                    <a:pt x="110" y="661"/>
                    <a:pt x="121" y="671"/>
                  </a:cubicBezTo>
                  <a:cubicBezTo>
                    <a:pt x="132" y="681"/>
                    <a:pt x="169" y="651"/>
                    <a:pt x="180" y="656"/>
                  </a:cubicBezTo>
                  <a:cubicBezTo>
                    <a:pt x="191" y="661"/>
                    <a:pt x="172" y="690"/>
                    <a:pt x="187" y="700"/>
                  </a:cubicBezTo>
                  <a:cubicBezTo>
                    <a:pt x="202" y="710"/>
                    <a:pt x="247" y="710"/>
                    <a:pt x="269" y="715"/>
                  </a:cubicBezTo>
                  <a:cubicBezTo>
                    <a:pt x="291" y="720"/>
                    <a:pt x="300" y="724"/>
                    <a:pt x="320" y="730"/>
                  </a:cubicBezTo>
                  <a:cubicBezTo>
                    <a:pt x="340" y="736"/>
                    <a:pt x="362" y="759"/>
                    <a:pt x="387" y="752"/>
                  </a:cubicBezTo>
                  <a:cubicBezTo>
                    <a:pt x="412" y="745"/>
                    <a:pt x="446" y="699"/>
                    <a:pt x="468" y="686"/>
                  </a:cubicBezTo>
                  <a:cubicBezTo>
                    <a:pt x="490" y="673"/>
                    <a:pt x="489" y="673"/>
                    <a:pt x="520" y="671"/>
                  </a:cubicBezTo>
                  <a:cubicBezTo>
                    <a:pt x="551" y="669"/>
                    <a:pt x="638" y="687"/>
                    <a:pt x="653" y="671"/>
                  </a:cubicBezTo>
                  <a:cubicBezTo>
                    <a:pt x="668" y="655"/>
                    <a:pt x="607" y="607"/>
                    <a:pt x="608" y="575"/>
                  </a:cubicBezTo>
                  <a:cubicBezTo>
                    <a:pt x="609" y="543"/>
                    <a:pt x="642" y="495"/>
                    <a:pt x="660" y="479"/>
                  </a:cubicBezTo>
                  <a:cubicBezTo>
                    <a:pt x="678" y="463"/>
                    <a:pt x="724" y="499"/>
                    <a:pt x="719" y="479"/>
                  </a:cubicBezTo>
                  <a:cubicBezTo>
                    <a:pt x="714" y="459"/>
                    <a:pt x="644" y="391"/>
                    <a:pt x="630" y="361"/>
                  </a:cubicBezTo>
                  <a:cubicBezTo>
                    <a:pt x="616" y="331"/>
                    <a:pt x="633" y="323"/>
                    <a:pt x="638" y="302"/>
                  </a:cubicBezTo>
                  <a:cubicBezTo>
                    <a:pt x="643" y="281"/>
                    <a:pt x="666" y="266"/>
                    <a:pt x="660" y="235"/>
                  </a:cubicBezTo>
                  <a:close/>
                </a:path>
              </a:pathLst>
            </a:custGeom>
            <a:solidFill>
              <a:srgbClr val="3366FF">
                <a:alpha val="41176"/>
              </a:srgbClr>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4" name="Freeform 727">
              <a:extLst>
                <a:ext uri="{FF2B5EF4-FFF2-40B4-BE49-F238E27FC236}">
                  <a16:creationId xmlns:a16="http://schemas.microsoft.com/office/drawing/2014/main" id="{2F18F4A6-CEE4-4F4D-9A6C-33DB1CF440E7}"/>
                </a:ext>
              </a:extLst>
            </p:cNvPr>
            <p:cNvSpPr>
              <a:spLocks/>
            </p:cNvSpPr>
            <p:nvPr/>
          </p:nvSpPr>
          <p:spPr bwMode="auto">
            <a:xfrm>
              <a:off x="2381" y="1172"/>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15" name="Group 728">
            <a:extLst>
              <a:ext uri="{FF2B5EF4-FFF2-40B4-BE49-F238E27FC236}">
                <a16:creationId xmlns:a16="http://schemas.microsoft.com/office/drawing/2014/main" id="{C5BE82FC-860D-4FEB-B98D-A2795C8E9910}"/>
              </a:ext>
            </a:extLst>
          </p:cNvPr>
          <p:cNvGrpSpPr>
            <a:grpSpLocks/>
          </p:cNvGrpSpPr>
          <p:nvPr/>
        </p:nvGrpSpPr>
        <p:grpSpPr bwMode="auto">
          <a:xfrm>
            <a:off x="4461343" y="4658255"/>
            <a:ext cx="546100" cy="519113"/>
            <a:chOff x="4293" y="2875"/>
            <a:chExt cx="708" cy="672"/>
          </a:xfrm>
        </p:grpSpPr>
        <p:sp>
          <p:nvSpPr>
            <p:cNvPr id="716" name="Freeform 729">
              <a:extLst>
                <a:ext uri="{FF2B5EF4-FFF2-40B4-BE49-F238E27FC236}">
                  <a16:creationId xmlns:a16="http://schemas.microsoft.com/office/drawing/2014/main" id="{5FD661EE-649B-4D86-BCB5-A085C2C27EA7}"/>
                </a:ext>
              </a:extLst>
            </p:cNvPr>
            <p:cNvSpPr>
              <a:spLocks/>
            </p:cNvSpPr>
            <p:nvPr/>
          </p:nvSpPr>
          <p:spPr bwMode="auto">
            <a:xfrm>
              <a:off x="4293" y="2875"/>
              <a:ext cx="708" cy="672"/>
            </a:xfrm>
            <a:custGeom>
              <a:avLst/>
              <a:gdLst>
                <a:gd name="T0" fmla="*/ 470 w 708"/>
                <a:gd name="T1" fmla="*/ 49 h 672"/>
                <a:gd name="T2" fmla="*/ 197 w 708"/>
                <a:gd name="T3" fmla="*/ 27 h 672"/>
                <a:gd name="T4" fmla="*/ 167 w 708"/>
                <a:gd name="T5" fmla="*/ 211 h 672"/>
                <a:gd name="T6" fmla="*/ 12 w 708"/>
                <a:gd name="T7" fmla="*/ 248 h 672"/>
                <a:gd name="T8" fmla="*/ 94 w 708"/>
                <a:gd name="T9" fmla="*/ 440 h 672"/>
                <a:gd name="T10" fmla="*/ 71 w 708"/>
                <a:gd name="T11" fmla="*/ 617 h 672"/>
                <a:gd name="T12" fmla="*/ 241 w 708"/>
                <a:gd name="T13" fmla="*/ 662 h 672"/>
                <a:gd name="T14" fmla="*/ 330 w 708"/>
                <a:gd name="T15" fmla="*/ 558 h 672"/>
                <a:gd name="T16" fmla="*/ 492 w 708"/>
                <a:gd name="T17" fmla="*/ 662 h 672"/>
                <a:gd name="T18" fmla="*/ 625 w 708"/>
                <a:gd name="T19" fmla="*/ 544 h 672"/>
                <a:gd name="T20" fmla="*/ 692 w 708"/>
                <a:gd name="T21" fmla="*/ 455 h 672"/>
                <a:gd name="T22" fmla="*/ 692 w 708"/>
                <a:gd name="T23" fmla="*/ 352 h 672"/>
                <a:gd name="T24" fmla="*/ 596 w 708"/>
                <a:gd name="T25" fmla="*/ 352 h 672"/>
                <a:gd name="T26" fmla="*/ 677 w 708"/>
                <a:gd name="T27" fmla="*/ 248 h 672"/>
                <a:gd name="T28" fmla="*/ 574 w 708"/>
                <a:gd name="T29" fmla="*/ 197 h 672"/>
                <a:gd name="T30" fmla="*/ 478 w 708"/>
                <a:gd name="T31" fmla="*/ 204 h 672"/>
                <a:gd name="T32" fmla="*/ 485 w 708"/>
                <a:gd name="T33" fmla="*/ 152 h 672"/>
                <a:gd name="T34" fmla="*/ 470 w 708"/>
                <a:gd name="T35" fmla="*/ 49 h 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72"/>
                <a:gd name="T56" fmla="*/ 708 w 708"/>
                <a:gd name="T57" fmla="*/ 672 h 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72">
                  <a:moveTo>
                    <a:pt x="470" y="49"/>
                  </a:moveTo>
                  <a:cubicBezTo>
                    <a:pt x="422" y="28"/>
                    <a:pt x="247" y="0"/>
                    <a:pt x="197" y="27"/>
                  </a:cubicBezTo>
                  <a:cubicBezTo>
                    <a:pt x="147" y="54"/>
                    <a:pt x="198" y="174"/>
                    <a:pt x="167" y="211"/>
                  </a:cubicBezTo>
                  <a:cubicBezTo>
                    <a:pt x="136" y="248"/>
                    <a:pt x="24" y="210"/>
                    <a:pt x="12" y="248"/>
                  </a:cubicBezTo>
                  <a:cubicBezTo>
                    <a:pt x="0" y="286"/>
                    <a:pt x="84" y="379"/>
                    <a:pt x="94" y="440"/>
                  </a:cubicBezTo>
                  <a:cubicBezTo>
                    <a:pt x="104" y="501"/>
                    <a:pt x="46" y="580"/>
                    <a:pt x="71" y="617"/>
                  </a:cubicBezTo>
                  <a:cubicBezTo>
                    <a:pt x="96" y="654"/>
                    <a:pt x="198" y="672"/>
                    <a:pt x="241" y="662"/>
                  </a:cubicBezTo>
                  <a:cubicBezTo>
                    <a:pt x="284" y="652"/>
                    <a:pt x="288" y="558"/>
                    <a:pt x="330" y="558"/>
                  </a:cubicBezTo>
                  <a:cubicBezTo>
                    <a:pt x="372" y="558"/>
                    <a:pt x="443" y="664"/>
                    <a:pt x="492" y="662"/>
                  </a:cubicBezTo>
                  <a:cubicBezTo>
                    <a:pt x="541" y="660"/>
                    <a:pt x="592" y="579"/>
                    <a:pt x="625" y="544"/>
                  </a:cubicBezTo>
                  <a:cubicBezTo>
                    <a:pt x="658" y="509"/>
                    <a:pt x="681" y="487"/>
                    <a:pt x="692" y="455"/>
                  </a:cubicBezTo>
                  <a:cubicBezTo>
                    <a:pt x="703" y="423"/>
                    <a:pt x="708" y="369"/>
                    <a:pt x="692" y="352"/>
                  </a:cubicBezTo>
                  <a:cubicBezTo>
                    <a:pt x="676" y="335"/>
                    <a:pt x="598" y="369"/>
                    <a:pt x="596" y="352"/>
                  </a:cubicBezTo>
                  <a:cubicBezTo>
                    <a:pt x="594" y="335"/>
                    <a:pt x="681" y="274"/>
                    <a:pt x="677" y="248"/>
                  </a:cubicBezTo>
                  <a:cubicBezTo>
                    <a:pt x="673" y="222"/>
                    <a:pt x="607" y="204"/>
                    <a:pt x="574" y="197"/>
                  </a:cubicBezTo>
                  <a:cubicBezTo>
                    <a:pt x="541" y="190"/>
                    <a:pt x="493" y="211"/>
                    <a:pt x="478" y="204"/>
                  </a:cubicBezTo>
                  <a:cubicBezTo>
                    <a:pt x="463" y="197"/>
                    <a:pt x="485" y="178"/>
                    <a:pt x="485" y="152"/>
                  </a:cubicBezTo>
                  <a:cubicBezTo>
                    <a:pt x="485" y="126"/>
                    <a:pt x="518" y="70"/>
                    <a:pt x="470" y="49"/>
                  </a:cubicBezTo>
                  <a:close/>
                </a:path>
              </a:pathLst>
            </a:custGeom>
            <a:solidFill>
              <a:srgbClr val="EAEAEA"/>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7" name="Freeform 730">
              <a:extLst>
                <a:ext uri="{FF2B5EF4-FFF2-40B4-BE49-F238E27FC236}">
                  <a16:creationId xmlns:a16="http://schemas.microsoft.com/office/drawing/2014/main" id="{E22A5FD9-BE80-4535-B05A-AEDB6F30E247}"/>
                </a:ext>
              </a:extLst>
            </p:cNvPr>
            <p:cNvSpPr>
              <a:spLocks/>
            </p:cNvSpPr>
            <p:nvPr/>
          </p:nvSpPr>
          <p:spPr bwMode="auto">
            <a:xfrm>
              <a:off x="4459" y="3200"/>
              <a:ext cx="396" cy="235"/>
            </a:xfrm>
            <a:custGeom>
              <a:avLst/>
              <a:gdLst>
                <a:gd name="T0" fmla="*/ 223 w 396"/>
                <a:gd name="T1" fmla="*/ 5 h 235"/>
                <a:gd name="T2" fmla="*/ 31 w 396"/>
                <a:gd name="T3" fmla="*/ 34 h 235"/>
                <a:gd name="T4" fmla="*/ 38 w 396"/>
                <a:gd name="T5" fmla="*/ 152 h 235"/>
                <a:gd name="T6" fmla="*/ 83 w 396"/>
                <a:gd name="T7" fmla="*/ 226 h 235"/>
                <a:gd name="T8" fmla="*/ 282 w 396"/>
                <a:gd name="T9" fmla="*/ 204 h 235"/>
                <a:gd name="T10" fmla="*/ 385 w 396"/>
                <a:gd name="T11" fmla="*/ 175 h 235"/>
                <a:gd name="T12" fmla="*/ 348 w 396"/>
                <a:gd name="T13" fmla="*/ 64 h 235"/>
                <a:gd name="T14" fmla="*/ 223 w 396"/>
                <a:gd name="T15" fmla="*/ 5 h 235"/>
                <a:gd name="T16" fmla="*/ 0 60000 65536"/>
                <a:gd name="T17" fmla="*/ 0 60000 65536"/>
                <a:gd name="T18" fmla="*/ 0 60000 65536"/>
                <a:gd name="T19" fmla="*/ 0 60000 65536"/>
                <a:gd name="T20" fmla="*/ 0 60000 65536"/>
                <a:gd name="T21" fmla="*/ 0 60000 65536"/>
                <a:gd name="T22" fmla="*/ 0 60000 65536"/>
                <a:gd name="T23" fmla="*/ 0 60000 65536"/>
                <a:gd name="T24" fmla="*/ 0 w 396"/>
                <a:gd name="T25" fmla="*/ 0 h 235"/>
                <a:gd name="T26" fmla="*/ 396 w 39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6" h="235">
                  <a:moveTo>
                    <a:pt x="223" y="5"/>
                  </a:moveTo>
                  <a:cubicBezTo>
                    <a:pt x="170" y="0"/>
                    <a:pt x="62" y="10"/>
                    <a:pt x="31" y="34"/>
                  </a:cubicBezTo>
                  <a:cubicBezTo>
                    <a:pt x="0" y="58"/>
                    <a:pt x="29" y="120"/>
                    <a:pt x="38" y="152"/>
                  </a:cubicBezTo>
                  <a:cubicBezTo>
                    <a:pt x="47" y="184"/>
                    <a:pt x="42" y="217"/>
                    <a:pt x="83" y="226"/>
                  </a:cubicBezTo>
                  <a:cubicBezTo>
                    <a:pt x="124" y="235"/>
                    <a:pt x="232" y="212"/>
                    <a:pt x="282" y="204"/>
                  </a:cubicBezTo>
                  <a:cubicBezTo>
                    <a:pt x="332" y="196"/>
                    <a:pt x="374" y="198"/>
                    <a:pt x="385" y="175"/>
                  </a:cubicBezTo>
                  <a:cubicBezTo>
                    <a:pt x="396" y="152"/>
                    <a:pt x="369" y="89"/>
                    <a:pt x="348" y="64"/>
                  </a:cubicBezTo>
                  <a:cubicBezTo>
                    <a:pt x="327" y="39"/>
                    <a:pt x="276" y="10"/>
                    <a:pt x="223" y="5"/>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8" name="Oval 731">
              <a:extLst>
                <a:ext uri="{FF2B5EF4-FFF2-40B4-BE49-F238E27FC236}">
                  <a16:creationId xmlns:a16="http://schemas.microsoft.com/office/drawing/2014/main" id="{72579DB3-CE67-4F0C-B5C1-1137936C410B}"/>
                </a:ext>
              </a:extLst>
            </p:cNvPr>
            <p:cNvSpPr>
              <a:spLocks noChangeArrowheads="1"/>
            </p:cNvSpPr>
            <p:nvPr/>
          </p:nvSpPr>
          <p:spPr bwMode="auto">
            <a:xfrm>
              <a:off x="4482" y="2997"/>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19" name="Oval 732">
              <a:extLst>
                <a:ext uri="{FF2B5EF4-FFF2-40B4-BE49-F238E27FC236}">
                  <a16:creationId xmlns:a16="http://schemas.microsoft.com/office/drawing/2014/main" id="{147CCA83-DC44-401A-AAE9-DF6814BF9FB1}"/>
                </a:ext>
              </a:extLst>
            </p:cNvPr>
            <p:cNvSpPr>
              <a:spLocks noChangeArrowheads="1"/>
            </p:cNvSpPr>
            <p:nvPr/>
          </p:nvSpPr>
          <p:spPr bwMode="auto">
            <a:xfrm>
              <a:off x="4630" y="298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0" name="Oval 733">
              <a:extLst>
                <a:ext uri="{FF2B5EF4-FFF2-40B4-BE49-F238E27FC236}">
                  <a16:creationId xmlns:a16="http://schemas.microsoft.com/office/drawing/2014/main" id="{174B879E-0D9A-4C64-A9BC-50F132DE93FA}"/>
                </a:ext>
              </a:extLst>
            </p:cNvPr>
            <p:cNvSpPr>
              <a:spLocks noChangeArrowheads="1"/>
            </p:cNvSpPr>
            <p:nvPr/>
          </p:nvSpPr>
          <p:spPr bwMode="auto">
            <a:xfrm>
              <a:off x="4550" y="3093"/>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1" name="Oval 734">
              <a:extLst>
                <a:ext uri="{FF2B5EF4-FFF2-40B4-BE49-F238E27FC236}">
                  <a16:creationId xmlns:a16="http://schemas.microsoft.com/office/drawing/2014/main" id="{D472FA7F-33E8-4B11-966D-E7044CA56EA9}"/>
                </a:ext>
              </a:extLst>
            </p:cNvPr>
            <p:cNvSpPr>
              <a:spLocks noChangeArrowheads="1"/>
            </p:cNvSpPr>
            <p:nvPr/>
          </p:nvSpPr>
          <p:spPr bwMode="auto">
            <a:xfrm>
              <a:off x="4402" y="3116"/>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2" name="Oval 735">
              <a:extLst>
                <a:ext uri="{FF2B5EF4-FFF2-40B4-BE49-F238E27FC236}">
                  <a16:creationId xmlns:a16="http://schemas.microsoft.com/office/drawing/2014/main" id="{86F87E01-719F-468D-BA9A-230977A0EE24}"/>
                </a:ext>
              </a:extLst>
            </p:cNvPr>
            <p:cNvSpPr>
              <a:spLocks noChangeArrowheads="1"/>
            </p:cNvSpPr>
            <p:nvPr/>
          </p:nvSpPr>
          <p:spPr bwMode="auto">
            <a:xfrm>
              <a:off x="4652"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3" name="Oval 736">
              <a:extLst>
                <a:ext uri="{FF2B5EF4-FFF2-40B4-BE49-F238E27FC236}">
                  <a16:creationId xmlns:a16="http://schemas.microsoft.com/office/drawing/2014/main" id="{D1270B69-EDAE-4575-B72D-C9BA36723080}"/>
                </a:ext>
              </a:extLst>
            </p:cNvPr>
            <p:cNvSpPr>
              <a:spLocks noChangeArrowheads="1"/>
            </p:cNvSpPr>
            <p:nvPr/>
          </p:nvSpPr>
          <p:spPr bwMode="auto">
            <a:xfrm>
              <a:off x="4830" y="3115"/>
              <a:ext cx="69" cy="69"/>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24" name="Oval 737">
              <a:extLst>
                <a:ext uri="{FF2B5EF4-FFF2-40B4-BE49-F238E27FC236}">
                  <a16:creationId xmlns:a16="http://schemas.microsoft.com/office/drawing/2014/main" id="{855DD405-3180-4605-B5A1-F6D14B026E49}"/>
                </a:ext>
              </a:extLst>
            </p:cNvPr>
            <p:cNvSpPr>
              <a:spLocks noChangeArrowheads="1"/>
            </p:cNvSpPr>
            <p:nvPr/>
          </p:nvSpPr>
          <p:spPr bwMode="auto">
            <a:xfrm>
              <a:off x="4743" y="3088"/>
              <a:ext cx="61" cy="76"/>
            </a:xfrm>
            <a:prstGeom prst="ellipse">
              <a:avLst/>
            </a:prstGeom>
            <a:solidFill>
              <a:srgbClr val="3333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25" name="Text Box 739">
            <a:extLst>
              <a:ext uri="{FF2B5EF4-FFF2-40B4-BE49-F238E27FC236}">
                <a16:creationId xmlns:a16="http://schemas.microsoft.com/office/drawing/2014/main" id="{5F3FC02D-0BCE-4918-87B5-558BE36DADED}"/>
              </a:ext>
            </a:extLst>
          </p:cNvPr>
          <p:cNvSpPr txBox="1">
            <a:spLocks noChangeArrowheads="1"/>
          </p:cNvSpPr>
          <p:nvPr/>
        </p:nvSpPr>
        <p:spPr bwMode="auto">
          <a:xfrm>
            <a:off x="1845800" y="5186944"/>
            <a:ext cx="122110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000000"/>
                </a:solidFill>
                <a:latin typeface="Calibri Light" panose="020F0302020204030204" pitchFamily="34" charset="0"/>
                <a:cs typeface="Calibri Light" panose="020F0302020204030204" pitchFamily="34" charset="0"/>
              </a:rPr>
              <a:t>Macrophage</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726" name="Text Box 740">
            <a:extLst>
              <a:ext uri="{FF2B5EF4-FFF2-40B4-BE49-F238E27FC236}">
                <a16:creationId xmlns:a16="http://schemas.microsoft.com/office/drawing/2014/main" id="{CA3DC4B7-2328-4F49-94AC-3D0B6361FF3E}"/>
              </a:ext>
            </a:extLst>
          </p:cNvPr>
          <p:cNvSpPr txBox="1">
            <a:spLocks noChangeArrowheads="1"/>
          </p:cNvSpPr>
          <p:nvPr/>
        </p:nvSpPr>
        <p:spPr bwMode="auto">
          <a:xfrm>
            <a:off x="4322354" y="5193747"/>
            <a:ext cx="92275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000000"/>
                </a:solidFill>
                <a:latin typeface="Calibri Light" panose="020F0302020204030204" pitchFamily="34" charset="0"/>
                <a:cs typeface="Calibri Light" panose="020F0302020204030204" pitchFamily="34" charset="0"/>
              </a:rPr>
              <a:t>Mast cell</a:t>
            </a:r>
            <a:endParaRPr lang="fr-FR" sz="1600">
              <a:solidFill>
                <a:srgbClr val="000000"/>
              </a:solidFill>
              <a:latin typeface="Calibri Light" panose="020F0302020204030204" pitchFamily="34" charset="0"/>
              <a:cs typeface="Calibri Light" panose="020F0302020204030204" pitchFamily="34" charset="0"/>
            </a:endParaRPr>
          </a:p>
        </p:txBody>
      </p:sp>
      <p:graphicFrame>
        <p:nvGraphicFramePr>
          <p:cNvPr id="727" name="Object 2">
            <a:extLst>
              <a:ext uri="{FF2B5EF4-FFF2-40B4-BE49-F238E27FC236}">
                <a16:creationId xmlns:a16="http://schemas.microsoft.com/office/drawing/2014/main" id="{84CDE729-7C93-4958-8FC4-9A42D39ECE18}"/>
              </a:ext>
            </a:extLst>
          </p:cNvPr>
          <p:cNvGraphicFramePr>
            <a:graphicFrameLocks noChangeAspect="1"/>
          </p:cNvGraphicFramePr>
          <p:nvPr>
            <p:extLst>
              <p:ext uri="{D42A27DB-BD31-4B8C-83A1-F6EECF244321}">
                <p14:modId xmlns:p14="http://schemas.microsoft.com/office/powerpoint/2010/main" val="1525419048"/>
              </p:ext>
            </p:extLst>
          </p:nvPr>
        </p:nvGraphicFramePr>
        <p:xfrm>
          <a:off x="-15875" y="5600507"/>
          <a:ext cx="9698038" cy="1257494"/>
        </p:xfrm>
        <a:graphic>
          <a:graphicData uri="http://schemas.openxmlformats.org/presentationml/2006/ole">
            <mc:AlternateContent xmlns:mc="http://schemas.openxmlformats.org/markup-compatibility/2006">
              <mc:Choice xmlns:v="urn:schemas-microsoft-com:vml" Requires="v">
                <p:oleObj spid="_x0000_s3103" name="Image" r:id="rId3" imgW="8558730" imgH="1130159" progId="Photoshop.Image.8">
                  <p:embed/>
                </p:oleObj>
              </mc:Choice>
              <mc:Fallback>
                <p:oleObj name="Image" r:id="rId3" imgW="8558730" imgH="1130159" progId="Photoshop.Image.8">
                  <p:embed/>
                  <p:pic>
                    <p:nvPicPr>
                      <p:cNvPr id="4372" name="Object 2">
                        <a:extLst>
                          <a:ext uri="{FF2B5EF4-FFF2-40B4-BE49-F238E27FC236}">
                            <a16:creationId xmlns:a16="http://schemas.microsoft.com/office/drawing/2014/main" id="{079E8D2F-3DD0-4131-AA50-44F9A38B3A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75" y="5600507"/>
                        <a:ext cx="9698038" cy="12574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728" name="Group 744">
            <a:extLst>
              <a:ext uri="{FF2B5EF4-FFF2-40B4-BE49-F238E27FC236}">
                <a16:creationId xmlns:a16="http://schemas.microsoft.com/office/drawing/2014/main" id="{F8A6548B-EFFC-41E2-974D-27A40D7D2B2A}"/>
              </a:ext>
            </a:extLst>
          </p:cNvPr>
          <p:cNvGrpSpPr>
            <a:grpSpLocks/>
          </p:cNvGrpSpPr>
          <p:nvPr/>
        </p:nvGrpSpPr>
        <p:grpSpPr bwMode="auto">
          <a:xfrm>
            <a:off x="4037763" y="6046039"/>
            <a:ext cx="449262" cy="465137"/>
            <a:chOff x="1443" y="1831"/>
            <a:chExt cx="661" cy="701"/>
          </a:xfrm>
        </p:grpSpPr>
        <p:sp>
          <p:nvSpPr>
            <p:cNvPr id="729" name="Oval 745">
              <a:extLst>
                <a:ext uri="{FF2B5EF4-FFF2-40B4-BE49-F238E27FC236}">
                  <a16:creationId xmlns:a16="http://schemas.microsoft.com/office/drawing/2014/main" id="{071FD2B4-C78F-4FB9-9980-BA1E5E4AF0DA}"/>
                </a:ext>
              </a:extLst>
            </p:cNvPr>
            <p:cNvSpPr>
              <a:spLocks noChangeArrowheads="1"/>
            </p:cNvSpPr>
            <p:nvPr/>
          </p:nvSpPr>
          <p:spPr bwMode="auto">
            <a:xfrm>
              <a:off x="1443" y="1831"/>
              <a:ext cx="661" cy="701"/>
            </a:xfrm>
            <a:prstGeom prst="ellipse">
              <a:avLst/>
            </a:prstGeom>
            <a:solidFill>
              <a:srgbClr val="CC9900">
                <a:alpha val="70195"/>
              </a:srgbClr>
            </a:solidFill>
            <a:ln w="9525">
              <a:solidFill>
                <a:srgbClr val="CC99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0" name="Oval 746">
              <a:extLst>
                <a:ext uri="{FF2B5EF4-FFF2-40B4-BE49-F238E27FC236}">
                  <a16:creationId xmlns:a16="http://schemas.microsoft.com/office/drawing/2014/main" id="{F29BCB40-F16F-481A-801E-1ECC029D13AD}"/>
                </a:ext>
              </a:extLst>
            </p:cNvPr>
            <p:cNvSpPr>
              <a:spLocks noChangeArrowheads="1"/>
            </p:cNvSpPr>
            <p:nvPr/>
          </p:nvSpPr>
          <p:spPr bwMode="auto">
            <a:xfrm>
              <a:off x="1543" y="1996"/>
              <a:ext cx="382" cy="399"/>
            </a:xfrm>
            <a:prstGeom prst="ellipse">
              <a:avLst/>
            </a:prstGeom>
            <a:solidFill>
              <a:srgbClr val="FFFF99"/>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1" name="Oval 747">
              <a:extLst>
                <a:ext uri="{FF2B5EF4-FFF2-40B4-BE49-F238E27FC236}">
                  <a16:creationId xmlns:a16="http://schemas.microsoft.com/office/drawing/2014/main" id="{851726D6-5A5D-42C4-B2C0-CA6FABC3640B}"/>
                </a:ext>
              </a:extLst>
            </p:cNvPr>
            <p:cNvSpPr>
              <a:spLocks noChangeArrowheads="1"/>
            </p:cNvSpPr>
            <p:nvPr/>
          </p:nvSpPr>
          <p:spPr bwMode="auto">
            <a:xfrm>
              <a:off x="1859" y="191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2" name="Oval 748">
              <a:extLst>
                <a:ext uri="{FF2B5EF4-FFF2-40B4-BE49-F238E27FC236}">
                  <a16:creationId xmlns:a16="http://schemas.microsoft.com/office/drawing/2014/main" id="{62C74D6E-2120-4E96-B8BA-77BA8D2876F2}"/>
                </a:ext>
              </a:extLst>
            </p:cNvPr>
            <p:cNvSpPr>
              <a:spLocks noChangeArrowheads="1"/>
            </p:cNvSpPr>
            <p:nvPr/>
          </p:nvSpPr>
          <p:spPr bwMode="auto">
            <a:xfrm>
              <a:off x="1960" y="2011"/>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3" name="Oval 749">
              <a:extLst>
                <a:ext uri="{FF2B5EF4-FFF2-40B4-BE49-F238E27FC236}">
                  <a16:creationId xmlns:a16="http://schemas.microsoft.com/office/drawing/2014/main" id="{B1E5B4B4-ED18-4811-B4DE-AB785FEAC5B6}"/>
                </a:ext>
              </a:extLst>
            </p:cNvPr>
            <p:cNvSpPr>
              <a:spLocks noChangeArrowheads="1"/>
            </p:cNvSpPr>
            <p:nvPr/>
          </p:nvSpPr>
          <p:spPr bwMode="auto">
            <a:xfrm>
              <a:off x="1971" y="2170"/>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4" name="Oval 750">
              <a:extLst>
                <a:ext uri="{FF2B5EF4-FFF2-40B4-BE49-F238E27FC236}">
                  <a16:creationId xmlns:a16="http://schemas.microsoft.com/office/drawing/2014/main" id="{BDC93EE0-666B-4149-A6F2-9B5231120C48}"/>
                </a:ext>
              </a:extLst>
            </p:cNvPr>
            <p:cNvSpPr>
              <a:spLocks noChangeArrowheads="1"/>
            </p:cNvSpPr>
            <p:nvPr/>
          </p:nvSpPr>
          <p:spPr bwMode="auto">
            <a:xfrm>
              <a:off x="1805" y="2415"/>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5" name="Oval 751">
              <a:extLst>
                <a:ext uri="{FF2B5EF4-FFF2-40B4-BE49-F238E27FC236}">
                  <a16:creationId xmlns:a16="http://schemas.microsoft.com/office/drawing/2014/main" id="{33C8337A-900C-4710-A928-12F95977D6CC}"/>
                </a:ext>
              </a:extLst>
            </p:cNvPr>
            <p:cNvSpPr>
              <a:spLocks noChangeArrowheads="1"/>
            </p:cNvSpPr>
            <p:nvPr/>
          </p:nvSpPr>
          <p:spPr bwMode="auto">
            <a:xfrm>
              <a:off x="1937" y="2303"/>
              <a:ext cx="69" cy="69"/>
            </a:xfrm>
            <a:prstGeom prst="ellipse">
              <a:avLst/>
            </a:prstGeom>
            <a:solidFill>
              <a:srgbClr val="33CCFF"/>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36" name="Group 752">
            <a:extLst>
              <a:ext uri="{FF2B5EF4-FFF2-40B4-BE49-F238E27FC236}">
                <a16:creationId xmlns:a16="http://schemas.microsoft.com/office/drawing/2014/main" id="{733DCF12-9186-4DB6-839D-25812D3FC1CC}"/>
              </a:ext>
            </a:extLst>
          </p:cNvPr>
          <p:cNvGrpSpPr>
            <a:grpSpLocks/>
          </p:cNvGrpSpPr>
          <p:nvPr/>
        </p:nvGrpSpPr>
        <p:grpSpPr bwMode="auto">
          <a:xfrm>
            <a:off x="2943975" y="6046039"/>
            <a:ext cx="412750" cy="454025"/>
            <a:chOff x="3160" y="1869"/>
            <a:chExt cx="650" cy="694"/>
          </a:xfrm>
        </p:grpSpPr>
        <p:sp>
          <p:nvSpPr>
            <p:cNvPr id="737" name="Oval 753">
              <a:extLst>
                <a:ext uri="{FF2B5EF4-FFF2-40B4-BE49-F238E27FC236}">
                  <a16:creationId xmlns:a16="http://schemas.microsoft.com/office/drawing/2014/main" id="{23F6F715-9CC8-49A3-A769-D6D94D3CAEBB}"/>
                </a:ext>
              </a:extLst>
            </p:cNvPr>
            <p:cNvSpPr>
              <a:spLocks noChangeArrowheads="1"/>
            </p:cNvSpPr>
            <p:nvPr/>
          </p:nvSpPr>
          <p:spPr bwMode="auto">
            <a:xfrm>
              <a:off x="3160" y="1869"/>
              <a:ext cx="650" cy="694"/>
            </a:xfrm>
            <a:prstGeom prst="ellipse">
              <a:avLst/>
            </a:prstGeom>
            <a:solidFill>
              <a:srgbClr val="EAEAEA"/>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8" name="Freeform 754">
              <a:extLst>
                <a:ext uri="{FF2B5EF4-FFF2-40B4-BE49-F238E27FC236}">
                  <a16:creationId xmlns:a16="http://schemas.microsoft.com/office/drawing/2014/main" id="{5E76AE51-D48A-4CBF-A6CC-47507BDA0B31}"/>
                </a:ext>
              </a:extLst>
            </p:cNvPr>
            <p:cNvSpPr>
              <a:spLocks/>
            </p:cNvSpPr>
            <p:nvPr/>
          </p:nvSpPr>
          <p:spPr bwMode="auto">
            <a:xfrm>
              <a:off x="3210" y="2058"/>
              <a:ext cx="509" cy="436"/>
            </a:xfrm>
            <a:custGeom>
              <a:avLst/>
              <a:gdLst>
                <a:gd name="T0" fmla="*/ 156 w 509"/>
                <a:gd name="T1" fmla="*/ 128 h 436"/>
                <a:gd name="T2" fmla="*/ 171 w 509"/>
                <a:gd name="T3" fmla="*/ 18 h 436"/>
                <a:gd name="T4" fmla="*/ 53 w 509"/>
                <a:gd name="T5" fmla="*/ 18 h 436"/>
                <a:gd name="T6" fmla="*/ 8 w 509"/>
                <a:gd name="T7" fmla="*/ 121 h 436"/>
                <a:gd name="T8" fmla="*/ 104 w 509"/>
                <a:gd name="T9" fmla="*/ 173 h 436"/>
                <a:gd name="T10" fmla="*/ 89 w 509"/>
                <a:gd name="T11" fmla="*/ 350 h 436"/>
                <a:gd name="T12" fmla="*/ 163 w 509"/>
                <a:gd name="T13" fmla="*/ 431 h 436"/>
                <a:gd name="T14" fmla="*/ 245 w 509"/>
                <a:gd name="T15" fmla="*/ 380 h 436"/>
                <a:gd name="T16" fmla="*/ 289 w 509"/>
                <a:gd name="T17" fmla="*/ 387 h 436"/>
                <a:gd name="T18" fmla="*/ 385 w 509"/>
                <a:gd name="T19" fmla="*/ 394 h 436"/>
                <a:gd name="T20" fmla="*/ 496 w 509"/>
                <a:gd name="T21" fmla="*/ 254 h 436"/>
                <a:gd name="T22" fmla="*/ 466 w 509"/>
                <a:gd name="T23" fmla="*/ 143 h 436"/>
                <a:gd name="T24" fmla="*/ 400 w 509"/>
                <a:gd name="T25" fmla="*/ 106 h 436"/>
                <a:gd name="T26" fmla="*/ 333 w 509"/>
                <a:gd name="T27" fmla="*/ 188 h 436"/>
                <a:gd name="T28" fmla="*/ 385 w 509"/>
                <a:gd name="T29" fmla="*/ 210 h 436"/>
                <a:gd name="T30" fmla="*/ 407 w 509"/>
                <a:gd name="T31" fmla="*/ 269 h 436"/>
                <a:gd name="T32" fmla="*/ 333 w 509"/>
                <a:gd name="T33" fmla="*/ 313 h 436"/>
                <a:gd name="T34" fmla="*/ 245 w 509"/>
                <a:gd name="T35" fmla="*/ 350 h 436"/>
                <a:gd name="T36" fmla="*/ 230 w 509"/>
                <a:gd name="T37" fmla="*/ 291 h 436"/>
                <a:gd name="T38" fmla="*/ 149 w 509"/>
                <a:gd name="T39" fmla="*/ 276 h 436"/>
                <a:gd name="T40" fmla="*/ 134 w 509"/>
                <a:gd name="T41" fmla="*/ 210 h 436"/>
                <a:gd name="T42" fmla="*/ 156 w 509"/>
                <a:gd name="T43" fmla="*/ 128 h 4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9"/>
                <a:gd name="T67" fmla="*/ 0 h 436"/>
                <a:gd name="T68" fmla="*/ 509 w 509"/>
                <a:gd name="T69" fmla="*/ 436 h 4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9" h="436">
                  <a:moveTo>
                    <a:pt x="156" y="128"/>
                  </a:moveTo>
                  <a:cubicBezTo>
                    <a:pt x="162" y="96"/>
                    <a:pt x="188" y="36"/>
                    <a:pt x="171" y="18"/>
                  </a:cubicBezTo>
                  <a:cubicBezTo>
                    <a:pt x="154" y="0"/>
                    <a:pt x="80" y="1"/>
                    <a:pt x="53" y="18"/>
                  </a:cubicBezTo>
                  <a:cubicBezTo>
                    <a:pt x="26" y="35"/>
                    <a:pt x="0" y="95"/>
                    <a:pt x="8" y="121"/>
                  </a:cubicBezTo>
                  <a:cubicBezTo>
                    <a:pt x="16" y="147"/>
                    <a:pt x="91" y="135"/>
                    <a:pt x="104" y="173"/>
                  </a:cubicBezTo>
                  <a:cubicBezTo>
                    <a:pt x="117" y="211"/>
                    <a:pt x="79" y="307"/>
                    <a:pt x="89" y="350"/>
                  </a:cubicBezTo>
                  <a:cubicBezTo>
                    <a:pt x="99" y="393"/>
                    <a:pt x="137" y="426"/>
                    <a:pt x="163" y="431"/>
                  </a:cubicBezTo>
                  <a:cubicBezTo>
                    <a:pt x="189" y="436"/>
                    <a:pt x="224" y="387"/>
                    <a:pt x="245" y="380"/>
                  </a:cubicBezTo>
                  <a:cubicBezTo>
                    <a:pt x="266" y="373"/>
                    <a:pt x="266" y="385"/>
                    <a:pt x="289" y="387"/>
                  </a:cubicBezTo>
                  <a:cubicBezTo>
                    <a:pt x="312" y="389"/>
                    <a:pt x="351" y="416"/>
                    <a:pt x="385" y="394"/>
                  </a:cubicBezTo>
                  <a:cubicBezTo>
                    <a:pt x="419" y="372"/>
                    <a:pt x="483" y="296"/>
                    <a:pt x="496" y="254"/>
                  </a:cubicBezTo>
                  <a:cubicBezTo>
                    <a:pt x="509" y="212"/>
                    <a:pt x="482" y="168"/>
                    <a:pt x="466" y="143"/>
                  </a:cubicBezTo>
                  <a:cubicBezTo>
                    <a:pt x="450" y="118"/>
                    <a:pt x="422" y="99"/>
                    <a:pt x="400" y="106"/>
                  </a:cubicBezTo>
                  <a:cubicBezTo>
                    <a:pt x="378" y="113"/>
                    <a:pt x="335" y="171"/>
                    <a:pt x="333" y="188"/>
                  </a:cubicBezTo>
                  <a:cubicBezTo>
                    <a:pt x="331" y="205"/>
                    <a:pt x="373" y="196"/>
                    <a:pt x="385" y="210"/>
                  </a:cubicBezTo>
                  <a:cubicBezTo>
                    <a:pt x="397" y="224"/>
                    <a:pt x="416" y="252"/>
                    <a:pt x="407" y="269"/>
                  </a:cubicBezTo>
                  <a:cubicBezTo>
                    <a:pt x="398" y="286"/>
                    <a:pt x="360" y="300"/>
                    <a:pt x="333" y="313"/>
                  </a:cubicBezTo>
                  <a:cubicBezTo>
                    <a:pt x="306" y="326"/>
                    <a:pt x="262" y="354"/>
                    <a:pt x="245" y="350"/>
                  </a:cubicBezTo>
                  <a:cubicBezTo>
                    <a:pt x="228" y="346"/>
                    <a:pt x="246" y="303"/>
                    <a:pt x="230" y="291"/>
                  </a:cubicBezTo>
                  <a:cubicBezTo>
                    <a:pt x="214" y="279"/>
                    <a:pt x="165" y="289"/>
                    <a:pt x="149" y="276"/>
                  </a:cubicBezTo>
                  <a:cubicBezTo>
                    <a:pt x="133" y="263"/>
                    <a:pt x="134" y="231"/>
                    <a:pt x="134" y="210"/>
                  </a:cubicBezTo>
                  <a:cubicBezTo>
                    <a:pt x="134" y="189"/>
                    <a:pt x="150" y="160"/>
                    <a:pt x="156" y="128"/>
                  </a:cubicBezTo>
                  <a:close/>
                </a:path>
              </a:pathLst>
            </a:custGeom>
            <a:solidFill>
              <a:srgbClr val="808080"/>
            </a:solidFill>
            <a:ln w="9525">
              <a:solidFill>
                <a:srgbClr val="80808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39" name="Oval 755">
              <a:extLst>
                <a:ext uri="{FF2B5EF4-FFF2-40B4-BE49-F238E27FC236}">
                  <a16:creationId xmlns:a16="http://schemas.microsoft.com/office/drawing/2014/main" id="{21C0868C-C713-4407-9FDC-5BD5A651EFDD}"/>
                </a:ext>
              </a:extLst>
            </p:cNvPr>
            <p:cNvSpPr>
              <a:spLocks noChangeArrowheads="1"/>
            </p:cNvSpPr>
            <p:nvPr/>
          </p:nvSpPr>
          <p:spPr bwMode="auto">
            <a:xfrm>
              <a:off x="3346" y="1935"/>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0" name="Oval 756">
              <a:extLst>
                <a:ext uri="{FF2B5EF4-FFF2-40B4-BE49-F238E27FC236}">
                  <a16:creationId xmlns:a16="http://schemas.microsoft.com/office/drawing/2014/main" id="{8E06C969-7F62-4D27-8048-F8B882EC8815}"/>
                </a:ext>
              </a:extLst>
            </p:cNvPr>
            <p:cNvSpPr>
              <a:spLocks noChangeArrowheads="1"/>
            </p:cNvSpPr>
            <p:nvPr/>
          </p:nvSpPr>
          <p:spPr bwMode="auto">
            <a:xfrm>
              <a:off x="3494" y="192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1" name="Oval 757">
              <a:extLst>
                <a:ext uri="{FF2B5EF4-FFF2-40B4-BE49-F238E27FC236}">
                  <a16:creationId xmlns:a16="http://schemas.microsoft.com/office/drawing/2014/main" id="{BD0C2C0C-CBD6-4ABB-AEDE-879EABF602EE}"/>
                </a:ext>
              </a:extLst>
            </p:cNvPr>
            <p:cNvSpPr>
              <a:spLocks noChangeArrowheads="1"/>
            </p:cNvSpPr>
            <p:nvPr/>
          </p:nvSpPr>
          <p:spPr bwMode="auto">
            <a:xfrm>
              <a:off x="3414" y="2031"/>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2" name="Oval 758">
              <a:extLst>
                <a:ext uri="{FF2B5EF4-FFF2-40B4-BE49-F238E27FC236}">
                  <a16:creationId xmlns:a16="http://schemas.microsoft.com/office/drawing/2014/main" id="{CAE845CB-BF3A-4189-BED3-C9A3A300DAD2}"/>
                </a:ext>
              </a:extLst>
            </p:cNvPr>
            <p:cNvSpPr>
              <a:spLocks noChangeArrowheads="1"/>
            </p:cNvSpPr>
            <p:nvPr/>
          </p:nvSpPr>
          <p:spPr bwMode="auto">
            <a:xfrm>
              <a:off x="3613" y="1987"/>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3" name="Oval 759">
              <a:extLst>
                <a:ext uri="{FF2B5EF4-FFF2-40B4-BE49-F238E27FC236}">
                  <a16:creationId xmlns:a16="http://schemas.microsoft.com/office/drawing/2014/main" id="{C54687AB-B25D-48CF-AF4E-BF8ABB286BC5}"/>
                </a:ext>
              </a:extLst>
            </p:cNvPr>
            <p:cNvSpPr>
              <a:spLocks noChangeArrowheads="1"/>
            </p:cNvSpPr>
            <p:nvPr/>
          </p:nvSpPr>
          <p:spPr bwMode="auto">
            <a:xfrm>
              <a:off x="3516" y="205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4" name="Oval 760">
              <a:extLst>
                <a:ext uri="{FF2B5EF4-FFF2-40B4-BE49-F238E27FC236}">
                  <a16:creationId xmlns:a16="http://schemas.microsoft.com/office/drawing/2014/main" id="{5B669967-9AAA-4D4F-9B18-3A98EC8D3AC8}"/>
                </a:ext>
              </a:extLst>
            </p:cNvPr>
            <p:cNvSpPr>
              <a:spLocks noChangeArrowheads="1"/>
            </p:cNvSpPr>
            <p:nvPr/>
          </p:nvSpPr>
          <p:spPr bwMode="auto">
            <a:xfrm>
              <a:off x="3679" y="2083"/>
              <a:ext cx="69" cy="69"/>
            </a:xfrm>
            <a:prstGeom prst="ellipse">
              <a:avLst/>
            </a:prstGeom>
            <a:solidFill>
              <a:srgbClr val="669900"/>
            </a:solidFill>
            <a:ln w="9525">
              <a:solidFill>
                <a:srgbClr val="80808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745" name="Group 761">
            <a:extLst>
              <a:ext uri="{FF2B5EF4-FFF2-40B4-BE49-F238E27FC236}">
                <a16:creationId xmlns:a16="http://schemas.microsoft.com/office/drawing/2014/main" id="{B5928CF8-98A1-4B16-BC76-21A0915808C9}"/>
              </a:ext>
            </a:extLst>
          </p:cNvPr>
          <p:cNvGrpSpPr>
            <a:grpSpLocks/>
          </p:cNvGrpSpPr>
          <p:nvPr/>
        </p:nvGrpSpPr>
        <p:grpSpPr bwMode="auto">
          <a:xfrm>
            <a:off x="1991475" y="6046039"/>
            <a:ext cx="430213" cy="436563"/>
            <a:chOff x="1468" y="2890"/>
            <a:chExt cx="661" cy="701"/>
          </a:xfrm>
        </p:grpSpPr>
        <p:sp>
          <p:nvSpPr>
            <p:cNvPr id="746" name="Oval 762">
              <a:extLst>
                <a:ext uri="{FF2B5EF4-FFF2-40B4-BE49-F238E27FC236}">
                  <a16:creationId xmlns:a16="http://schemas.microsoft.com/office/drawing/2014/main" id="{98C9C250-4490-4D9C-A8CB-20357CDE2568}"/>
                </a:ext>
              </a:extLst>
            </p:cNvPr>
            <p:cNvSpPr>
              <a:spLocks noChangeArrowheads="1"/>
            </p:cNvSpPr>
            <p:nvPr/>
          </p:nvSpPr>
          <p:spPr bwMode="auto">
            <a:xfrm>
              <a:off x="1468" y="2890"/>
              <a:ext cx="661" cy="701"/>
            </a:xfrm>
            <a:prstGeom prst="ellipse">
              <a:avLst/>
            </a:prstGeom>
            <a:solidFill>
              <a:srgbClr val="3366FF">
                <a:alpha val="41176"/>
              </a:srgbClr>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47" name="Freeform 763">
              <a:extLst>
                <a:ext uri="{FF2B5EF4-FFF2-40B4-BE49-F238E27FC236}">
                  <a16:creationId xmlns:a16="http://schemas.microsoft.com/office/drawing/2014/main" id="{3AF7A7C9-DB8D-4823-B16A-572A1B37CA38}"/>
                </a:ext>
              </a:extLst>
            </p:cNvPr>
            <p:cNvSpPr>
              <a:spLocks/>
            </p:cNvSpPr>
            <p:nvPr/>
          </p:nvSpPr>
          <p:spPr bwMode="auto">
            <a:xfrm>
              <a:off x="1588" y="3029"/>
              <a:ext cx="322" cy="452"/>
            </a:xfrm>
            <a:custGeom>
              <a:avLst/>
              <a:gdLst>
                <a:gd name="T0" fmla="*/ 140 w 322"/>
                <a:gd name="T1" fmla="*/ 43 h 452"/>
                <a:gd name="T2" fmla="*/ 29 w 322"/>
                <a:gd name="T3" fmla="*/ 132 h 452"/>
                <a:gd name="T4" fmla="*/ 22 w 322"/>
                <a:gd name="T5" fmla="*/ 294 h 452"/>
                <a:gd name="T6" fmla="*/ 162 w 322"/>
                <a:gd name="T7" fmla="*/ 434 h 452"/>
                <a:gd name="T8" fmla="*/ 310 w 322"/>
                <a:gd name="T9" fmla="*/ 405 h 452"/>
                <a:gd name="T10" fmla="*/ 236 w 322"/>
                <a:gd name="T11" fmla="*/ 242 h 452"/>
                <a:gd name="T12" fmla="*/ 266 w 322"/>
                <a:gd name="T13" fmla="*/ 102 h 452"/>
                <a:gd name="T14" fmla="*/ 221 w 322"/>
                <a:gd name="T15" fmla="*/ 6 h 452"/>
                <a:gd name="T16" fmla="*/ 140 w 322"/>
                <a:gd name="T17" fmla="*/ 43 h 4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2"/>
                <a:gd name="T28" fmla="*/ 0 h 452"/>
                <a:gd name="T29" fmla="*/ 322 w 322"/>
                <a:gd name="T30" fmla="*/ 452 h 4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2" h="452">
                  <a:moveTo>
                    <a:pt x="140" y="43"/>
                  </a:moveTo>
                  <a:cubicBezTo>
                    <a:pt x="108" y="64"/>
                    <a:pt x="49" y="90"/>
                    <a:pt x="29" y="132"/>
                  </a:cubicBezTo>
                  <a:cubicBezTo>
                    <a:pt x="9" y="174"/>
                    <a:pt x="0" y="244"/>
                    <a:pt x="22" y="294"/>
                  </a:cubicBezTo>
                  <a:cubicBezTo>
                    <a:pt x="44" y="344"/>
                    <a:pt x="114" y="416"/>
                    <a:pt x="162" y="434"/>
                  </a:cubicBezTo>
                  <a:cubicBezTo>
                    <a:pt x="210" y="452"/>
                    <a:pt x="298" y="437"/>
                    <a:pt x="310" y="405"/>
                  </a:cubicBezTo>
                  <a:cubicBezTo>
                    <a:pt x="322" y="373"/>
                    <a:pt x="243" y="292"/>
                    <a:pt x="236" y="242"/>
                  </a:cubicBezTo>
                  <a:cubicBezTo>
                    <a:pt x="229" y="192"/>
                    <a:pt x="268" y="141"/>
                    <a:pt x="266" y="102"/>
                  </a:cubicBezTo>
                  <a:cubicBezTo>
                    <a:pt x="264" y="63"/>
                    <a:pt x="247" y="12"/>
                    <a:pt x="221" y="6"/>
                  </a:cubicBezTo>
                  <a:cubicBezTo>
                    <a:pt x="195" y="0"/>
                    <a:pt x="172" y="22"/>
                    <a:pt x="140" y="43"/>
                  </a:cubicBezTo>
                  <a:close/>
                </a:path>
              </a:pathLst>
            </a:custGeom>
            <a:solidFill>
              <a:srgbClr val="6600CC">
                <a:alpha val="7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48" name="Text Box 764">
            <a:extLst>
              <a:ext uri="{FF2B5EF4-FFF2-40B4-BE49-F238E27FC236}">
                <a16:creationId xmlns:a16="http://schemas.microsoft.com/office/drawing/2014/main" id="{FEB17D47-751C-4DAF-B03E-3DBA1193E673}"/>
              </a:ext>
            </a:extLst>
          </p:cNvPr>
          <p:cNvSpPr txBox="1">
            <a:spLocks noChangeArrowheads="1"/>
          </p:cNvSpPr>
          <p:nvPr/>
        </p:nvSpPr>
        <p:spPr bwMode="auto">
          <a:xfrm>
            <a:off x="1669332" y="5752267"/>
            <a:ext cx="102367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Monocyte</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749" name="Text Box 765">
            <a:extLst>
              <a:ext uri="{FF2B5EF4-FFF2-40B4-BE49-F238E27FC236}">
                <a16:creationId xmlns:a16="http://schemas.microsoft.com/office/drawing/2014/main" id="{E14BE003-0B9C-4E2F-9297-BAA6EF7FACFA}"/>
              </a:ext>
            </a:extLst>
          </p:cNvPr>
          <p:cNvSpPr txBox="1">
            <a:spLocks noChangeArrowheads="1"/>
          </p:cNvSpPr>
          <p:nvPr/>
        </p:nvSpPr>
        <p:spPr bwMode="auto">
          <a:xfrm>
            <a:off x="3918383" y="5752267"/>
            <a:ext cx="155882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Natural killer cell</a:t>
            </a:r>
            <a:endParaRPr lang="fr-FR" sz="1600">
              <a:solidFill>
                <a:srgbClr val="FFFFFF"/>
              </a:solidFill>
              <a:latin typeface="Calibri Light" panose="020F0302020204030204" pitchFamily="34" charset="0"/>
              <a:cs typeface="Calibri Light" panose="020F0302020204030204" pitchFamily="34" charset="0"/>
            </a:endParaRPr>
          </a:p>
        </p:txBody>
      </p:sp>
      <p:sp>
        <p:nvSpPr>
          <p:cNvPr id="750" name="Text Box 766">
            <a:extLst>
              <a:ext uri="{FF2B5EF4-FFF2-40B4-BE49-F238E27FC236}">
                <a16:creationId xmlns:a16="http://schemas.microsoft.com/office/drawing/2014/main" id="{A57F3509-DCFD-49D9-9D68-7989C6F5A7BB}"/>
              </a:ext>
            </a:extLst>
          </p:cNvPr>
          <p:cNvSpPr txBox="1">
            <a:spLocks noChangeArrowheads="1"/>
          </p:cNvSpPr>
          <p:nvPr/>
        </p:nvSpPr>
        <p:spPr bwMode="auto">
          <a:xfrm>
            <a:off x="2770550" y="5752267"/>
            <a:ext cx="107029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a:solidFill>
                  <a:srgbClr val="FFFFFF"/>
                </a:solidFill>
                <a:latin typeface="Calibri Light" panose="020F0302020204030204" pitchFamily="34" charset="0"/>
                <a:cs typeface="Calibri Light" panose="020F0302020204030204" pitchFamily="34" charset="0"/>
              </a:rPr>
              <a:t>Neutrophil</a:t>
            </a:r>
            <a:endParaRPr lang="fr-FR" sz="1600">
              <a:solidFill>
                <a:srgbClr val="FFFFFF"/>
              </a:solidFill>
              <a:latin typeface="Calibri Light" panose="020F0302020204030204" pitchFamily="34" charset="0"/>
              <a:cs typeface="Calibri Light" panose="020F0302020204030204" pitchFamily="34" charset="0"/>
            </a:endParaRPr>
          </a:p>
        </p:txBody>
      </p:sp>
      <p:grpSp>
        <p:nvGrpSpPr>
          <p:cNvPr id="751" name="Group 767">
            <a:extLst>
              <a:ext uri="{FF2B5EF4-FFF2-40B4-BE49-F238E27FC236}">
                <a16:creationId xmlns:a16="http://schemas.microsoft.com/office/drawing/2014/main" id="{81E3CF4A-55C8-4F83-A091-4D5B23AD25B8}"/>
              </a:ext>
            </a:extLst>
          </p:cNvPr>
          <p:cNvGrpSpPr>
            <a:grpSpLocks/>
          </p:cNvGrpSpPr>
          <p:nvPr/>
        </p:nvGrpSpPr>
        <p:grpSpPr bwMode="auto">
          <a:xfrm>
            <a:off x="8154988" y="3629025"/>
            <a:ext cx="1976437" cy="506413"/>
            <a:chOff x="2023" y="1419"/>
            <a:chExt cx="1653" cy="576"/>
          </a:xfrm>
        </p:grpSpPr>
        <p:grpSp>
          <p:nvGrpSpPr>
            <p:cNvPr id="752" name="Group 768">
              <a:extLst>
                <a:ext uri="{FF2B5EF4-FFF2-40B4-BE49-F238E27FC236}">
                  <a16:creationId xmlns:a16="http://schemas.microsoft.com/office/drawing/2014/main" id="{0CD1D602-39EB-4C62-A7F3-E3E9F1AED2FA}"/>
                </a:ext>
              </a:extLst>
            </p:cNvPr>
            <p:cNvGrpSpPr>
              <a:grpSpLocks/>
            </p:cNvGrpSpPr>
            <p:nvPr/>
          </p:nvGrpSpPr>
          <p:grpSpPr bwMode="auto">
            <a:xfrm>
              <a:off x="2023" y="1419"/>
              <a:ext cx="1653" cy="576"/>
              <a:chOff x="537" y="995"/>
              <a:chExt cx="1647" cy="1128"/>
            </a:xfrm>
          </p:grpSpPr>
          <p:grpSp>
            <p:nvGrpSpPr>
              <p:cNvPr id="754" name="Group 769">
                <a:extLst>
                  <a:ext uri="{FF2B5EF4-FFF2-40B4-BE49-F238E27FC236}">
                    <a16:creationId xmlns:a16="http://schemas.microsoft.com/office/drawing/2014/main" id="{AEEB4779-0EDA-4461-87C8-2EE01768F184}"/>
                  </a:ext>
                </a:extLst>
              </p:cNvPr>
              <p:cNvGrpSpPr>
                <a:grpSpLocks/>
              </p:cNvGrpSpPr>
              <p:nvPr/>
            </p:nvGrpSpPr>
            <p:grpSpPr bwMode="auto">
              <a:xfrm>
                <a:off x="537" y="995"/>
                <a:ext cx="1647" cy="1128"/>
                <a:chOff x="1887" y="1697"/>
                <a:chExt cx="1647" cy="1128"/>
              </a:xfrm>
            </p:grpSpPr>
            <p:sp>
              <p:nvSpPr>
                <p:cNvPr id="823" name="Freeform 770">
                  <a:extLst>
                    <a:ext uri="{FF2B5EF4-FFF2-40B4-BE49-F238E27FC236}">
                      <a16:creationId xmlns:a16="http://schemas.microsoft.com/office/drawing/2014/main" id="{A8FCF7FA-1EE6-4F24-A268-E286BA6D8F59}"/>
                    </a:ext>
                  </a:extLst>
                </p:cNvPr>
                <p:cNvSpPr>
                  <a:spLocks/>
                </p:cNvSpPr>
                <p:nvPr/>
              </p:nvSpPr>
              <p:spPr bwMode="auto">
                <a:xfrm>
                  <a:off x="2696" y="2524"/>
                  <a:ext cx="162" cy="249"/>
                </a:xfrm>
                <a:custGeom>
                  <a:avLst/>
                  <a:gdLst>
                    <a:gd name="T0" fmla="*/ 112 w 162"/>
                    <a:gd name="T1" fmla="*/ 8 h 249"/>
                    <a:gd name="T2" fmla="*/ 16 w 162"/>
                    <a:gd name="T3" fmla="*/ 26 h 249"/>
                    <a:gd name="T4" fmla="*/ 16 w 162"/>
                    <a:gd name="T5" fmla="*/ 164 h 249"/>
                    <a:gd name="T6" fmla="*/ 22 w 162"/>
                    <a:gd name="T7" fmla="*/ 230 h 249"/>
                    <a:gd name="T8" fmla="*/ 88 w 162"/>
                    <a:gd name="T9" fmla="*/ 236 h 249"/>
                    <a:gd name="T10" fmla="*/ 136 w 162"/>
                    <a:gd name="T11" fmla="*/ 236 h 249"/>
                    <a:gd name="T12" fmla="*/ 154 w 162"/>
                    <a:gd name="T13" fmla="*/ 158 h 249"/>
                    <a:gd name="T14" fmla="*/ 154 w 162"/>
                    <a:gd name="T15" fmla="*/ 68 h 249"/>
                    <a:gd name="T16" fmla="*/ 112 w 162"/>
                    <a:gd name="T17" fmla="*/ 8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49"/>
                    <a:gd name="T29" fmla="*/ 162 w 16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49">
                      <a:moveTo>
                        <a:pt x="112" y="8"/>
                      </a:moveTo>
                      <a:cubicBezTo>
                        <a:pt x="89" y="1"/>
                        <a:pt x="32" y="0"/>
                        <a:pt x="16" y="26"/>
                      </a:cubicBezTo>
                      <a:cubicBezTo>
                        <a:pt x="0" y="52"/>
                        <a:pt x="15" y="130"/>
                        <a:pt x="16" y="164"/>
                      </a:cubicBezTo>
                      <a:cubicBezTo>
                        <a:pt x="17" y="198"/>
                        <a:pt x="10" y="218"/>
                        <a:pt x="22" y="230"/>
                      </a:cubicBezTo>
                      <a:cubicBezTo>
                        <a:pt x="34" y="242"/>
                        <a:pt x="69" y="235"/>
                        <a:pt x="88" y="236"/>
                      </a:cubicBezTo>
                      <a:cubicBezTo>
                        <a:pt x="107" y="237"/>
                        <a:pt x="125" y="249"/>
                        <a:pt x="136" y="236"/>
                      </a:cubicBezTo>
                      <a:cubicBezTo>
                        <a:pt x="147" y="223"/>
                        <a:pt x="151" y="186"/>
                        <a:pt x="154" y="158"/>
                      </a:cubicBezTo>
                      <a:cubicBezTo>
                        <a:pt x="157" y="130"/>
                        <a:pt x="162" y="94"/>
                        <a:pt x="154" y="68"/>
                      </a:cubicBezTo>
                      <a:cubicBezTo>
                        <a:pt x="146" y="42"/>
                        <a:pt x="135" y="15"/>
                        <a:pt x="112" y="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4" name="Freeform 771">
                  <a:extLst>
                    <a:ext uri="{FF2B5EF4-FFF2-40B4-BE49-F238E27FC236}">
                      <a16:creationId xmlns:a16="http://schemas.microsoft.com/office/drawing/2014/main" id="{256C97FC-DF09-44C1-8C97-725D905A854C}"/>
                    </a:ext>
                  </a:extLst>
                </p:cNvPr>
                <p:cNvSpPr>
                  <a:spLocks/>
                </p:cNvSpPr>
                <p:nvPr/>
              </p:nvSpPr>
              <p:spPr bwMode="auto">
                <a:xfrm>
                  <a:off x="2837" y="2531"/>
                  <a:ext cx="131" cy="256"/>
                </a:xfrm>
                <a:custGeom>
                  <a:avLst/>
                  <a:gdLst>
                    <a:gd name="T0" fmla="*/ 97 w 131"/>
                    <a:gd name="T1" fmla="*/ 7 h 256"/>
                    <a:gd name="T2" fmla="*/ 13 w 131"/>
                    <a:gd name="T3" fmla="*/ 13 h 256"/>
                    <a:gd name="T4" fmla="*/ 19 w 131"/>
                    <a:gd name="T5" fmla="*/ 85 h 256"/>
                    <a:gd name="T6" fmla="*/ 19 w 131"/>
                    <a:gd name="T7" fmla="*/ 229 h 256"/>
                    <a:gd name="T8" fmla="*/ 61 w 131"/>
                    <a:gd name="T9" fmla="*/ 247 h 256"/>
                    <a:gd name="T10" fmla="*/ 121 w 131"/>
                    <a:gd name="T11" fmla="*/ 223 h 256"/>
                    <a:gd name="T12" fmla="*/ 121 w 131"/>
                    <a:gd name="T13" fmla="*/ 121 h 256"/>
                    <a:gd name="T14" fmla="*/ 121 w 131"/>
                    <a:gd name="T15" fmla="*/ 49 h 256"/>
                    <a:gd name="T16" fmla="*/ 97 w 131"/>
                    <a:gd name="T17" fmla="*/ 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256"/>
                    <a:gd name="T29" fmla="*/ 131 w 131"/>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256">
                      <a:moveTo>
                        <a:pt x="97" y="7"/>
                      </a:moveTo>
                      <a:cubicBezTo>
                        <a:pt x="79" y="1"/>
                        <a:pt x="26" y="0"/>
                        <a:pt x="13" y="13"/>
                      </a:cubicBezTo>
                      <a:cubicBezTo>
                        <a:pt x="0" y="26"/>
                        <a:pt x="18" y="49"/>
                        <a:pt x="19" y="85"/>
                      </a:cubicBezTo>
                      <a:cubicBezTo>
                        <a:pt x="20" y="121"/>
                        <a:pt x="12" y="202"/>
                        <a:pt x="19" y="229"/>
                      </a:cubicBezTo>
                      <a:cubicBezTo>
                        <a:pt x="26" y="256"/>
                        <a:pt x="44" y="248"/>
                        <a:pt x="61" y="247"/>
                      </a:cubicBezTo>
                      <a:cubicBezTo>
                        <a:pt x="78" y="246"/>
                        <a:pt x="111" y="244"/>
                        <a:pt x="121" y="223"/>
                      </a:cubicBezTo>
                      <a:cubicBezTo>
                        <a:pt x="131" y="202"/>
                        <a:pt x="121" y="150"/>
                        <a:pt x="121" y="121"/>
                      </a:cubicBezTo>
                      <a:cubicBezTo>
                        <a:pt x="121" y="92"/>
                        <a:pt x="125" y="71"/>
                        <a:pt x="121" y="49"/>
                      </a:cubicBezTo>
                      <a:cubicBezTo>
                        <a:pt x="117" y="27"/>
                        <a:pt x="115" y="13"/>
                        <a:pt x="97"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5" name="Freeform 772">
                  <a:extLst>
                    <a:ext uri="{FF2B5EF4-FFF2-40B4-BE49-F238E27FC236}">
                      <a16:creationId xmlns:a16="http://schemas.microsoft.com/office/drawing/2014/main" id="{F8FF85CE-5DAA-4314-BFEF-696C752D73C9}"/>
                    </a:ext>
                  </a:extLst>
                </p:cNvPr>
                <p:cNvSpPr>
                  <a:spLocks/>
                </p:cNvSpPr>
                <p:nvPr/>
              </p:nvSpPr>
              <p:spPr bwMode="auto">
                <a:xfrm>
                  <a:off x="2940" y="2538"/>
                  <a:ext cx="179" cy="253"/>
                </a:xfrm>
                <a:custGeom>
                  <a:avLst/>
                  <a:gdLst>
                    <a:gd name="T0" fmla="*/ 102 w 179"/>
                    <a:gd name="T1" fmla="*/ 6 h 253"/>
                    <a:gd name="T2" fmla="*/ 12 w 179"/>
                    <a:gd name="T3" fmla="*/ 18 h 253"/>
                    <a:gd name="T4" fmla="*/ 30 w 179"/>
                    <a:gd name="T5" fmla="*/ 114 h 253"/>
                    <a:gd name="T6" fmla="*/ 30 w 179"/>
                    <a:gd name="T7" fmla="*/ 228 h 253"/>
                    <a:gd name="T8" fmla="*/ 90 w 179"/>
                    <a:gd name="T9" fmla="*/ 252 h 253"/>
                    <a:gd name="T10" fmla="*/ 168 w 179"/>
                    <a:gd name="T11" fmla="*/ 222 h 253"/>
                    <a:gd name="T12" fmla="*/ 156 w 179"/>
                    <a:gd name="T13" fmla="*/ 72 h 253"/>
                    <a:gd name="T14" fmla="*/ 150 w 179"/>
                    <a:gd name="T15" fmla="*/ 24 h 253"/>
                    <a:gd name="T16" fmla="*/ 54 w 179"/>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253"/>
                    <a:gd name="T29" fmla="*/ 179 w 179"/>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253">
                      <a:moveTo>
                        <a:pt x="102" y="6"/>
                      </a:moveTo>
                      <a:cubicBezTo>
                        <a:pt x="63" y="3"/>
                        <a:pt x="24" y="0"/>
                        <a:pt x="12" y="18"/>
                      </a:cubicBezTo>
                      <a:cubicBezTo>
                        <a:pt x="0" y="36"/>
                        <a:pt x="27" y="79"/>
                        <a:pt x="30" y="114"/>
                      </a:cubicBezTo>
                      <a:cubicBezTo>
                        <a:pt x="33" y="149"/>
                        <a:pt x="20" y="205"/>
                        <a:pt x="30" y="228"/>
                      </a:cubicBezTo>
                      <a:cubicBezTo>
                        <a:pt x="40" y="251"/>
                        <a:pt x="67" y="253"/>
                        <a:pt x="90" y="252"/>
                      </a:cubicBezTo>
                      <a:cubicBezTo>
                        <a:pt x="113" y="251"/>
                        <a:pt x="157" y="252"/>
                        <a:pt x="168" y="222"/>
                      </a:cubicBezTo>
                      <a:cubicBezTo>
                        <a:pt x="179" y="192"/>
                        <a:pt x="159" y="105"/>
                        <a:pt x="156" y="72"/>
                      </a:cubicBezTo>
                      <a:cubicBezTo>
                        <a:pt x="153" y="39"/>
                        <a:pt x="167" y="36"/>
                        <a:pt x="150" y="24"/>
                      </a:cubicBezTo>
                      <a:cubicBezTo>
                        <a:pt x="133" y="12"/>
                        <a:pt x="73" y="0"/>
                        <a:pt x="54"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6" name="Freeform 773">
                  <a:extLst>
                    <a:ext uri="{FF2B5EF4-FFF2-40B4-BE49-F238E27FC236}">
                      <a16:creationId xmlns:a16="http://schemas.microsoft.com/office/drawing/2014/main" id="{C1B799B6-F7A7-42EC-90B0-5880CFC6BA76}"/>
                    </a:ext>
                  </a:extLst>
                </p:cNvPr>
                <p:cNvSpPr>
                  <a:spLocks/>
                </p:cNvSpPr>
                <p:nvPr/>
              </p:nvSpPr>
              <p:spPr bwMode="auto">
                <a:xfrm>
                  <a:off x="2561" y="2504"/>
                  <a:ext cx="158" cy="262"/>
                </a:xfrm>
                <a:custGeom>
                  <a:avLst/>
                  <a:gdLst>
                    <a:gd name="T0" fmla="*/ 139 w 158"/>
                    <a:gd name="T1" fmla="*/ 28 h 262"/>
                    <a:gd name="T2" fmla="*/ 79 w 158"/>
                    <a:gd name="T3" fmla="*/ 10 h 262"/>
                    <a:gd name="T4" fmla="*/ 19 w 158"/>
                    <a:gd name="T5" fmla="*/ 40 h 262"/>
                    <a:gd name="T6" fmla="*/ 13 w 158"/>
                    <a:gd name="T7" fmla="*/ 148 h 262"/>
                    <a:gd name="T8" fmla="*/ 7 w 158"/>
                    <a:gd name="T9" fmla="*/ 208 h 262"/>
                    <a:gd name="T10" fmla="*/ 55 w 158"/>
                    <a:gd name="T11" fmla="*/ 250 h 262"/>
                    <a:gd name="T12" fmla="*/ 121 w 158"/>
                    <a:gd name="T13" fmla="*/ 250 h 262"/>
                    <a:gd name="T14" fmla="*/ 157 w 158"/>
                    <a:gd name="T15" fmla="*/ 178 h 262"/>
                    <a:gd name="T16" fmla="*/ 139 w 158"/>
                    <a:gd name="T17" fmla="*/ 28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62"/>
                    <a:gd name="T29" fmla="*/ 158 w 158"/>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62">
                      <a:moveTo>
                        <a:pt x="139" y="28"/>
                      </a:moveTo>
                      <a:cubicBezTo>
                        <a:pt x="126" y="0"/>
                        <a:pt x="99" y="8"/>
                        <a:pt x="79" y="10"/>
                      </a:cubicBezTo>
                      <a:cubicBezTo>
                        <a:pt x="59" y="12"/>
                        <a:pt x="30" y="17"/>
                        <a:pt x="19" y="40"/>
                      </a:cubicBezTo>
                      <a:cubicBezTo>
                        <a:pt x="8" y="63"/>
                        <a:pt x="15" y="120"/>
                        <a:pt x="13" y="148"/>
                      </a:cubicBezTo>
                      <a:cubicBezTo>
                        <a:pt x="11" y="176"/>
                        <a:pt x="0" y="191"/>
                        <a:pt x="7" y="208"/>
                      </a:cubicBezTo>
                      <a:cubicBezTo>
                        <a:pt x="14" y="225"/>
                        <a:pt x="36" y="243"/>
                        <a:pt x="55" y="250"/>
                      </a:cubicBezTo>
                      <a:cubicBezTo>
                        <a:pt x="74" y="257"/>
                        <a:pt x="104" y="262"/>
                        <a:pt x="121" y="250"/>
                      </a:cubicBezTo>
                      <a:cubicBezTo>
                        <a:pt x="138" y="238"/>
                        <a:pt x="156" y="211"/>
                        <a:pt x="157" y="178"/>
                      </a:cubicBezTo>
                      <a:cubicBezTo>
                        <a:pt x="158" y="145"/>
                        <a:pt x="152" y="56"/>
                        <a:pt x="139"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7" name="Freeform 774">
                  <a:extLst>
                    <a:ext uri="{FF2B5EF4-FFF2-40B4-BE49-F238E27FC236}">
                      <a16:creationId xmlns:a16="http://schemas.microsoft.com/office/drawing/2014/main" id="{5B523D48-286E-4EC9-9021-4F73B6A30B53}"/>
                    </a:ext>
                  </a:extLst>
                </p:cNvPr>
                <p:cNvSpPr>
                  <a:spLocks/>
                </p:cNvSpPr>
                <p:nvPr/>
              </p:nvSpPr>
              <p:spPr bwMode="auto">
                <a:xfrm>
                  <a:off x="2461" y="2500"/>
                  <a:ext cx="131" cy="245"/>
                </a:xfrm>
                <a:custGeom>
                  <a:avLst/>
                  <a:gdLst>
                    <a:gd name="T0" fmla="*/ 119 w 131"/>
                    <a:gd name="T1" fmla="*/ 26 h 245"/>
                    <a:gd name="T2" fmla="*/ 35 w 131"/>
                    <a:gd name="T3" fmla="*/ 14 h 245"/>
                    <a:gd name="T4" fmla="*/ 5 w 131"/>
                    <a:gd name="T5" fmla="*/ 92 h 245"/>
                    <a:gd name="T6" fmla="*/ 5 w 131"/>
                    <a:gd name="T7" fmla="*/ 182 h 245"/>
                    <a:gd name="T8" fmla="*/ 23 w 131"/>
                    <a:gd name="T9" fmla="*/ 224 h 245"/>
                    <a:gd name="T10" fmla="*/ 65 w 131"/>
                    <a:gd name="T11" fmla="*/ 236 h 245"/>
                    <a:gd name="T12" fmla="*/ 107 w 131"/>
                    <a:gd name="T13" fmla="*/ 170 h 245"/>
                    <a:gd name="T14" fmla="*/ 119 w 131"/>
                    <a:gd name="T15" fmla="*/ 26 h 245"/>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245"/>
                    <a:gd name="T26" fmla="*/ 131 w 131"/>
                    <a:gd name="T27" fmla="*/ 245 h 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245">
                      <a:moveTo>
                        <a:pt x="119" y="26"/>
                      </a:moveTo>
                      <a:cubicBezTo>
                        <a:pt x="107" y="0"/>
                        <a:pt x="54" y="3"/>
                        <a:pt x="35" y="14"/>
                      </a:cubicBezTo>
                      <a:cubicBezTo>
                        <a:pt x="16" y="25"/>
                        <a:pt x="10" y="64"/>
                        <a:pt x="5" y="92"/>
                      </a:cubicBezTo>
                      <a:cubicBezTo>
                        <a:pt x="0" y="120"/>
                        <a:pt x="2" y="160"/>
                        <a:pt x="5" y="182"/>
                      </a:cubicBezTo>
                      <a:cubicBezTo>
                        <a:pt x="8" y="204"/>
                        <a:pt x="13" y="215"/>
                        <a:pt x="23" y="224"/>
                      </a:cubicBezTo>
                      <a:cubicBezTo>
                        <a:pt x="33" y="233"/>
                        <a:pt x="51" y="245"/>
                        <a:pt x="65" y="236"/>
                      </a:cubicBezTo>
                      <a:cubicBezTo>
                        <a:pt x="79" y="227"/>
                        <a:pt x="99" y="201"/>
                        <a:pt x="107" y="170"/>
                      </a:cubicBezTo>
                      <a:cubicBezTo>
                        <a:pt x="115" y="139"/>
                        <a:pt x="131" y="52"/>
                        <a:pt x="11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8" name="Freeform 775">
                  <a:extLst>
                    <a:ext uri="{FF2B5EF4-FFF2-40B4-BE49-F238E27FC236}">
                      <a16:creationId xmlns:a16="http://schemas.microsoft.com/office/drawing/2014/main" id="{69DE645F-14C1-47BC-94D0-D7B56C4609B6}"/>
                    </a:ext>
                  </a:extLst>
                </p:cNvPr>
                <p:cNvSpPr>
                  <a:spLocks/>
                </p:cNvSpPr>
                <p:nvPr/>
              </p:nvSpPr>
              <p:spPr bwMode="auto">
                <a:xfrm>
                  <a:off x="2312" y="2471"/>
                  <a:ext cx="175" cy="265"/>
                </a:xfrm>
                <a:custGeom>
                  <a:avLst/>
                  <a:gdLst>
                    <a:gd name="T0" fmla="*/ 154 w 175"/>
                    <a:gd name="T1" fmla="*/ 13 h 265"/>
                    <a:gd name="T2" fmla="*/ 22 w 175"/>
                    <a:gd name="T3" fmla="*/ 49 h 265"/>
                    <a:gd name="T4" fmla="*/ 22 w 175"/>
                    <a:gd name="T5" fmla="*/ 163 h 265"/>
                    <a:gd name="T6" fmla="*/ 82 w 175"/>
                    <a:gd name="T7" fmla="*/ 253 h 265"/>
                    <a:gd name="T8" fmla="*/ 148 w 175"/>
                    <a:gd name="T9" fmla="*/ 235 h 265"/>
                    <a:gd name="T10" fmla="*/ 148 w 175"/>
                    <a:gd name="T11" fmla="*/ 127 h 265"/>
                    <a:gd name="T12" fmla="*/ 154 w 175"/>
                    <a:gd name="T13" fmla="*/ 13 h 265"/>
                    <a:gd name="T14" fmla="*/ 0 60000 65536"/>
                    <a:gd name="T15" fmla="*/ 0 60000 65536"/>
                    <a:gd name="T16" fmla="*/ 0 60000 65536"/>
                    <a:gd name="T17" fmla="*/ 0 60000 65536"/>
                    <a:gd name="T18" fmla="*/ 0 60000 65536"/>
                    <a:gd name="T19" fmla="*/ 0 60000 65536"/>
                    <a:gd name="T20" fmla="*/ 0 60000 65536"/>
                    <a:gd name="T21" fmla="*/ 0 w 175"/>
                    <a:gd name="T22" fmla="*/ 0 h 265"/>
                    <a:gd name="T23" fmla="*/ 175 w 175"/>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265">
                      <a:moveTo>
                        <a:pt x="154" y="13"/>
                      </a:moveTo>
                      <a:cubicBezTo>
                        <a:pt x="133" y="0"/>
                        <a:pt x="44" y="24"/>
                        <a:pt x="22" y="49"/>
                      </a:cubicBezTo>
                      <a:cubicBezTo>
                        <a:pt x="0" y="74"/>
                        <a:pt x="12" y="129"/>
                        <a:pt x="22" y="163"/>
                      </a:cubicBezTo>
                      <a:cubicBezTo>
                        <a:pt x="32" y="197"/>
                        <a:pt x="61" y="241"/>
                        <a:pt x="82" y="253"/>
                      </a:cubicBezTo>
                      <a:cubicBezTo>
                        <a:pt x="103" y="265"/>
                        <a:pt x="137" y="256"/>
                        <a:pt x="148" y="235"/>
                      </a:cubicBezTo>
                      <a:cubicBezTo>
                        <a:pt x="159" y="214"/>
                        <a:pt x="145" y="159"/>
                        <a:pt x="148" y="127"/>
                      </a:cubicBezTo>
                      <a:cubicBezTo>
                        <a:pt x="151" y="95"/>
                        <a:pt x="175" y="26"/>
                        <a:pt x="154"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9" name="Freeform 776">
                  <a:extLst>
                    <a:ext uri="{FF2B5EF4-FFF2-40B4-BE49-F238E27FC236}">
                      <a16:creationId xmlns:a16="http://schemas.microsoft.com/office/drawing/2014/main" id="{374CB69A-0C53-4E3F-B04C-9587FE97BFBB}"/>
                    </a:ext>
                  </a:extLst>
                </p:cNvPr>
                <p:cNvSpPr>
                  <a:spLocks/>
                </p:cNvSpPr>
                <p:nvPr/>
              </p:nvSpPr>
              <p:spPr bwMode="auto">
                <a:xfrm>
                  <a:off x="2198" y="2463"/>
                  <a:ext cx="160" cy="301"/>
                </a:xfrm>
                <a:custGeom>
                  <a:avLst/>
                  <a:gdLst>
                    <a:gd name="T0" fmla="*/ 128 w 160"/>
                    <a:gd name="T1" fmla="*/ 51 h 301"/>
                    <a:gd name="T2" fmla="*/ 118 w 160"/>
                    <a:gd name="T3" fmla="*/ 129 h 301"/>
                    <a:gd name="T4" fmla="*/ 154 w 160"/>
                    <a:gd name="T5" fmla="*/ 225 h 301"/>
                    <a:gd name="T6" fmla="*/ 144 w 160"/>
                    <a:gd name="T7" fmla="*/ 269 h 301"/>
                    <a:gd name="T8" fmla="*/ 56 w 160"/>
                    <a:gd name="T9" fmla="*/ 295 h 301"/>
                    <a:gd name="T10" fmla="*/ 22 w 160"/>
                    <a:gd name="T11" fmla="*/ 235 h 301"/>
                    <a:gd name="T12" fmla="*/ 2 w 160"/>
                    <a:gd name="T13" fmla="*/ 133 h 301"/>
                    <a:gd name="T14" fmla="*/ 8 w 160"/>
                    <a:gd name="T15" fmla="*/ 61 h 301"/>
                    <a:gd name="T16" fmla="*/ 10 w 160"/>
                    <a:gd name="T17" fmla="*/ 25 h 301"/>
                    <a:gd name="T18" fmla="*/ 50 w 160"/>
                    <a:gd name="T19" fmla="*/ 7 h 301"/>
                    <a:gd name="T20" fmla="*/ 112 w 160"/>
                    <a:gd name="T21" fmla="*/ 5 h 301"/>
                    <a:gd name="T22" fmla="*/ 132 w 160"/>
                    <a:gd name="T23" fmla="*/ 35 h 301"/>
                    <a:gd name="T24" fmla="*/ 128 w 160"/>
                    <a:gd name="T25" fmla="*/ 51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301"/>
                    <a:gd name="T41" fmla="*/ 160 w 160"/>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301">
                      <a:moveTo>
                        <a:pt x="128" y="51"/>
                      </a:moveTo>
                      <a:cubicBezTo>
                        <a:pt x="126" y="67"/>
                        <a:pt x="114" y="100"/>
                        <a:pt x="118" y="129"/>
                      </a:cubicBezTo>
                      <a:cubicBezTo>
                        <a:pt x="122" y="158"/>
                        <a:pt x="150" y="202"/>
                        <a:pt x="154" y="225"/>
                      </a:cubicBezTo>
                      <a:cubicBezTo>
                        <a:pt x="158" y="248"/>
                        <a:pt x="160" y="257"/>
                        <a:pt x="144" y="269"/>
                      </a:cubicBezTo>
                      <a:cubicBezTo>
                        <a:pt x="128" y="281"/>
                        <a:pt x="76" y="301"/>
                        <a:pt x="56" y="295"/>
                      </a:cubicBezTo>
                      <a:cubicBezTo>
                        <a:pt x="36" y="289"/>
                        <a:pt x="31" y="262"/>
                        <a:pt x="22" y="235"/>
                      </a:cubicBezTo>
                      <a:cubicBezTo>
                        <a:pt x="13" y="208"/>
                        <a:pt x="4" y="162"/>
                        <a:pt x="2" y="133"/>
                      </a:cubicBezTo>
                      <a:cubicBezTo>
                        <a:pt x="0" y="104"/>
                        <a:pt x="7" y="79"/>
                        <a:pt x="8" y="61"/>
                      </a:cubicBezTo>
                      <a:cubicBezTo>
                        <a:pt x="9" y="43"/>
                        <a:pt x="3" y="34"/>
                        <a:pt x="10" y="25"/>
                      </a:cubicBezTo>
                      <a:cubicBezTo>
                        <a:pt x="17" y="16"/>
                        <a:pt x="33" y="10"/>
                        <a:pt x="50" y="7"/>
                      </a:cubicBezTo>
                      <a:cubicBezTo>
                        <a:pt x="67" y="4"/>
                        <a:pt x="98" y="0"/>
                        <a:pt x="112" y="5"/>
                      </a:cubicBezTo>
                      <a:cubicBezTo>
                        <a:pt x="126" y="10"/>
                        <a:pt x="129" y="26"/>
                        <a:pt x="132" y="35"/>
                      </a:cubicBezTo>
                      <a:cubicBezTo>
                        <a:pt x="135" y="44"/>
                        <a:pt x="130" y="35"/>
                        <a:pt x="128" y="5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0" name="Freeform 777">
                  <a:extLst>
                    <a:ext uri="{FF2B5EF4-FFF2-40B4-BE49-F238E27FC236}">
                      <a16:creationId xmlns:a16="http://schemas.microsoft.com/office/drawing/2014/main" id="{C3863E8D-4839-4B9D-9A77-B9EF203F1339}"/>
                    </a:ext>
                  </a:extLst>
                </p:cNvPr>
                <p:cNvSpPr>
                  <a:spLocks/>
                </p:cNvSpPr>
                <p:nvPr/>
              </p:nvSpPr>
              <p:spPr bwMode="auto">
                <a:xfrm>
                  <a:off x="2074" y="2485"/>
                  <a:ext cx="156" cy="294"/>
                </a:xfrm>
                <a:custGeom>
                  <a:avLst/>
                  <a:gdLst>
                    <a:gd name="T0" fmla="*/ 128 w 156"/>
                    <a:gd name="T1" fmla="*/ 17 h 294"/>
                    <a:gd name="T2" fmla="*/ 58 w 156"/>
                    <a:gd name="T3" fmla="*/ 19 h 294"/>
                    <a:gd name="T4" fmla="*/ 8 w 156"/>
                    <a:gd name="T5" fmla="*/ 63 h 294"/>
                    <a:gd name="T6" fmla="*/ 8 w 156"/>
                    <a:gd name="T7" fmla="*/ 125 h 294"/>
                    <a:gd name="T8" fmla="*/ 8 w 156"/>
                    <a:gd name="T9" fmla="*/ 243 h 294"/>
                    <a:gd name="T10" fmla="*/ 46 w 156"/>
                    <a:gd name="T11" fmla="*/ 283 h 294"/>
                    <a:gd name="T12" fmla="*/ 94 w 156"/>
                    <a:gd name="T13" fmla="*/ 293 h 294"/>
                    <a:gd name="T14" fmla="*/ 148 w 156"/>
                    <a:gd name="T15" fmla="*/ 277 h 294"/>
                    <a:gd name="T16" fmla="*/ 144 w 156"/>
                    <a:gd name="T17" fmla="*/ 217 h 294"/>
                    <a:gd name="T18" fmla="*/ 122 w 156"/>
                    <a:gd name="T19" fmla="*/ 121 h 294"/>
                    <a:gd name="T20" fmla="*/ 128 w 156"/>
                    <a:gd name="T21" fmla="*/ 17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94"/>
                    <a:gd name="T35" fmla="*/ 156 w 156"/>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94">
                      <a:moveTo>
                        <a:pt x="128" y="17"/>
                      </a:moveTo>
                      <a:cubicBezTo>
                        <a:pt x="117" y="0"/>
                        <a:pt x="78" y="11"/>
                        <a:pt x="58" y="19"/>
                      </a:cubicBezTo>
                      <a:cubicBezTo>
                        <a:pt x="38" y="27"/>
                        <a:pt x="16" y="45"/>
                        <a:pt x="8" y="63"/>
                      </a:cubicBezTo>
                      <a:cubicBezTo>
                        <a:pt x="0" y="81"/>
                        <a:pt x="8" y="95"/>
                        <a:pt x="8" y="125"/>
                      </a:cubicBezTo>
                      <a:cubicBezTo>
                        <a:pt x="8" y="155"/>
                        <a:pt x="2" y="217"/>
                        <a:pt x="8" y="243"/>
                      </a:cubicBezTo>
                      <a:cubicBezTo>
                        <a:pt x="14" y="269"/>
                        <a:pt x="32" y="275"/>
                        <a:pt x="46" y="283"/>
                      </a:cubicBezTo>
                      <a:cubicBezTo>
                        <a:pt x="60" y="291"/>
                        <a:pt x="77" y="294"/>
                        <a:pt x="94" y="293"/>
                      </a:cubicBezTo>
                      <a:cubicBezTo>
                        <a:pt x="111" y="292"/>
                        <a:pt x="140" y="290"/>
                        <a:pt x="148" y="277"/>
                      </a:cubicBezTo>
                      <a:cubicBezTo>
                        <a:pt x="156" y="264"/>
                        <a:pt x="148" y="243"/>
                        <a:pt x="144" y="217"/>
                      </a:cubicBezTo>
                      <a:cubicBezTo>
                        <a:pt x="140" y="191"/>
                        <a:pt x="125" y="154"/>
                        <a:pt x="122" y="121"/>
                      </a:cubicBezTo>
                      <a:cubicBezTo>
                        <a:pt x="119" y="88"/>
                        <a:pt x="139" y="34"/>
                        <a:pt x="128"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1" name="Freeform 778">
                  <a:extLst>
                    <a:ext uri="{FF2B5EF4-FFF2-40B4-BE49-F238E27FC236}">
                      <a16:creationId xmlns:a16="http://schemas.microsoft.com/office/drawing/2014/main" id="{564C76BE-0BE1-41B0-BCFF-FFAE0F20174D}"/>
                    </a:ext>
                  </a:extLst>
                </p:cNvPr>
                <p:cNvSpPr>
                  <a:spLocks/>
                </p:cNvSpPr>
                <p:nvPr/>
              </p:nvSpPr>
              <p:spPr bwMode="auto">
                <a:xfrm>
                  <a:off x="3084" y="2573"/>
                  <a:ext cx="170" cy="242"/>
                </a:xfrm>
                <a:custGeom>
                  <a:avLst/>
                  <a:gdLst>
                    <a:gd name="T0" fmla="*/ 114 w 170"/>
                    <a:gd name="T1" fmla="*/ 3 h 242"/>
                    <a:gd name="T2" fmla="*/ 16 w 170"/>
                    <a:gd name="T3" fmla="*/ 9 h 242"/>
                    <a:gd name="T4" fmla="*/ 18 w 170"/>
                    <a:gd name="T5" fmla="*/ 57 h 242"/>
                    <a:gd name="T6" fmla="*/ 30 w 170"/>
                    <a:gd name="T7" fmla="*/ 183 h 242"/>
                    <a:gd name="T8" fmla="*/ 54 w 170"/>
                    <a:gd name="T9" fmla="*/ 233 h 242"/>
                    <a:gd name="T10" fmla="*/ 132 w 170"/>
                    <a:gd name="T11" fmla="*/ 235 h 242"/>
                    <a:gd name="T12" fmla="*/ 166 w 170"/>
                    <a:gd name="T13" fmla="*/ 199 h 242"/>
                    <a:gd name="T14" fmla="*/ 156 w 170"/>
                    <a:gd name="T15" fmla="*/ 81 h 242"/>
                    <a:gd name="T16" fmla="*/ 154 w 170"/>
                    <a:gd name="T17" fmla="*/ 23 h 242"/>
                    <a:gd name="T18" fmla="*/ 114 w 170"/>
                    <a:gd name="T19" fmla="*/ 3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242"/>
                    <a:gd name="T32" fmla="*/ 170 w 170"/>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242">
                      <a:moveTo>
                        <a:pt x="114" y="3"/>
                      </a:moveTo>
                      <a:cubicBezTo>
                        <a:pt x="91" y="1"/>
                        <a:pt x="32" y="0"/>
                        <a:pt x="16" y="9"/>
                      </a:cubicBezTo>
                      <a:cubicBezTo>
                        <a:pt x="0" y="18"/>
                        <a:pt x="16" y="28"/>
                        <a:pt x="18" y="57"/>
                      </a:cubicBezTo>
                      <a:cubicBezTo>
                        <a:pt x="20" y="86"/>
                        <a:pt x="24" y="154"/>
                        <a:pt x="30" y="183"/>
                      </a:cubicBezTo>
                      <a:cubicBezTo>
                        <a:pt x="36" y="212"/>
                        <a:pt x="37" y="224"/>
                        <a:pt x="54" y="233"/>
                      </a:cubicBezTo>
                      <a:cubicBezTo>
                        <a:pt x="71" y="242"/>
                        <a:pt x="113" y="241"/>
                        <a:pt x="132" y="235"/>
                      </a:cubicBezTo>
                      <a:cubicBezTo>
                        <a:pt x="151" y="229"/>
                        <a:pt x="162" y="225"/>
                        <a:pt x="166" y="199"/>
                      </a:cubicBezTo>
                      <a:cubicBezTo>
                        <a:pt x="170" y="173"/>
                        <a:pt x="158" y="110"/>
                        <a:pt x="156" y="81"/>
                      </a:cubicBezTo>
                      <a:cubicBezTo>
                        <a:pt x="154" y="52"/>
                        <a:pt x="162" y="36"/>
                        <a:pt x="154" y="23"/>
                      </a:cubicBezTo>
                      <a:cubicBezTo>
                        <a:pt x="146" y="10"/>
                        <a:pt x="137" y="5"/>
                        <a:pt x="114"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2" name="Freeform 779">
                  <a:extLst>
                    <a:ext uri="{FF2B5EF4-FFF2-40B4-BE49-F238E27FC236}">
                      <a16:creationId xmlns:a16="http://schemas.microsoft.com/office/drawing/2014/main" id="{EB2C6790-05C1-42BD-9049-BDC6714138B6}"/>
                    </a:ext>
                  </a:extLst>
                </p:cNvPr>
                <p:cNvSpPr>
                  <a:spLocks/>
                </p:cNvSpPr>
                <p:nvPr/>
              </p:nvSpPr>
              <p:spPr bwMode="auto">
                <a:xfrm>
                  <a:off x="2906" y="2345"/>
                  <a:ext cx="205" cy="207"/>
                </a:xfrm>
                <a:custGeom>
                  <a:avLst/>
                  <a:gdLst>
                    <a:gd name="T0" fmla="*/ 74 w 205"/>
                    <a:gd name="T1" fmla="*/ 5 h 207"/>
                    <a:gd name="T2" fmla="*/ 12 w 205"/>
                    <a:gd name="T3" fmla="*/ 47 h 207"/>
                    <a:gd name="T4" fmla="*/ 2 w 205"/>
                    <a:gd name="T5" fmla="*/ 75 h 207"/>
                    <a:gd name="T6" fmla="*/ 12 w 205"/>
                    <a:gd name="T7" fmla="*/ 179 h 207"/>
                    <a:gd name="T8" fmla="*/ 48 w 205"/>
                    <a:gd name="T9" fmla="*/ 199 h 207"/>
                    <a:gd name="T10" fmla="*/ 112 w 205"/>
                    <a:gd name="T11" fmla="*/ 191 h 207"/>
                    <a:gd name="T12" fmla="*/ 162 w 205"/>
                    <a:gd name="T13" fmla="*/ 203 h 207"/>
                    <a:gd name="T14" fmla="*/ 198 w 205"/>
                    <a:gd name="T15" fmla="*/ 167 h 207"/>
                    <a:gd name="T16" fmla="*/ 204 w 205"/>
                    <a:gd name="T17" fmla="*/ 89 h 207"/>
                    <a:gd name="T18" fmla="*/ 198 w 205"/>
                    <a:gd name="T19" fmla="*/ 65 h 207"/>
                    <a:gd name="T20" fmla="*/ 160 w 205"/>
                    <a:gd name="T21" fmla="*/ 53 h 207"/>
                    <a:gd name="T22" fmla="*/ 126 w 205"/>
                    <a:gd name="T23" fmla="*/ 49 h 207"/>
                    <a:gd name="T24" fmla="*/ 98 w 205"/>
                    <a:gd name="T25" fmla="*/ 15 h 207"/>
                    <a:gd name="T26" fmla="*/ 74 w 205"/>
                    <a:gd name="T27" fmla="*/ 5 h 2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5"/>
                    <a:gd name="T43" fmla="*/ 0 h 207"/>
                    <a:gd name="T44" fmla="*/ 205 w 205"/>
                    <a:gd name="T45" fmla="*/ 207 h 2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5" h="207">
                      <a:moveTo>
                        <a:pt x="74" y="5"/>
                      </a:moveTo>
                      <a:cubicBezTo>
                        <a:pt x="60" y="10"/>
                        <a:pt x="24" y="35"/>
                        <a:pt x="12" y="47"/>
                      </a:cubicBezTo>
                      <a:cubicBezTo>
                        <a:pt x="0" y="59"/>
                        <a:pt x="2" y="53"/>
                        <a:pt x="2" y="75"/>
                      </a:cubicBezTo>
                      <a:cubicBezTo>
                        <a:pt x="2" y="97"/>
                        <a:pt x="4" y="158"/>
                        <a:pt x="12" y="179"/>
                      </a:cubicBezTo>
                      <a:cubicBezTo>
                        <a:pt x="20" y="200"/>
                        <a:pt x="31" y="197"/>
                        <a:pt x="48" y="199"/>
                      </a:cubicBezTo>
                      <a:cubicBezTo>
                        <a:pt x="65" y="201"/>
                        <a:pt x="93" y="190"/>
                        <a:pt x="112" y="191"/>
                      </a:cubicBezTo>
                      <a:cubicBezTo>
                        <a:pt x="131" y="192"/>
                        <a:pt x="148" y="207"/>
                        <a:pt x="162" y="203"/>
                      </a:cubicBezTo>
                      <a:cubicBezTo>
                        <a:pt x="176" y="199"/>
                        <a:pt x="191" y="186"/>
                        <a:pt x="198" y="167"/>
                      </a:cubicBezTo>
                      <a:cubicBezTo>
                        <a:pt x="205" y="148"/>
                        <a:pt x="204" y="106"/>
                        <a:pt x="204" y="89"/>
                      </a:cubicBezTo>
                      <a:cubicBezTo>
                        <a:pt x="204" y="72"/>
                        <a:pt x="205" y="71"/>
                        <a:pt x="198" y="65"/>
                      </a:cubicBezTo>
                      <a:cubicBezTo>
                        <a:pt x="191" y="59"/>
                        <a:pt x="172" y="56"/>
                        <a:pt x="160" y="53"/>
                      </a:cubicBezTo>
                      <a:cubicBezTo>
                        <a:pt x="148" y="50"/>
                        <a:pt x="136" y="55"/>
                        <a:pt x="126" y="49"/>
                      </a:cubicBezTo>
                      <a:cubicBezTo>
                        <a:pt x="116" y="43"/>
                        <a:pt x="107" y="23"/>
                        <a:pt x="98" y="15"/>
                      </a:cubicBezTo>
                      <a:cubicBezTo>
                        <a:pt x="89" y="7"/>
                        <a:pt x="88" y="0"/>
                        <a:pt x="7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3" name="Freeform 780">
                  <a:extLst>
                    <a:ext uri="{FF2B5EF4-FFF2-40B4-BE49-F238E27FC236}">
                      <a16:creationId xmlns:a16="http://schemas.microsoft.com/office/drawing/2014/main" id="{C51AA519-AD4D-4343-893A-255EA83C39B6}"/>
                    </a:ext>
                  </a:extLst>
                </p:cNvPr>
                <p:cNvSpPr>
                  <a:spLocks/>
                </p:cNvSpPr>
                <p:nvPr/>
              </p:nvSpPr>
              <p:spPr bwMode="auto">
                <a:xfrm>
                  <a:off x="3103" y="2386"/>
                  <a:ext cx="212" cy="193"/>
                </a:xfrm>
                <a:custGeom>
                  <a:avLst/>
                  <a:gdLst>
                    <a:gd name="T0" fmla="*/ 93 w 212"/>
                    <a:gd name="T1" fmla="*/ 2 h 193"/>
                    <a:gd name="T2" fmla="*/ 81 w 212"/>
                    <a:gd name="T3" fmla="*/ 20 h 193"/>
                    <a:gd name="T4" fmla="*/ 17 w 212"/>
                    <a:gd name="T5" fmla="*/ 22 h 193"/>
                    <a:gd name="T6" fmla="*/ 11 w 212"/>
                    <a:gd name="T7" fmla="*/ 56 h 193"/>
                    <a:gd name="T8" fmla="*/ 3 w 212"/>
                    <a:gd name="T9" fmla="*/ 140 h 193"/>
                    <a:gd name="T10" fmla="*/ 31 w 212"/>
                    <a:gd name="T11" fmla="*/ 176 h 193"/>
                    <a:gd name="T12" fmla="*/ 133 w 212"/>
                    <a:gd name="T13" fmla="*/ 188 h 193"/>
                    <a:gd name="T14" fmla="*/ 191 w 212"/>
                    <a:gd name="T15" fmla="*/ 146 h 193"/>
                    <a:gd name="T16" fmla="*/ 207 w 212"/>
                    <a:gd name="T17" fmla="*/ 88 h 193"/>
                    <a:gd name="T18" fmla="*/ 201 w 212"/>
                    <a:gd name="T19" fmla="*/ 40 h 193"/>
                    <a:gd name="T20" fmla="*/ 139 w 212"/>
                    <a:gd name="T21" fmla="*/ 34 h 193"/>
                    <a:gd name="T22" fmla="*/ 93 w 212"/>
                    <a:gd name="T23" fmla="*/ 2 h 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93"/>
                    <a:gd name="T38" fmla="*/ 212 w 212"/>
                    <a:gd name="T39" fmla="*/ 193 h 1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93">
                      <a:moveTo>
                        <a:pt x="93" y="2"/>
                      </a:moveTo>
                      <a:cubicBezTo>
                        <a:pt x="83" y="0"/>
                        <a:pt x="94" y="17"/>
                        <a:pt x="81" y="20"/>
                      </a:cubicBezTo>
                      <a:cubicBezTo>
                        <a:pt x="68" y="23"/>
                        <a:pt x="29" y="16"/>
                        <a:pt x="17" y="22"/>
                      </a:cubicBezTo>
                      <a:cubicBezTo>
                        <a:pt x="5" y="28"/>
                        <a:pt x="13" y="36"/>
                        <a:pt x="11" y="56"/>
                      </a:cubicBezTo>
                      <a:cubicBezTo>
                        <a:pt x="9" y="76"/>
                        <a:pt x="0" y="120"/>
                        <a:pt x="3" y="140"/>
                      </a:cubicBezTo>
                      <a:cubicBezTo>
                        <a:pt x="6" y="160"/>
                        <a:pt x="9" y="168"/>
                        <a:pt x="31" y="176"/>
                      </a:cubicBezTo>
                      <a:cubicBezTo>
                        <a:pt x="53" y="184"/>
                        <a:pt x="106" y="193"/>
                        <a:pt x="133" y="188"/>
                      </a:cubicBezTo>
                      <a:cubicBezTo>
                        <a:pt x="160" y="183"/>
                        <a:pt x="179" y="163"/>
                        <a:pt x="191" y="146"/>
                      </a:cubicBezTo>
                      <a:cubicBezTo>
                        <a:pt x="203" y="129"/>
                        <a:pt x="205" y="106"/>
                        <a:pt x="207" y="88"/>
                      </a:cubicBezTo>
                      <a:cubicBezTo>
                        <a:pt x="209" y="70"/>
                        <a:pt x="212" y="49"/>
                        <a:pt x="201" y="40"/>
                      </a:cubicBezTo>
                      <a:cubicBezTo>
                        <a:pt x="190" y="31"/>
                        <a:pt x="155" y="40"/>
                        <a:pt x="139" y="34"/>
                      </a:cubicBezTo>
                      <a:cubicBezTo>
                        <a:pt x="123" y="28"/>
                        <a:pt x="103" y="4"/>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4" name="Freeform 781">
                  <a:extLst>
                    <a:ext uri="{FF2B5EF4-FFF2-40B4-BE49-F238E27FC236}">
                      <a16:creationId xmlns:a16="http://schemas.microsoft.com/office/drawing/2014/main" id="{A5775570-460D-4233-8C0A-3BA431D8CD6E}"/>
                    </a:ext>
                  </a:extLst>
                </p:cNvPr>
                <p:cNvSpPr>
                  <a:spLocks/>
                </p:cNvSpPr>
                <p:nvPr/>
              </p:nvSpPr>
              <p:spPr bwMode="auto">
                <a:xfrm>
                  <a:off x="3197" y="2233"/>
                  <a:ext cx="206" cy="199"/>
                </a:xfrm>
                <a:custGeom>
                  <a:avLst/>
                  <a:gdLst>
                    <a:gd name="T0" fmla="*/ 173 w 206"/>
                    <a:gd name="T1" fmla="*/ 19 h 199"/>
                    <a:gd name="T2" fmla="*/ 159 w 206"/>
                    <a:gd name="T3" fmla="*/ 19 h 199"/>
                    <a:gd name="T4" fmla="*/ 73 w 206"/>
                    <a:gd name="T5" fmla="*/ 9 h 199"/>
                    <a:gd name="T6" fmla="*/ 51 w 206"/>
                    <a:gd name="T7" fmla="*/ 5 h 199"/>
                    <a:gd name="T8" fmla="*/ 23 w 206"/>
                    <a:gd name="T9" fmla="*/ 39 h 199"/>
                    <a:gd name="T10" fmla="*/ 3 w 206"/>
                    <a:gd name="T11" fmla="*/ 59 h 199"/>
                    <a:gd name="T12" fmla="*/ 5 w 206"/>
                    <a:gd name="T13" fmla="*/ 137 h 199"/>
                    <a:gd name="T14" fmla="*/ 15 w 206"/>
                    <a:gd name="T15" fmla="*/ 161 h 199"/>
                    <a:gd name="T16" fmla="*/ 55 w 206"/>
                    <a:gd name="T17" fmla="*/ 187 h 199"/>
                    <a:gd name="T18" fmla="*/ 129 w 206"/>
                    <a:gd name="T19" fmla="*/ 189 h 199"/>
                    <a:gd name="T20" fmla="*/ 169 w 206"/>
                    <a:gd name="T21" fmla="*/ 187 h 199"/>
                    <a:gd name="T22" fmla="*/ 201 w 206"/>
                    <a:gd name="T23" fmla="*/ 117 h 199"/>
                    <a:gd name="T24" fmla="*/ 201 w 206"/>
                    <a:gd name="T25" fmla="*/ 53 h 199"/>
                    <a:gd name="T26" fmla="*/ 173 w 206"/>
                    <a:gd name="T27" fmla="*/ 19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199"/>
                    <a:gd name="T44" fmla="*/ 206 w 206"/>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199">
                      <a:moveTo>
                        <a:pt x="173" y="19"/>
                      </a:moveTo>
                      <a:cubicBezTo>
                        <a:pt x="166" y="13"/>
                        <a:pt x="176" y="21"/>
                        <a:pt x="159" y="19"/>
                      </a:cubicBezTo>
                      <a:cubicBezTo>
                        <a:pt x="142" y="17"/>
                        <a:pt x="91" y="11"/>
                        <a:pt x="73" y="9"/>
                      </a:cubicBezTo>
                      <a:cubicBezTo>
                        <a:pt x="55" y="7"/>
                        <a:pt x="59" y="0"/>
                        <a:pt x="51" y="5"/>
                      </a:cubicBezTo>
                      <a:cubicBezTo>
                        <a:pt x="43" y="10"/>
                        <a:pt x="31" y="30"/>
                        <a:pt x="23" y="39"/>
                      </a:cubicBezTo>
                      <a:cubicBezTo>
                        <a:pt x="15" y="48"/>
                        <a:pt x="6" y="43"/>
                        <a:pt x="3" y="59"/>
                      </a:cubicBezTo>
                      <a:cubicBezTo>
                        <a:pt x="0" y="75"/>
                        <a:pt x="3" y="120"/>
                        <a:pt x="5" y="137"/>
                      </a:cubicBezTo>
                      <a:cubicBezTo>
                        <a:pt x="7" y="154"/>
                        <a:pt x="7" y="153"/>
                        <a:pt x="15" y="161"/>
                      </a:cubicBezTo>
                      <a:cubicBezTo>
                        <a:pt x="23" y="169"/>
                        <a:pt x="36" y="182"/>
                        <a:pt x="55" y="187"/>
                      </a:cubicBezTo>
                      <a:cubicBezTo>
                        <a:pt x="74" y="192"/>
                        <a:pt x="110" y="189"/>
                        <a:pt x="129" y="189"/>
                      </a:cubicBezTo>
                      <a:cubicBezTo>
                        <a:pt x="148" y="189"/>
                        <a:pt x="157" y="199"/>
                        <a:pt x="169" y="187"/>
                      </a:cubicBezTo>
                      <a:cubicBezTo>
                        <a:pt x="181" y="175"/>
                        <a:pt x="196" y="139"/>
                        <a:pt x="201" y="117"/>
                      </a:cubicBezTo>
                      <a:cubicBezTo>
                        <a:pt x="206" y="95"/>
                        <a:pt x="206" y="70"/>
                        <a:pt x="201" y="53"/>
                      </a:cubicBezTo>
                      <a:cubicBezTo>
                        <a:pt x="196" y="36"/>
                        <a:pt x="180" y="25"/>
                        <a:pt x="173" y="1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5" name="Freeform 782">
                  <a:extLst>
                    <a:ext uri="{FF2B5EF4-FFF2-40B4-BE49-F238E27FC236}">
                      <a16:creationId xmlns:a16="http://schemas.microsoft.com/office/drawing/2014/main" id="{2C898ED7-BE6B-4EFE-B9C3-A887D1794680}"/>
                    </a:ext>
                  </a:extLst>
                </p:cNvPr>
                <p:cNvSpPr>
                  <a:spLocks/>
                </p:cNvSpPr>
                <p:nvPr/>
              </p:nvSpPr>
              <p:spPr bwMode="auto">
                <a:xfrm>
                  <a:off x="2784" y="2189"/>
                  <a:ext cx="217" cy="212"/>
                </a:xfrm>
                <a:custGeom>
                  <a:avLst/>
                  <a:gdLst>
                    <a:gd name="T0" fmla="*/ 212 w 217"/>
                    <a:gd name="T1" fmla="*/ 37 h 212"/>
                    <a:gd name="T2" fmla="*/ 212 w 217"/>
                    <a:gd name="T3" fmla="*/ 99 h 212"/>
                    <a:gd name="T4" fmla="*/ 204 w 217"/>
                    <a:gd name="T5" fmla="*/ 147 h 212"/>
                    <a:gd name="T6" fmla="*/ 134 w 217"/>
                    <a:gd name="T7" fmla="*/ 193 h 212"/>
                    <a:gd name="T8" fmla="*/ 112 w 217"/>
                    <a:gd name="T9" fmla="*/ 209 h 212"/>
                    <a:gd name="T10" fmla="*/ 18 w 217"/>
                    <a:gd name="T11" fmla="*/ 173 h 212"/>
                    <a:gd name="T12" fmla="*/ 22 w 217"/>
                    <a:gd name="T13" fmla="*/ 141 h 212"/>
                    <a:gd name="T14" fmla="*/ 30 w 217"/>
                    <a:gd name="T15" fmla="*/ 77 h 212"/>
                    <a:gd name="T16" fmla="*/ 2 w 217"/>
                    <a:gd name="T17" fmla="*/ 35 h 212"/>
                    <a:gd name="T18" fmla="*/ 20 w 217"/>
                    <a:gd name="T19" fmla="*/ 5 h 212"/>
                    <a:gd name="T20" fmla="*/ 70 w 217"/>
                    <a:gd name="T21" fmla="*/ 11 h 212"/>
                    <a:gd name="T22" fmla="*/ 118 w 217"/>
                    <a:gd name="T23" fmla="*/ 1 h 212"/>
                    <a:gd name="T24" fmla="*/ 152 w 217"/>
                    <a:gd name="T25" fmla="*/ 5 h 212"/>
                    <a:gd name="T26" fmla="*/ 166 w 217"/>
                    <a:gd name="T27" fmla="*/ 27 h 212"/>
                    <a:gd name="T28" fmla="*/ 192 w 217"/>
                    <a:gd name="T29" fmla="*/ 35 h 212"/>
                    <a:gd name="T30" fmla="*/ 212 w 217"/>
                    <a:gd name="T31" fmla="*/ 37 h 2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212"/>
                    <a:gd name="T50" fmla="*/ 217 w 217"/>
                    <a:gd name="T51" fmla="*/ 212 h 2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212">
                      <a:moveTo>
                        <a:pt x="212" y="37"/>
                      </a:moveTo>
                      <a:cubicBezTo>
                        <a:pt x="215" y="48"/>
                        <a:pt x="213" y="81"/>
                        <a:pt x="212" y="99"/>
                      </a:cubicBezTo>
                      <a:cubicBezTo>
                        <a:pt x="211" y="117"/>
                        <a:pt x="217" y="131"/>
                        <a:pt x="204" y="147"/>
                      </a:cubicBezTo>
                      <a:cubicBezTo>
                        <a:pt x="191" y="163"/>
                        <a:pt x="149" y="183"/>
                        <a:pt x="134" y="193"/>
                      </a:cubicBezTo>
                      <a:cubicBezTo>
                        <a:pt x="119" y="203"/>
                        <a:pt x="131" y="212"/>
                        <a:pt x="112" y="209"/>
                      </a:cubicBezTo>
                      <a:cubicBezTo>
                        <a:pt x="93" y="206"/>
                        <a:pt x="33" y="184"/>
                        <a:pt x="18" y="173"/>
                      </a:cubicBezTo>
                      <a:cubicBezTo>
                        <a:pt x="3" y="162"/>
                        <a:pt x="20" y="157"/>
                        <a:pt x="22" y="141"/>
                      </a:cubicBezTo>
                      <a:cubicBezTo>
                        <a:pt x="24" y="125"/>
                        <a:pt x="33" y="95"/>
                        <a:pt x="30" y="77"/>
                      </a:cubicBezTo>
                      <a:cubicBezTo>
                        <a:pt x="27" y="59"/>
                        <a:pt x="4" y="47"/>
                        <a:pt x="2" y="35"/>
                      </a:cubicBezTo>
                      <a:cubicBezTo>
                        <a:pt x="0" y="23"/>
                        <a:pt x="9" y="9"/>
                        <a:pt x="20" y="5"/>
                      </a:cubicBezTo>
                      <a:cubicBezTo>
                        <a:pt x="31" y="1"/>
                        <a:pt x="54" y="12"/>
                        <a:pt x="70" y="11"/>
                      </a:cubicBezTo>
                      <a:cubicBezTo>
                        <a:pt x="86" y="10"/>
                        <a:pt x="104" y="2"/>
                        <a:pt x="118" y="1"/>
                      </a:cubicBezTo>
                      <a:cubicBezTo>
                        <a:pt x="132" y="0"/>
                        <a:pt x="144" y="1"/>
                        <a:pt x="152" y="5"/>
                      </a:cubicBezTo>
                      <a:cubicBezTo>
                        <a:pt x="160" y="9"/>
                        <a:pt x="159" y="22"/>
                        <a:pt x="166" y="27"/>
                      </a:cubicBezTo>
                      <a:cubicBezTo>
                        <a:pt x="173" y="32"/>
                        <a:pt x="185" y="34"/>
                        <a:pt x="192" y="35"/>
                      </a:cubicBezTo>
                      <a:cubicBezTo>
                        <a:pt x="199" y="36"/>
                        <a:pt x="209" y="26"/>
                        <a:pt x="212"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6" name="Freeform 783">
                  <a:extLst>
                    <a:ext uri="{FF2B5EF4-FFF2-40B4-BE49-F238E27FC236}">
                      <a16:creationId xmlns:a16="http://schemas.microsoft.com/office/drawing/2014/main" id="{D431A16C-E585-4558-BC71-1C17602A0E99}"/>
                    </a:ext>
                  </a:extLst>
                </p:cNvPr>
                <p:cNvSpPr>
                  <a:spLocks/>
                </p:cNvSpPr>
                <p:nvPr/>
              </p:nvSpPr>
              <p:spPr bwMode="auto">
                <a:xfrm>
                  <a:off x="2702" y="2348"/>
                  <a:ext cx="210" cy="186"/>
                </a:xfrm>
                <a:custGeom>
                  <a:avLst/>
                  <a:gdLst>
                    <a:gd name="T0" fmla="*/ 196 w 210"/>
                    <a:gd name="T1" fmla="*/ 54 h 186"/>
                    <a:gd name="T2" fmla="*/ 128 w 210"/>
                    <a:gd name="T3" fmla="*/ 20 h 186"/>
                    <a:gd name="T4" fmla="*/ 96 w 210"/>
                    <a:gd name="T5" fmla="*/ 2 h 186"/>
                    <a:gd name="T6" fmla="*/ 48 w 210"/>
                    <a:gd name="T7" fmla="*/ 34 h 186"/>
                    <a:gd name="T8" fmla="*/ 22 w 210"/>
                    <a:gd name="T9" fmla="*/ 36 h 186"/>
                    <a:gd name="T10" fmla="*/ 2 w 210"/>
                    <a:gd name="T11" fmla="*/ 90 h 186"/>
                    <a:gd name="T12" fmla="*/ 10 w 210"/>
                    <a:gd name="T13" fmla="*/ 158 h 186"/>
                    <a:gd name="T14" fmla="*/ 26 w 210"/>
                    <a:gd name="T15" fmla="*/ 172 h 186"/>
                    <a:gd name="T16" fmla="*/ 76 w 210"/>
                    <a:gd name="T17" fmla="*/ 174 h 186"/>
                    <a:gd name="T18" fmla="*/ 120 w 210"/>
                    <a:gd name="T19" fmla="*/ 184 h 186"/>
                    <a:gd name="T20" fmla="*/ 172 w 210"/>
                    <a:gd name="T21" fmla="*/ 184 h 186"/>
                    <a:gd name="T22" fmla="*/ 196 w 210"/>
                    <a:gd name="T23" fmla="*/ 172 h 186"/>
                    <a:gd name="T24" fmla="*/ 210 w 210"/>
                    <a:gd name="T25" fmla="*/ 130 h 186"/>
                    <a:gd name="T26" fmla="*/ 196 w 210"/>
                    <a:gd name="T27" fmla="*/ 54 h 1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0"/>
                    <a:gd name="T43" fmla="*/ 0 h 186"/>
                    <a:gd name="T44" fmla="*/ 210 w 210"/>
                    <a:gd name="T45" fmla="*/ 186 h 1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0" h="186">
                      <a:moveTo>
                        <a:pt x="196" y="54"/>
                      </a:moveTo>
                      <a:cubicBezTo>
                        <a:pt x="182" y="36"/>
                        <a:pt x="145" y="29"/>
                        <a:pt x="128" y="20"/>
                      </a:cubicBezTo>
                      <a:cubicBezTo>
                        <a:pt x="111" y="11"/>
                        <a:pt x="109" y="0"/>
                        <a:pt x="96" y="2"/>
                      </a:cubicBezTo>
                      <a:cubicBezTo>
                        <a:pt x="83" y="4"/>
                        <a:pt x="60" y="28"/>
                        <a:pt x="48" y="34"/>
                      </a:cubicBezTo>
                      <a:cubicBezTo>
                        <a:pt x="36" y="40"/>
                        <a:pt x="30" y="27"/>
                        <a:pt x="22" y="36"/>
                      </a:cubicBezTo>
                      <a:cubicBezTo>
                        <a:pt x="14" y="45"/>
                        <a:pt x="4" y="70"/>
                        <a:pt x="2" y="90"/>
                      </a:cubicBezTo>
                      <a:cubicBezTo>
                        <a:pt x="0" y="110"/>
                        <a:pt x="6" y="144"/>
                        <a:pt x="10" y="158"/>
                      </a:cubicBezTo>
                      <a:cubicBezTo>
                        <a:pt x="14" y="172"/>
                        <a:pt x="15" y="169"/>
                        <a:pt x="26" y="172"/>
                      </a:cubicBezTo>
                      <a:cubicBezTo>
                        <a:pt x="37" y="175"/>
                        <a:pt x="60" y="172"/>
                        <a:pt x="76" y="174"/>
                      </a:cubicBezTo>
                      <a:cubicBezTo>
                        <a:pt x="92" y="176"/>
                        <a:pt x="104" y="182"/>
                        <a:pt x="120" y="184"/>
                      </a:cubicBezTo>
                      <a:cubicBezTo>
                        <a:pt x="136" y="186"/>
                        <a:pt x="159" y="186"/>
                        <a:pt x="172" y="184"/>
                      </a:cubicBezTo>
                      <a:cubicBezTo>
                        <a:pt x="185" y="182"/>
                        <a:pt x="190" y="181"/>
                        <a:pt x="196" y="172"/>
                      </a:cubicBezTo>
                      <a:cubicBezTo>
                        <a:pt x="202" y="163"/>
                        <a:pt x="210" y="148"/>
                        <a:pt x="210" y="130"/>
                      </a:cubicBezTo>
                      <a:cubicBezTo>
                        <a:pt x="210" y="112"/>
                        <a:pt x="210" y="72"/>
                        <a:pt x="196" y="5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7" name="Freeform 784">
                  <a:extLst>
                    <a:ext uri="{FF2B5EF4-FFF2-40B4-BE49-F238E27FC236}">
                      <a16:creationId xmlns:a16="http://schemas.microsoft.com/office/drawing/2014/main" id="{246FA195-3159-4799-B9FC-BD4CDBECEB52}"/>
                    </a:ext>
                  </a:extLst>
                </p:cNvPr>
                <p:cNvSpPr>
                  <a:spLocks/>
                </p:cNvSpPr>
                <p:nvPr/>
              </p:nvSpPr>
              <p:spPr bwMode="auto">
                <a:xfrm>
                  <a:off x="2483" y="2347"/>
                  <a:ext cx="236" cy="172"/>
                </a:xfrm>
                <a:custGeom>
                  <a:avLst/>
                  <a:gdLst>
                    <a:gd name="T0" fmla="*/ 231 w 236"/>
                    <a:gd name="T1" fmla="*/ 43 h 172"/>
                    <a:gd name="T2" fmla="*/ 189 w 236"/>
                    <a:gd name="T3" fmla="*/ 9 h 172"/>
                    <a:gd name="T4" fmla="*/ 171 w 236"/>
                    <a:gd name="T5" fmla="*/ 1 h 172"/>
                    <a:gd name="T6" fmla="*/ 135 w 236"/>
                    <a:gd name="T7" fmla="*/ 17 h 172"/>
                    <a:gd name="T8" fmla="*/ 81 w 236"/>
                    <a:gd name="T9" fmla="*/ 17 h 172"/>
                    <a:gd name="T10" fmla="*/ 45 w 236"/>
                    <a:gd name="T11" fmla="*/ 17 h 172"/>
                    <a:gd name="T12" fmla="*/ 13 w 236"/>
                    <a:gd name="T13" fmla="*/ 17 h 172"/>
                    <a:gd name="T14" fmla="*/ 1 w 236"/>
                    <a:gd name="T15" fmla="*/ 25 h 172"/>
                    <a:gd name="T16" fmla="*/ 5 w 236"/>
                    <a:gd name="T17" fmla="*/ 121 h 172"/>
                    <a:gd name="T18" fmla="*/ 25 w 236"/>
                    <a:gd name="T19" fmla="*/ 161 h 172"/>
                    <a:gd name="T20" fmla="*/ 77 w 236"/>
                    <a:gd name="T21" fmla="*/ 157 h 172"/>
                    <a:gd name="T22" fmla="*/ 111 w 236"/>
                    <a:gd name="T23" fmla="*/ 171 h 172"/>
                    <a:gd name="T24" fmla="*/ 185 w 236"/>
                    <a:gd name="T25" fmla="*/ 163 h 172"/>
                    <a:gd name="T26" fmla="*/ 219 w 236"/>
                    <a:gd name="T27" fmla="*/ 127 h 172"/>
                    <a:gd name="T28" fmla="*/ 221 w 236"/>
                    <a:gd name="T29" fmla="*/ 73 h 172"/>
                    <a:gd name="T30" fmla="*/ 231 w 236"/>
                    <a:gd name="T31" fmla="*/ 43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6"/>
                    <a:gd name="T49" fmla="*/ 0 h 172"/>
                    <a:gd name="T50" fmla="*/ 236 w 236"/>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6" h="172">
                      <a:moveTo>
                        <a:pt x="231" y="43"/>
                      </a:moveTo>
                      <a:cubicBezTo>
                        <a:pt x="226" y="32"/>
                        <a:pt x="199" y="16"/>
                        <a:pt x="189" y="9"/>
                      </a:cubicBezTo>
                      <a:cubicBezTo>
                        <a:pt x="179" y="2"/>
                        <a:pt x="180" y="0"/>
                        <a:pt x="171" y="1"/>
                      </a:cubicBezTo>
                      <a:cubicBezTo>
                        <a:pt x="162" y="2"/>
                        <a:pt x="150" y="14"/>
                        <a:pt x="135" y="17"/>
                      </a:cubicBezTo>
                      <a:cubicBezTo>
                        <a:pt x="120" y="20"/>
                        <a:pt x="96" y="17"/>
                        <a:pt x="81" y="17"/>
                      </a:cubicBezTo>
                      <a:cubicBezTo>
                        <a:pt x="66" y="17"/>
                        <a:pt x="56" y="17"/>
                        <a:pt x="45" y="17"/>
                      </a:cubicBezTo>
                      <a:cubicBezTo>
                        <a:pt x="34" y="17"/>
                        <a:pt x="20" y="16"/>
                        <a:pt x="13" y="17"/>
                      </a:cubicBezTo>
                      <a:cubicBezTo>
                        <a:pt x="6" y="18"/>
                        <a:pt x="2" y="8"/>
                        <a:pt x="1" y="25"/>
                      </a:cubicBezTo>
                      <a:cubicBezTo>
                        <a:pt x="0" y="42"/>
                        <a:pt x="1" y="98"/>
                        <a:pt x="5" y="121"/>
                      </a:cubicBezTo>
                      <a:cubicBezTo>
                        <a:pt x="9" y="144"/>
                        <a:pt x="13" y="155"/>
                        <a:pt x="25" y="161"/>
                      </a:cubicBezTo>
                      <a:cubicBezTo>
                        <a:pt x="37" y="167"/>
                        <a:pt x="63" y="155"/>
                        <a:pt x="77" y="157"/>
                      </a:cubicBezTo>
                      <a:cubicBezTo>
                        <a:pt x="91" y="159"/>
                        <a:pt x="93" y="170"/>
                        <a:pt x="111" y="171"/>
                      </a:cubicBezTo>
                      <a:cubicBezTo>
                        <a:pt x="129" y="172"/>
                        <a:pt x="167" y="170"/>
                        <a:pt x="185" y="163"/>
                      </a:cubicBezTo>
                      <a:cubicBezTo>
                        <a:pt x="203" y="156"/>
                        <a:pt x="213" y="142"/>
                        <a:pt x="219" y="127"/>
                      </a:cubicBezTo>
                      <a:cubicBezTo>
                        <a:pt x="225" y="112"/>
                        <a:pt x="219" y="88"/>
                        <a:pt x="221" y="73"/>
                      </a:cubicBezTo>
                      <a:cubicBezTo>
                        <a:pt x="223" y="58"/>
                        <a:pt x="236" y="54"/>
                        <a:pt x="231"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8" name="Freeform 785">
                  <a:extLst>
                    <a:ext uri="{FF2B5EF4-FFF2-40B4-BE49-F238E27FC236}">
                      <a16:creationId xmlns:a16="http://schemas.microsoft.com/office/drawing/2014/main" id="{B46F385C-32C9-48A7-8B45-C1B802D98C4C}"/>
                    </a:ext>
                  </a:extLst>
                </p:cNvPr>
                <p:cNvSpPr>
                  <a:spLocks/>
                </p:cNvSpPr>
                <p:nvPr/>
              </p:nvSpPr>
              <p:spPr bwMode="auto">
                <a:xfrm>
                  <a:off x="2439" y="2165"/>
                  <a:ext cx="208" cy="204"/>
                </a:xfrm>
                <a:custGeom>
                  <a:avLst/>
                  <a:gdLst>
                    <a:gd name="T0" fmla="*/ 37 w 208"/>
                    <a:gd name="T1" fmla="*/ 197 h 204"/>
                    <a:gd name="T2" fmla="*/ 3 w 208"/>
                    <a:gd name="T3" fmla="*/ 155 h 204"/>
                    <a:gd name="T4" fmla="*/ 17 w 208"/>
                    <a:gd name="T5" fmla="*/ 83 h 204"/>
                    <a:gd name="T6" fmla="*/ 71 w 208"/>
                    <a:gd name="T7" fmla="*/ 39 h 204"/>
                    <a:gd name="T8" fmla="*/ 103 w 208"/>
                    <a:gd name="T9" fmla="*/ 3 h 204"/>
                    <a:gd name="T10" fmla="*/ 141 w 208"/>
                    <a:gd name="T11" fmla="*/ 21 h 204"/>
                    <a:gd name="T12" fmla="*/ 179 w 208"/>
                    <a:gd name="T13" fmla="*/ 55 h 204"/>
                    <a:gd name="T14" fmla="*/ 189 w 208"/>
                    <a:gd name="T15" fmla="*/ 113 h 204"/>
                    <a:gd name="T16" fmla="*/ 197 w 208"/>
                    <a:gd name="T17" fmla="*/ 167 h 204"/>
                    <a:gd name="T18" fmla="*/ 197 w 208"/>
                    <a:gd name="T19" fmla="*/ 193 h 204"/>
                    <a:gd name="T20" fmla="*/ 129 w 208"/>
                    <a:gd name="T21" fmla="*/ 195 h 204"/>
                    <a:gd name="T22" fmla="*/ 73 w 208"/>
                    <a:gd name="T23" fmla="*/ 195 h 204"/>
                    <a:gd name="T24" fmla="*/ 37 w 208"/>
                    <a:gd name="T25" fmla="*/ 197 h 2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8"/>
                    <a:gd name="T40" fmla="*/ 0 h 204"/>
                    <a:gd name="T41" fmla="*/ 208 w 208"/>
                    <a:gd name="T42" fmla="*/ 204 h 2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8" h="204">
                      <a:moveTo>
                        <a:pt x="37" y="197"/>
                      </a:moveTo>
                      <a:cubicBezTo>
                        <a:pt x="25" y="190"/>
                        <a:pt x="6" y="174"/>
                        <a:pt x="3" y="155"/>
                      </a:cubicBezTo>
                      <a:cubicBezTo>
                        <a:pt x="0" y="136"/>
                        <a:pt x="6" y="102"/>
                        <a:pt x="17" y="83"/>
                      </a:cubicBezTo>
                      <a:cubicBezTo>
                        <a:pt x="28" y="64"/>
                        <a:pt x="57" y="52"/>
                        <a:pt x="71" y="39"/>
                      </a:cubicBezTo>
                      <a:cubicBezTo>
                        <a:pt x="85" y="26"/>
                        <a:pt x="91" y="6"/>
                        <a:pt x="103" y="3"/>
                      </a:cubicBezTo>
                      <a:cubicBezTo>
                        <a:pt x="115" y="0"/>
                        <a:pt x="128" y="12"/>
                        <a:pt x="141" y="21"/>
                      </a:cubicBezTo>
                      <a:cubicBezTo>
                        <a:pt x="154" y="30"/>
                        <a:pt x="171" y="40"/>
                        <a:pt x="179" y="55"/>
                      </a:cubicBezTo>
                      <a:cubicBezTo>
                        <a:pt x="187" y="70"/>
                        <a:pt x="186" y="94"/>
                        <a:pt x="189" y="113"/>
                      </a:cubicBezTo>
                      <a:cubicBezTo>
                        <a:pt x="192" y="132"/>
                        <a:pt x="196" y="154"/>
                        <a:pt x="197" y="167"/>
                      </a:cubicBezTo>
                      <a:cubicBezTo>
                        <a:pt x="198" y="180"/>
                        <a:pt x="208" y="188"/>
                        <a:pt x="197" y="193"/>
                      </a:cubicBezTo>
                      <a:cubicBezTo>
                        <a:pt x="186" y="198"/>
                        <a:pt x="150" y="195"/>
                        <a:pt x="129" y="195"/>
                      </a:cubicBezTo>
                      <a:cubicBezTo>
                        <a:pt x="108" y="195"/>
                        <a:pt x="89" y="195"/>
                        <a:pt x="73" y="195"/>
                      </a:cubicBezTo>
                      <a:cubicBezTo>
                        <a:pt x="57" y="195"/>
                        <a:pt x="49" y="204"/>
                        <a:pt x="37" y="19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39" name="Freeform 786">
                  <a:extLst>
                    <a:ext uri="{FF2B5EF4-FFF2-40B4-BE49-F238E27FC236}">
                      <a16:creationId xmlns:a16="http://schemas.microsoft.com/office/drawing/2014/main" id="{C88C9314-DB63-4A38-B596-7045A1987D24}"/>
                    </a:ext>
                  </a:extLst>
                </p:cNvPr>
                <p:cNvSpPr>
                  <a:spLocks/>
                </p:cNvSpPr>
                <p:nvPr/>
              </p:nvSpPr>
              <p:spPr bwMode="auto">
                <a:xfrm>
                  <a:off x="2617" y="2175"/>
                  <a:ext cx="196" cy="211"/>
                </a:xfrm>
                <a:custGeom>
                  <a:avLst/>
                  <a:gdLst>
                    <a:gd name="T0" fmla="*/ 173 w 196"/>
                    <a:gd name="T1" fmla="*/ 21 h 211"/>
                    <a:gd name="T2" fmla="*/ 127 w 196"/>
                    <a:gd name="T3" fmla="*/ 1 h 211"/>
                    <a:gd name="T4" fmla="*/ 79 w 196"/>
                    <a:gd name="T5" fmla="*/ 27 h 211"/>
                    <a:gd name="T6" fmla="*/ 19 w 196"/>
                    <a:gd name="T7" fmla="*/ 39 h 211"/>
                    <a:gd name="T8" fmla="*/ 1 w 196"/>
                    <a:gd name="T9" fmla="*/ 47 h 211"/>
                    <a:gd name="T10" fmla="*/ 23 w 196"/>
                    <a:gd name="T11" fmla="*/ 165 h 211"/>
                    <a:gd name="T12" fmla="*/ 49 w 196"/>
                    <a:gd name="T13" fmla="*/ 171 h 211"/>
                    <a:gd name="T14" fmla="*/ 85 w 196"/>
                    <a:gd name="T15" fmla="*/ 203 h 211"/>
                    <a:gd name="T16" fmla="*/ 107 w 196"/>
                    <a:gd name="T17" fmla="*/ 209 h 211"/>
                    <a:gd name="T18" fmla="*/ 145 w 196"/>
                    <a:gd name="T19" fmla="*/ 193 h 211"/>
                    <a:gd name="T20" fmla="*/ 179 w 196"/>
                    <a:gd name="T21" fmla="*/ 169 h 211"/>
                    <a:gd name="T22" fmla="*/ 195 w 196"/>
                    <a:gd name="T23" fmla="*/ 111 h 211"/>
                    <a:gd name="T24" fmla="*/ 185 w 196"/>
                    <a:gd name="T25" fmla="*/ 79 h 211"/>
                    <a:gd name="T26" fmla="*/ 159 w 196"/>
                    <a:gd name="T27" fmla="*/ 45 h 211"/>
                    <a:gd name="T28" fmla="*/ 173 w 196"/>
                    <a:gd name="T29" fmla="*/ 21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11"/>
                    <a:gd name="T47" fmla="*/ 196 w 196"/>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11">
                      <a:moveTo>
                        <a:pt x="173" y="21"/>
                      </a:moveTo>
                      <a:cubicBezTo>
                        <a:pt x="168" y="14"/>
                        <a:pt x="143" y="0"/>
                        <a:pt x="127" y="1"/>
                      </a:cubicBezTo>
                      <a:cubicBezTo>
                        <a:pt x="111" y="2"/>
                        <a:pt x="97" y="21"/>
                        <a:pt x="79" y="27"/>
                      </a:cubicBezTo>
                      <a:cubicBezTo>
                        <a:pt x="61" y="33"/>
                        <a:pt x="32" y="36"/>
                        <a:pt x="19" y="39"/>
                      </a:cubicBezTo>
                      <a:cubicBezTo>
                        <a:pt x="6" y="42"/>
                        <a:pt x="0" y="26"/>
                        <a:pt x="1" y="47"/>
                      </a:cubicBezTo>
                      <a:cubicBezTo>
                        <a:pt x="2" y="68"/>
                        <a:pt x="15" y="144"/>
                        <a:pt x="23" y="165"/>
                      </a:cubicBezTo>
                      <a:cubicBezTo>
                        <a:pt x="31" y="186"/>
                        <a:pt x="39" y="165"/>
                        <a:pt x="49" y="171"/>
                      </a:cubicBezTo>
                      <a:cubicBezTo>
                        <a:pt x="59" y="177"/>
                        <a:pt x="75" y="197"/>
                        <a:pt x="85" y="203"/>
                      </a:cubicBezTo>
                      <a:cubicBezTo>
                        <a:pt x="95" y="209"/>
                        <a:pt x="97" y="211"/>
                        <a:pt x="107" y="209"/>
                      </a:cubicBezTo>
                      <a:cubicBezTo>
                        <a:pt x="117" y="207"/>
                        <a:pt x="133" y="200"/>
                        <a:pt x="145" y="193"/>
                      </a:cubicBezTo>
                      <a:cubicBezTo>
                        <a:pt x="157" y="186"/>
                        <a:pt x="171" y="183"/>
                        <a:pt x="179" y="169"/>
                      </a:cubicBezTo>
                      <a:cubicBezTo>
                        <a:pt x="187" y="155"/>
                        <a:pt x="194" y="126"/>
                        <a:pt x="195" y="111"/>
                      </a:cubicBezTo>
                      <a:cubicBezTo>
                        <a:pt x="196" y="96"/>
                        <a:pt x="191" y="90"/>
                        <a:pt x="185" y="79"/>
                      </a:cubicBezTo>
                      <a:cubicBezTo>
                        <a:pt x="179" y="68"/>
                        <a:pt x="161" y="55"/>
                        <a:pt x="159" y="45"/>
                      </a:cubicBezTo>
                      <a:cubicBezTo>
                        <a:pt x="157" y="35"/>
                        <a:pt x="178" y="28"/>
                        <a:pt x="173" y="2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0" name="Freeform 787">
                  <a:extLst>
                    <a:ext uri="{FF2B5EF4-FFF2-40B4-BE49-F238E27FC236}">
                      <a16:creationId xmlns:a16="http://schemas.microsoft.com/office/drawing/2014/main" id="{33239728-04BA-4F1E-8A97-520023C2F010}"/>
                    </a:ext>
                  </a:extLst>
                </p:cNvPr>
                <p:cNvSpPr>
                  <a:spLocks/>
                </p:cNvSpPr>
                <p:nvPr/>
              </p:nvSpPr>
              <p:spPr bwMode="auto">
                <a:xfrm>
                  <a:off x="2228" y="2176"/>
                  <a:ext cx="215" cy="175"/>
                </a:xfrm>
                <a:custGeom>
                  <a:avLst/>
                  <a:gdLst>
                    <a:gd name="T0" fmla="*/ 210 w 215"/>
                    <a:gd name="T1" fmla="*/ 94 h 175"/>
                    <a:gd name="T2" fmla="*/ 198 w 215"/>
                    <a:gd name="T3" fmla="*/ 44 h 175"/>
                    <a:gd name="T4" fmla="*/ 156 w 215"/>
                    <a:gd name="T5" fmla="*/ 14 h 175"/>
                    <a:gd name="T6" fmla="*/ 122 w 215"/>
                    <a:gd name="T7" fmla="*/ 4 h 175"/>
                    <a:gd name="T8" fmla="*/ 98 w 215"/>
                    <a:gd name="T9" fmla="*/ 4 h 175"/>
                    <a:gd name="T10" fmla="*/ 54 w 215"/>
                    <a:gd name="T11" fmla="*/ 26 h 175"/>
                    <a:gd name="T12" fmla="*/ 8 w 215"/>
                    <a:gd name="T13" fmla="*/ 106 h 175"/>
                    <a:gd name="T14" fmla="*/ 8 w 215"/>
                    <a:gd name="T15" fmla="*/ 142 h 175"/>
                    <a:gd name="T16" fmla="*/ 56 w 215"/>
                    <a:gd name="T17" fmla="*/ 168 h 175"/>
                    <a:gd name="T18" fmla="*/ 112 w 215"/>
                    <a:gd name="T19" fmla="*/ 172 h 175"/>
                    <a:gd name="T20" fmla="*/ 178 w 215"/>
                    <a:gd name="T21" fmla="*/ 152 h 175"/>
                    <a:gd name="T22" fmla="*/ 210 w 215"/>
                    <a:gd name="T23" fmla="*/ 122 h 175"/>
                    <a:gd name="T24" fmla="*/ 208 w 215"/>
                    <a:gd name="T25" fmla="*/ 72 h 175"/>
                    <a:gd name="T26" fmla="*/ 202 w 215"/>
                    <a:gd name="T27" fmla="*/ 46 h 1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5"/>
                    <a:gd name="T43" fmla="*/ 0 h 175"/>
                    <a:gd name="T44" fmla="*/ 215 w 215"/>
                    <a:gd name="T45" fmla="*/ 175 h 1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5" h="175">
                      <a:moveTo>
                        <a:pt x="210" y="94"/>
                      </a:moveTo>
                      <a:cubicBezTo>
                        <a:pt x="208" y="75"/>
                        <a:pt x="207" y="57"/>
                        <a:pt x="198" y="44"/>
                      </a:cubicBezTo>
                      <a:cubicBezTo>
                        <a:pt x="189" y="31"/>
                        <a:pt x="169" y="21"/>
                        <a:pt x="156" y="14"/>
                      </a:cubicBezTo>
                      <a:cubicBezTo>
                        <a:pt x="143" y="7"/>
                        <a:pt x="132" y="6"/>
                        <a:pt x="122" y="4"/>
                      </a:cubicBezTo>
                      <a:cubicBezTo>
                        <a:pt x="112" y="2"/>
                        <a:pt x="109" y="0"/>
                        <a:pt x="98" y="4"/>
                      </a:cubicBezTo>
                      <a:cubicBezTo>
                        <a:pt x="87" y="8"/>
                        <a:pt x="69" y="9"/>
                        <a:pt x="54" y="26"/>
                      </a:cubicBezTo>
                      <a:cubicBezTo>
                        <a:pt x="39" y="43"/>
                        <a:pt x="16" y="87"/>
                        <a:pt x="8" y="106"/>
                      </a:cubicBezTo>
                      <a:cubicBezTo>
                        <a:pt x="0" y="125"/>
                        <a:pt x="0" y="132"/>
                        <a:pt x="8" y="142"/>
                      </a:cubicBezTo>
                      <a:cubicBezTo>
                        <a:pt x="16" y="152"/>
                        <a:pt x="39" y="163"/>
                        <a:pt x="56" y="168"/>
                      </a:cubicBezTo>
                      <a:cubicBezTo>
                        <a:pt x="73" y="173"/>
                        <a:pt x="92" y="175"/>
                        <a:pt x="112" y="172"/>
                      </a:cubicBezTo>
                      <a:cubicBezTo>
                        <a:pt x="132" y="169"/>
                        <a:pt x="162" y="160"/>
                        <a:pt x="178" y="152"/>
                      </a:cubicBezTo>
                      <a:cubicBezTo>
                        <a:pt x="194" y="144"/>
                        <a:pt x="205" y="135"/>
                        <a:pt x="210" y="122"/>
                      </a:cubicBezTo>
                      <a:cubicBezTo>
                        <a:pt x="215" y="109"/>
                        <a:pt x="209" y="85"/>
                        <a:pt x="208" y="72"/>
                      </a:cubicBezTo>
                      <a:cubicBezTo>
                        <a:pt x="207" y="59"/>
                        <a:pt x="204" y="52"/>
                        <a:pt x="202" y="46"/>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1" name="Freeform 788">
                  <a:extLst>
                    <a:ext uri="{FF2B5EF4-FFF2-40B4-BE49-F238E27FC236}">
                      <a16:creationId xmlns:a16="http://schemas.microsoft.com/office/drawing/2014/main" id="{EF0D6949-1AC1-4615-AE5B-EAAC889D7E78}"/>
                    </a:ext>
                  </a:extLst>
                </p:cNvPr>
                <p:cNvSpPr>
                  <a:spLocks/>
                </p:cNvSpPr>
                <p:nvPr/>
              </p:nvSpPr>
              <p:spPr bwMode="auto">
                <a:xfrm>
                  <a:off x="2295" y="2317"/>
                  <a:ext cx="195" cy="171"/>
                </a:xfrm>
                <a:custGeom>
                  <a:avLst/>
                  <a:gdLst>
                    <a:gd name="T0" fmla="*/ 139 w 195"/>
                    <a:gd name="T1" fmla="*/ 3 h 171"/>
                    <a:gd name="T2" fmla="*/ 177 w 195"/>
                    <a:gd name="T3" fmla="*/ 45 h 171"/>
                    <a:gd name="T4" fmla="*/ 193 w 195"/>
                    <a:gd name="T5" fmla="*/ 147 h 171"/>
                    <a:gd name="T6" fmla="*/ 167 w 195"/>
                    <a:gd name="T7" fmla="*/ 163 h 171"/>
                    <a:gd name="T8" fmla="*/ 73 w 195"/>
                    <a:gd name="T9" fmla="*/ 167 h 171"/>
                    <a:gd name="T10" fmla="*/ 31 w 195"/>
                    <a:gd name="T11" fmla="*/ 169 h 171"/>
                    <a:gd name="T12" fmla="*/ 27 w 195"/>
                    <a:gd name="T13" fmla="*/ 153 h 171"/>
                    <a:gd name="T14" fmla="*/ 5 w 195"/>
                    <a:gd name="T15" fmla="*/ 111 h 171"/>
                    <a:gd name="T16" fmla="*/ 5 w 195"/>
                    <a:gd name="T17" fmla="*/ 53 h 171"/>
                    <a:gd name="T18" fmla="*/ 35 w 195"/>
                    <a:gd name="T19" fmla="*/ 33 h 171"/>
                    <a:gd name="T20" fmla="*/ 85 w 195"/>
                    <a:gd name="T21" fmla="*/ 27 h 171"/>
                    <a:gd name="T22" fmla="*/ 139 w 195"/>
                    <a:gd name="T23" fmla="*/ 3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1"/>
                    <a:gd name="T38" fmla="*/ 195 w 195"/>
                    <a:gd name="T39" fmla="*/ 171 h 1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1">
                      <a:moveTo>
                        <a:pt x="139" y="3"/>
                      </a:moveTo>
                      <a:cubicBezTo>
                        <a:pt x="154" y="6"/>
                        <a:pt x="168" y="21"/>
                        <a:pt x="177" y="45"/>
                      </a:cubicBezTo>
                      <a:cubicBezTo>
                        <a:pt x="186" y="69"/>
                        <a:pt x="195" y="127"/>
                        <a:pt x="193" y="147"/>
                      </a:cubicBezTo>
                      <a:cubicBezTo>
                        <a:pt x="191" y="167"/>
                        <a:pt x="187" y="160"/>
                        <a:pt x="167" y="163"/>
                      </a:cubicBezTo>
                      <a:cubicBezTo>
                        <a:pt x="147" y="166"/>
                        <a:pt x="96" y="166"/>
                        <a:pt x="73" y="167"/>
                      </a:cubicBezTo>
                      <a:cubicBezTo>
                        <a:pt x="50" y="168"/>
                        <a:pt x="39" y="171"/>
                        <a:pt x="31" y="169"/>
                      </a:cubicBezTo>
                      <a:cubicBezTo>
                        <a:pt x="23" y="167"/>
                        <a:pt x="31" y="163"/>
                        <a:pt x="27" y="153"/>
                      </a:cubicBezTo>
                      <a:cubicBezTo>
                        <a:pt x="23" y="143"/>
                        <a:pt x="9" y="128"/>
                        <a:pt x="5" y="111"/>
                      </a:cubicBezTo>
                      <a:cubicBezTo>
                        <a:pt x="1" y="94"/>
                        <a:pt x="0" y="66"/>
                        <a:pt x="5" y="53"/>
                      </a:cubicBezTo>
                      <a:cubicBezTo>
                        <a:pt x="10" y="40"/>
                        <a:pt x="22" y="37"/>
                        <a:pt x="35" y="33"/>
                      </a:cubicBezTo>
                      <a:cubicBezTo>
                        <a:pt x="48" y="29"/>
                        <a:pt x="69" y="32"/>
                        <a:pt x="85" y="27"/>
                      </a:cubicBezTo>
                      <a:cubicBezTo>
                        <a:pt x="101" y="22"/>
                        <a:pt x="124" y="0"/>
                        <a:pt x="139" y="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2" name="Freeform 789">
                  <a:extLst>
                    <a:ext uri="{FF2B5EF4-FFF2-40B4-BE49-F238E27FC236}">
                      <a16:creationId xmlns:a16="http://schemas.microsoft.com/office/drawing/2014/main" id="{D5D1389B-A6C1-4FA3-B1AB-CBBC2DB4246A}"/>
                    </a:ext>
                  </a:extLst>
                </p:cNvPr>
                <p:cNvSpPr>
                  <a:spLocks/>
                </p:cNvSpPr>
                <p:nvPr/>
              </p:nvSpPr>
              <p:spPr bwMode="auto">
                <a:xfrm>
                  <a:off x="2044" y="2140"/>
                  <a:ext cx="257" cy="194"/>
                </a:xfrm>
                <a:custGeom>
                  <a:avLst/>
                  <a:gdLst>
                    <a:gd name="T0" fmla="*/ 250 w 257"/>
                    <a:gd name="T1" fmla="*/ 42 h 194"/>
                    <a:gd name="T2" fmla="*/ 202 w 257"/>
                    <a:gd name="T3" fmla="*/ 102 h 194"/>
                    <a:gd name="T4" fmla="*/ 188 w 257"/>
                    <a:gd name="T5" fmla="*/ 160 h 194"/>
                    <a:gd name="T6" fmla="*/ 160 w 257"/>
                    <a:gd name="T7" fmla="*/ 188 h 194"/>
                    <a:gd name="T8" fmla="*/ 100 w 257"/>
                    <a:gd name="T9" fmla="*/ 194 h 194"/>
                    <a:gd name="T10" fmla="*/ 76 w 257"/>
                    <a:gd name="T11" fmla="*/ 188 h 194"/>
                    <a:gd name="T12" fmla="*/ 32 w 257"/>
                    <a:gd name="T13" fmla="*/ 164 h 194"/>
                    <a:gd name="T14" fmla="*/ 4 w 257"/>
                    <a:gd name="T15" fmla="*/ 164 h 194"/>
                    <a:gd name="T16" fmla="*/ 6 w 257"/>
                    <a:gd name="T17" fmla="*/ 142 h 194"/>
                    <a:gd name="T18" fmla="*/ 24 w 257"/>
                    <a:gd name="T19" fmla="*/ 82 h 194"/>
                    <a:gd name="T20" fmla="*/ 82 w 257"/>
                    <a:gd name="T21" fmla="*/ 14 h 194"/>
                    <a:gd name="T22" fmla="*/ 120 w 257"/>
                    <a:gd name="T23" fmla="*/ 0 h 194"/>
                    <a:gd name="T24" fmla="*/ 184 w 257"/>
                    <a:gd name="T25" fmla="*/ 14 h 194"/>
                    <a:gd name="T26" fmla="*/ 246 w 257"/>
                    <a:gd name="T27" fmla="*/ 26 h 194"/>
                    <a:gd name="T28" fmla="*/ 250 w 257"/>
                    <a:gd name="T29" fmla="*/ 42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
                    <a:gd name="T46" fmla="*/ 0 h 194"/>
                    <a:gd name="T47" fmla="*/ 257 w 257"/>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 h="194">
                      <a:moveTo>
                        <a:pt x="250" y="42"/>
                      </a:moveTo>
                      <a:cubicBezTo>
                        <a:pt x="243" y="55"/>
                        <a:pt x="212" y="82"/>
                        <a:pt x="202" y="102"/>
                      </a:cubicBezTo>
                      <a:cubicBezTo>
                        <a:pt x="192" y="122"/>
                        <a:pt x="195" y="146"/>
                        <a:pt x="188" y="160"/>
                      </a:cubicBezTo>
                      <a:cubicBezTo>
                        <a:pt x="181" y="174"/>
                        <a:pt x="175" y="182"/>
                        <a:pt x="160" y="188"/>
                      </a:cubicBezTo>
                      <a:cubicBezTo>
                        <a:pt x="145" y="194"/>
                        <a:pt x="114" y="194"/>
                        <a:pt x="100" y="194"/>
                      </a:cubicBezTo>
                      <a:cubicBezTo>
                        <a:pt x="86" y="194"/>
                        <a:pt x="87" y="193"/>
                        <a:pt x="76" y="188"/>
                      </a:cubicBezTo>
                      <a:cubicBezTo>
                        <a:pt x="65" y="183"/>
                        <a:pt x="44" y="168"/>
                        <a:pt x="32" y="164"/>
                      </a:cubicBezTo>
                      <a:cubicBezTo>
                        <a:pt x="20" y="160"/>
                        <a:pt x="8" y="168"/>
                        <a:pt x="4" y="164"/>
                      </a:cubicBezTo>
                      <a:cubicBezTo>
                        <a:pt x="0" y="160"/>
                        <a:pt x="3" y="156"/>
                        <a:pt x="6" y="142"/>
                      </a:cubicBezTo>
                      <a:cubicBezTo>
                        <a:pt x="9" y="128"/>
                        <a:pt x="11" y="103"/>
                        <a:pt x="24" y="82"/>
                      </a:cubicBezTo>
                      <a:cubicBezTo>
                        <a:pt x="37" y="61"/>
                        <a:pt x="66" y="28"/>
                        <a:pt x="82" y="14"/>
                      </a:cubicBezTo>
                      <a:cubicBezTo>
                        <a:pt x="98" y="0"/>
                        <a:pt x="103" y="0"/>
                        <a:pt x="120" y="0"/>
                      </a:cubicBezTo>
                      <a:cubicBezTo>
                        <a:pt x="137" y="0"/>
                        <a:pt x="163" y="10"/>
                        <a:pt x="184" y="14"/>
                      </a:cubicBezTo>
                      <a:cubicBezTo>
                        <a:pt x="205" y="18"/>
                        <a:pt x="235" y="21"/>
                        <a:pt x="246" y="26"/>
                      </a:cubicBezTo>
                      <a:cubicBezTo>
                        <a:pt x="257" y="31"/>
                        <a:pt x="257" y="29"/>
                        <a:pt x="250" y="4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3" name="Freeform 790">
                  <a:extLst>
                    <a:ext uri="{FF2B5EF4-FFF2-40B4-BE49-F238E27FC236}">
                      <a16:creationId xmlns:a16="http://schemas.microsoft.com/office/drawing/2014/main" id="{F0245280-6693-46F6-8EBE-8D2363828FEA}"/>
                    </a:ext>
                  </a:extLst>
                </p:cNvPr>
                <p:cNvSpPr>
                  <a:spLocks/>
                </p:cNvSpPr>
                <p:nvPr/>
              </p:nvSpPr>
              <p:spPr bwMode="auto">
                <a:xfrm>
                  <a:off x="2099" y="2320"/>
                  <a:ext cx="201" cy="181"/>
                </a:xfrm>
                <a:custGeom>
                  <a:avLst/>
                  <a:gdLst>
                    <a:gd name="T0" fmla="*/ 171 w 201"/>
                    <a:gd name="T1" fmla="*/ 144 h 181"/>
                    <a:gd name="T2" fmla="*/ 99 w 201"/>
                    <a:gd name="T3" fmla="*/ 162 h 181"/>
                    <a:gd name="T4" fmla="*/ 67 w 201"/>
                    <a:gd name="T5" fmla="*/ 176 h 181"/>
                    <a:gd name="T6" fmla="*/ 11 w 201"/>
                    <a:gd name="T7" fmla="*/ 174 h 181"/>
                    <a:gd name="T8" fmla="*/ 3 w 201"/>
                    <a:gd name="T9" fmla="*/ 136 h 181"/>
                    <a:gd name="T10" fmla="*/ 31 w 201"/>
                    <a:gd name="T11" fmla="*/ 64 h 181"/>
                    <a:gd name="T12" fmla="*/ 33 w 201"/>
                    <a:gd name="T13" fmla="*/ 18 h 181"/>
                    <a:gd name="T14" fmla="*/ 81 w 201"/>
                    <a:gd name="T15" fmla="*/ 10 h 181"/>
                    <a:gd name="T16" fmla="*/ 129 w 201"/>
                    <a:gd name="T17" fmla="*/ 2 h 181"/>
                    <a:gd name="T18" fmla="*/ 157 w 201"/>
                    <a:gd name="T19" fmla="*/ 22 h 181"/>
                    <a:gd name="T20" fmla="*/ 195 w 201"/>
                    <a:gd name="T21" fmla="*/ 44 h 181"/>
                    <a:gd name="T22" fmla="*/ 195 w 201"/>
                    <a:gd name="T23" fmla="*/ 102 h 181"/>
                    <a:gd name="T24" fmla="*/ 195 w 201"/>
                    <a:gd name="T25" fmla="*/ 134 h 181"/>
                    <a:gd name="T26" fmla="*/ 171 w 201"/>
                    <a:gd name="T27" fmla="*/ 144 h 1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181"/>
                    <a:gd name="T44" fmla="*/ 201 w 201"/>
                    <a:gd name="T45" fmla="*/ 181 h 1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181">
                      <a:moveTo>
                        <a:pt x="171" y="144"/>
                      </a:moveTo>
                      <a:cubicBezTo>
                        <a:pt x="155" y="149"/>
                        <a:pt x="116" y="157"/>
                        <a:pt x="99" y="162"/>
                      </a:cubicBezTo>
                      <a:cubicBezTo>
                        <a:pt x="82" y="167"/>
                        <a:pt x="82" y="174"/>
                        <a:pt x="67" y="176"/>
                      </a:cubicBezTo>
                      <a:cubicBezTo>
                        <a:pt x="52" y="178"/>
                        <a:pt x="22" y="181"/>
                        <a:pt x="11" y="174"/>
                      </a:cubicBezTo>
                      <a:cubicBezTo>
                        <a:pt x="0" y="167"/>
                        <a:pt x="0" y="154"/>
                        <a:pt x="3" y="136"/>
                      </a:cubicBezTo>
                      <a:cubicBezTo>
                        <a:pt x="6" y="118"/>
                        <a:pt x="26" y="84"/>
                        <a:pt x="31" y="64"/>
                      </a:cubicBezTo>
                      <a:cubicBezTo>
                        <a:pt x="36" y="44"/>
                        <a:pt x="25" y="27"/>
                        <a:pt x="33" y="18"/>
                      </a:cubicBezTo>
                      <a:cubicBezTo>
                        <a:pt x="41" y="9"/>
                        <a:pt x="65" y="13"/>
                        <a:pt x="81" y="10"/>
                      </a:cubicBezTo>
                      <a:cubicBezTo>
                        <a:pt x="97" y="7"/>
                        <a:pt x="116" y="0"/>
                        <a:pt x="129" y="2"/>
                      </a:cubicBezTo>
                      <a:cubicBezTo>
                        <a:pt x="142" y="4"/>
                        <a:pt x="146" y="15"/>
                        <a:pt x="157" y="22"/>
                      </a:cubicBezTo>
                      <a:cubicBezTo>
                        <a:pt x="168" y="29"/>
                        <a:pt x="189" y="31"/>
                        <a:pt x="195" y="44"/>
                      </a:cubicBezTo>
                      <a:cubicBezTo>
                        <a:pt x="201" y="57"/>
                        <a:pt x="195" y="87"/>
                        <a:pt x="195" y="102"/>
                      </a:cubicBezTo>
                      <a:cubicBezTo>
                        <a:pt x="195" y="117"/>
                        <a:pt x="201" y="127"/>
                        <a:pt x="195" y="134"/>
                      </a:cubicBezTo>
                      <a:cubicBezTo>
                        <a:pt x="189" y="141"/>
                        <a:pt x="187" y="139"/>
                        <a:pt x="171" y="1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4" name="Freeform 791">
                  <a:extLst>
                    <a:ext uri="{FF2B5EF4-FFF2-40B4-BE49-F238E27FC236}">
                      <a16:creationId xmlns:a16="http://schemas.microsoft.com/office/drawing/2014/main" id="{55C784E5-EDFE-4AB7-8090-9B1A91CC8F90}"/>
                    </a:ext>
                  </a:extLst>
                </p:cNvPr>
                <p:cNvSpPr>
                  <a:spLocks/>
                </p:cNvSpPr>
                <p:nvPr/>
              </p:nvSpPr>
              <p:spPr bwMode="auto">
                <a:xfrm>
                  <a:off x="1947" y="2301"/>
                  <a:ext cx="178" cy="232"/>
                </a:xfrm>
                <a:custGeom>
                  <a:avLst/>
                  <a:gdLst>
                    <a:gd name="T0" fmla="*/ 137 w 178"/>
                    <a:gd name="T1" fmla="*/ 5 h 232"/>
                    <a:gd name="T2" fmla="*/ 79 w 178"/>
                    <a:gd name="T3" fmla="*/ 7 h 232"/>
                    <a:gd name="T4" fmla="*/ 39 w 178"/>
                    <a:gd name="T5" fmla="*/ 49 h 232"/>
                    <a:gd name="T6" fmla="*/ 3 w 178"/>
                    <a:gd name="T7" fmla="*/ 113 h 232"/>
                    <a:gd name="T8" fmla="*/ 23 w 178"/>
                    <a:gd name="T9" fmla="*/ 213 h 232"/>
                    <a:gd name="T10" fmla="*/ 89 w 178"/>
                    <a:gd name="T11" fmla="*/ 225 h 232"/>
                    <a:gd name="T12" fmla="*/ 147 w 178"/>
                    <a:gd name="T13" fmla="*/ 199 h 232"/>
                    <a:gd name="T14" fmla="*/ 151 w 178"/>
                    <a:gd name="T15" fmla="*/ 145 h 232"/>
                    <a:gd name="T16" fmla="*/ 171 w 178"/>
                    <a:gd name="T17" fmla="*/ 99 h 232"/>
                    <a:gd name="T18" fmla="*/ 177 w 178"/>
                    <a:gd name="T19" fmla="*/ 61 h 232"/>
                    <a:gd name="T20" fmla="*/ 171 w 178"/>
                    <a:gd name="T21" fmla="*/ 27 h 232"/>
                    <a:gd name="T22" fmla="*/ 137 w 178"/>
                    <a:gd name="T23" fmla="*/ 5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232"/>
                    <a:gd name="T38" fmla="*/ 178 w 178"/>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232">
                      <a:moveTo>
                        <a:pt x="137" y="5"/>
                      </a:moveTo>
                      <a:cubicBezTo>
                        <a:pt x="122" y="2"/>
                        <a:pt x="95" y="0"/>
                        <a:pt x="79" y="7"/>
                      </a:cubicBezTo>
                      <a:cubicBezTo>
                        <a:pt x="63" y="14"/>
                        <a:pt x="52" y="31"/>
                        <a:pt x="39" y="49"/>
                      </a:cubicBezTo>
                      <a:cubicBezTo>
                        <a:pt x="26" y="67"/>
                        <a:pt x="6" y="86"/>
                        <a:pt x="3" y="113"/>
                      </a:cubicBezTo>
                      <a:cubicBezTo>
                        <a:pt x="0" y="140"/>
                        <a:pt x="9" y="194"/>
                        <a:pt x="23" y="213"/>
                      </a:cubicBezTo>
                      <a:cubicBezTo>
                        <a:pt x="37" y="232"/>
                        <a:pt x="68" y="227"/>
                        <a:pt x="89" y="225"/>
                      </a:cubicBezTo>
                      <a:cubicBezTo>
                        <a:pt x="110" y="223"/>
                        <a:pt x="137" y="212"/>
                        <a:pt x="147" y="199"/>
                      </a:cubicBezTo>
                      <a:cubicBezTo>
                        <a:pt x="157" y="186"/>
                        <a:pt x="147" y="162"/>
                        <a:pt x="151" y="145"/>
                      </a:cubicBezTo>
                      <a:cubicBezTo>
                        <a:pt x="155" y="128"/>
                        <a:pt x="167" y="113"/>
                        <a:pt x="171" y="99"/>
                      </a:cubicBezTo>
                      <a:cubicBezTo>
                        <a:pt x="175" y="85"/>
                        <a:pt x="177" y="73"/>
                        <a:pt x="177" y="61"/>
                      </a:cubicBezTo>
                      <a:cubicBezTo>
                        <a:pt x="177" y="49"/>
                        <a:pt x="178" y="37"/>
                        <a:pt x="171" y="27"/>
                      </a:cubicBezTo>
                      <a:cubicBezTo>
                        <a:pt x="164" y="17"/>
                        <a:pt x="152" y="8"/>
                        <a:pt x="137"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5" name="Freeform 792">
                  <a:extLst>
                    <a:ext uri="{FF2B5EF4-FFF2-40B4-BE49-F238E27FC236}">
                      <a16:creationId xmlns:a16="http://schemas.microsoft.com/office/drawing/2014/main" id="{5729B300-F249-44AE-94BB-CC3F4FF3E34C}"/>
                    </a:ext>
                  </a:extLst>
                </p:cNvPr>
                <p:cNvSpPr>
                  <a:spLocks/>
                </p:cNvSpPr>
                <p:nvPr/>
              </p:nvSpPr>
              <p:spPr bwMode="auto">
                <a:xfrm>
                  <a:off x="1936" y="2512"/>
                  <a:ext cx="146" cy="304"/>
                </a:xfrm>
                <a:custGeom>
                  <a:avLst/>
                  <a:gdLst>
                    <a:gd name="T0" fmla="*/ 16 w 146"/>
                    <a:gd name="T1" fmla="*/ 12 h 304"/>
                    <a:gd name="T2" fmla="*/ 98 w 146"/>
                    <a:gd name="T3" fmla="*/ 20 h 304"/>
                    <a:gd name="T4" fmla="*/ 134 w 146"/>
                    <a:gd name="T5" fmla="*/ 40 h 304"/>
                    <a:gd name="T6" fmla="*/ 144 w 146"/>
                    <a:gd name="T7" fmla="*/ 162 h 304"/>
                    <a:gd name="T8" fmla="*/ 134 w 146"/>
                    <a:gd name="T9" fmla="*/ 272 h 304"/>
                    <a:gd name="T10" fmla="*/ 74 w 146"/>
                    <a:gd name="T11" fmla="*/ 292 h 304"/>
                    <a:gd name="T12" fmla="*/ 38 w 146"/>
                    <a:gd name="T13" fmla="*/ 292 h 304"/>
                    <a:gd name="T14" fmla="*/ 4 w 146"/>
                    <a:gd name="T15" fmla="*/ 222 h 304"/>
                    <a:gd name="T16" fmla="*/ 16 w 146"/>
                    <a:gd name="T17" fmla="*/ 94 h 304"/>
                    <a:gd name="T18" fmla="*/ 16 w 146"/>
                    <a:gd name="T19" fmla="*/ 1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304"/>
                    <a:gd name="T32" fmla="*/ 146 w 14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304">
                      <a:moveTo>
                        <a:pt x="16" y="12"/>
                      </a:moveTo>
                      <a:cubicBezTo>
                        <a:pt x="30" y="0"/>
                        <a:pt x="78" y="15"/>
                        <a:pt x="98" y="20"/>
                      </a:cubicBezTo>
                      <a:cubicBezTo>
                        <a:pt x="118" y="25"/>
                        <a:pt x="126" y="16"/>
                        <a:pt x="134" y="40"/>
                      </a:cubicBezTo>
                      <a:cubicBezTo>
                        <a:pt x="142" y="64"/>
                        <a:pt x="144" y="123"/>
                        <a:pt x="144" y="162"/>
                      </a:cubicBezTo>
                      <a:cubicBezTo>
                        <a:pt x="144" y="201"/>
                        <a:pt x="146" y="251"/>
                        <a:pt x="134" y="272"/>
                      </a:cubicBezTo>
                      <a:cubicBezTo>
                        <a:pt x="122" y="293"/>
                        <a:pt x="90" y="289"/>
                        <a:pt x="74" y="292"/>
                      </a:cubicBezTo>
                      <a:cubicBezTo>
                        <a:pt x="58" y="295"/>
                        <a:pt x="50" y="304"/>
                        <a:pt x="38" y="292"/>
                      </a:cubicBezTo>
                      <a:cubicBezTo>
                        <a:pt x="26" y="280"/>
                        <a:pt x="8" y="255"/>
                        <a:pt x="4" y="222"/>
                      </a:cubicBezTo>
                      <a:cubicBezTo>
                        <a:pt x="0" y="189"/>
                        <a:pt x="14" y="129"/>
                        <a:pt x="16" y="94"/>
                      </a:cubicBezTo>
                      <a:cubicBezTo>
                        <a:pt x="18" y="59"/>
                        <a:pt x="2" y="24"/>
                        <a:pt x="16" y="1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6" name="Freeform 793">
                  <a:extLst>
                    <a:ext uri="{FF2B5EF4-FFF2-40B4-BE49-F238E27FC236}">
                      <a16:creationId xmlns:a16="http://schemas.microsoft.com/office/drawing/2014/main" id="{1F5A85D5-C778-410A-BF83-E0F20120481F}"/>
                    </a:ext>
                  </a:extLst>
                </p:cNvPr>
                <p:cNvSpPr>
                  <a:spLocks/>
                </p:cNvSpPr>
                <p:nvPr/>
              </p:nvSpPr>
              <p:spPr bwMode="auto">
                <a:xfrm>
                  <a:off x="3237" y="2557"/>
                  <a:ext cx="145" cy="268"/>
                </a:xfrm>
                <a:custGeom>
                  <a:avLst/>
                  <a:gdLst>
                    <a:gd name="T0" fmla="*/ 77 w 145"/>
                    <a:gd name="T1" fmla="*/ 13 h 268"/>
                    <a:gd name="T2" fmla="*/ 19 w 145"/>
                    <a:gd name="T3" fmla="*/ 7 h 268"/>
                    <a:gd name="T4" fmla="*/ 3 w 145"/>
                    <a:gd name="T5" fmla="*/ 55 h 268"/>
                    <a:gd name="T6" fmla="*/ 3 w 145"/>
                    <a:gd name="T7" fmla="*/ 115 h 268"/>
                    <a:gd name="T8" fmla="*/ 15 w 145"/>
                    <a:gd name="T9" fmla="*/ 217 h 268"/>
                    <a:gd name="T10" fmla="*/ 15 w 145"/>
                    <a:gd name="T11" fmla="*/ 247 h 268"/>
                    <a:gd name="T12" fmla="*/ 83 w 145"/>
                    <a:gd name="T13" fmla="*/ 257 h 268"/>
                    <a:gd name="T14" fmla="*/ 137 w 145"/>
                    <a:gd name="T15" fmla="*/ 253 h 268"/>
                    <a:gd name="T16" fmla="*/ 133 w 145"/>
                    <a:gd name="T17" fmla="*/ 169 h 268"/>
                    <a:gd name="T18" fmla="*/ 133 w 145"/>
                    <a:gd name="T19" fmla="*/ 105 h 268"/>
                    <a:gd name="T20" fmla="*/ 141 w 145"/>
                    <a:gd name="T21" fmla="*/ 35 h 268"/>
                    <a:gd name="T22" fmla="*/ 121 w 145"/>
                    <a:gd name="T23" fmla="*/ 13 h 268"/>
                    <a:gd name="T24" fmla="*/ 77 w 145"/>
                    <a:gd name="T25" fmla="*/ 13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268"/>
                    <a:gd name="T41" fmla="*/ 145 w 145"/>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268">
                      <a:moveTo>
                        <a:pt x="77" y="13"/>
                      </a:moveTo>
                      <a:cubicBezTo>
                        <a:pt x="60" y="12"/>
                        <a:pt x="31" y="0"/>
                        <a:pt x="19" y="7"/>
                      </a:cubicBezTo>
                      <a:cubicBezTo>
                        <a:pt x="7" y="14"/>
                        <a:pt x="6" y="37"/>
                        <a:pt x="3" y="55"/>
                      </a:cubicBezTo>
                      <a:cubicBezTo>
                        <a:pt x="0" y="73"/>
                        <a:pt x="1" y="88"/>
                        <a:pt x="3" y="115"/>
                      </a:cubicBezTo>
                      <a:cubicBezTo>
                        <a:pt x="5" y="142"/>
                        <a:pt x="13" y="195"/>
                        <a:pt x="15" y="217"/>
                      </a:cubicBezTo>
                      <a:cubicBezTo>
                        <a:pt x="17" y="239"/>
                        <a:pt x="4" y="240"/>
                        <a:pt x="15" y="247"/>
                      </a:cubicBezTo>
                      <a:cubicBezTo>
                        <a:pt x="26" y="254"/>
                        <a:pt x="63" y="256"/>
                        <a:pt x="83" y="257"/>
                      </a:cubicBezTo>
                      <a:cubicBezTo>
                        <a:pt x="103" y="258"/>
                        <a:pt x="129" y="268"/>
                        <a:pt x="137" y="253"/>
                      </a:cubicBezTo>
                      <a:cubicBezTo>
                        <a:pt x="145" y="238"/>
                        <a:pt x="134" y="194"/>
                        <a:pt x="133" y="169"/>
                      </a:cubicBezTo>
                      <a:cubicBezTo>
                        <a:pt x="132" y="144"/>
                        <a:pt x="132" y="127"/>
                        <a:pt x="133" y="105"/>
                      </a:cubicBezTo>
                      <a:cubicBezTo>
                        <a:pt x="134" y="83"/>
                        <a:pt x="143" y="50"/>
                        <a:pt x="141" y="35"/>
                      </a:cubicBezTo>
                      <a:cubicBezTo>
                        <a:pt x="139" y="20"/>
                        <a:pt x="132" y="17"/>
                        <a:pt x="121" y="13"/>
                      </a:cubicBezTo>
                      <a:cubicBezTo>
                        <a:pt x="110" y="9"/>
                        <a:pt x="94" y="14"/>
                        <a:pt x="77"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7" name="Freeform 794">
                  <a:extLst>
                    <a:ext uri="{FF2B5EF4-FFF2-40B4-BE49-F238E27FC236}">
                      <a16:creationId xmlns:a16="http://schemas.microsoft.com/office/drawing/2014/main" id="{1FFE1C77-A2B5-4878-A23D-568AC262217A}"/>
                    </a:ext>
                  </a:extLst>
                </p:cNvPr>
                <p:cNvSpPr>
                  <a:spLocks/>
                </p:cNvSpPr>
                <p:nvPr/>
              </p:nvSpPr>
              <p:spPr bwMode="auto">
                <a:xfrm>
                  <a:off x="3281" y="2421"/>
                  <a:ext cx="162" cy="150"/>
                </a:xfrm>
                <a:custGeom>
                  <a:avLst/>
                  <a:gdLst>
                    <a:gd name="T0" fmla="*/ 77 w 162"/>
                    <a:gd name="T1" fmla="*/ 11 h 150"/>
                    <a:gd name="T2" fmla="*/ 31 w 162"/>
                    <a:gd name="T3" fmla="*/ 17 h 150"/>
                    <a:gd name="T4" fmla="*/ 15 w 162"/>
                    <a:gd name="T5" fmla="*/ 111 h 150"/>
                    <a:gd name="T6" fmla="*/ 11 w 162"/>
                    <a:gd name="T7" fmla="*/ 141 h 150"/>
                    <a:gd name="T8" fmla="*/ 79 w 162"/>
                    <a:gd name="T9" fmla="*/ 141 h 150"/>
                    <a:gd name="T10" fmla="*/ 127 w 162"/>
                    <a:gd name="T11" fmla="*/ 147 h 150"/>
                    <a:gd name="T12" fmla="*/ 153 w 162"/>
                    <a:gd name="T13" fmla="*/ 123 h 150"/>
                    <a:gd name="T14" fmla="*/ 157 w 162"/>
                    <a:gd name="T15" fmla="*/ 53 h 150"/>
                    <a:gd name="T16" fmla="*/ 125 w 162"/>
                    <a:gd name="T17" fmla="*/ 13 h 150"/>
                    <a:gd name="T18" fmla="*/ 65 w 162"/>
                    <a:gd name="T19" fmla="*/ 3 h 150"/>
                    <a:gd name="T20" fmla="*/ 47 w 162"/>
                    <a:gd name="T21" fmla="*/ 3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50"/>
                    <a:gd name="T35" fmla="*/ 162 w 162"/>
                    <a:gd name="T36" fmla="*/ 150 h 1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50">
                      <a:moveTo>
                        <a:pt x="77" y="11"/>
                      </a:moveTo>
                      <a:cubicBezTo>
                        <a:pt x="59" y="5"/>
                        <a:pt x="41" y="0"/>
                        <a:pt x="31" y="17"/>
                      </a:cubicBezTo>
                      <a:cubicBezTo>
                        <a:pt x="21" y="34"/>
                        <a:pt x="18" y="90"/>
                        <a:pt x="15" y="111"/>
                      </a:cubicBezTo>
                      <a:cubicBezTo>
                        <a:pt x="12" y="132"/>
                        <a:pt x="0" y="136"/>
                        <a:pt x="11" y="141"/>
                      </a:cubicBezTo>
                      <a:cubicBezTo>
                        <a:pt x="22" y="146"/>
                        <a:pt x="60" y="140"/>
                        <a:pt x="79" y="141"/>
                      </a:cubicBezTo>
                      <a:cubicBezTo>
                        <a:pt x="98" y="142"/>
                        <a:pt x="115" y="150"/>
                        <a:pt x="127" y="147"/>
                      </a:cubicBezTo>
                      <a:cubicBezTo>
                        <a:pt x="139" y="144"/>
                        <a:pt x="148" y="139"/>
                        <a:pt x="153" y="123"/>
                      </a:cubicBezTo>
                      <a:cubicBezTo>
                        <a:pt x="158" y="107"/>
                        <a:pt x="162" y="71"/>
                        <a:pt x="157" y="53"/>
                      </a:cubicBezTo>
                      <a:cubicBezTo>
                        <a:pt x="152" y="35"/>
                        <a:pt x="140" y="21"/>
                        <a:pt x="125" y="13"/>
                      </a:cubicBezTo>
                      <a:cubicBezTo>
                        <a:pt x="110" y="5"/>
                        <a:pt x="78" y="5"/>
                        <a:pt x="65" y="3"/>
                      </a:cubicBezTo>
                      <a:cubicBezTo>
                        <a:pt x="52" y="1"/>
                        <a:pt x="50" y="3"/>
                        <a:pt x="47" y="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8" name="Freeform 795">
                  <a:extLst>
                    <a:ext uri="{FF2B5EF4-FFF2-40B4-BE49-F238E27FC236}">
                      <a16:creationId xmlns:a16="http://schemas.microsoft.com/office/drawing/2014/main" id="{F8EB1FD6-9610-4AA9-80B4-AFE3C0559173}"/>
                    </a:ext>
                  </a:extLst>
                </p:cNvPr>
                <p:cNvSpPr>
                  <a:spLocks/>
                </p:cNvSpPr>
                <p:nvPr/>
              </p:nvSpPr>
              <p:spPr bwMode="auto">
                <a:xfrm>
                  <a:off x="1945" y="2100"/>
                  <a:ext cx="213" cy="235"/>
                </a:xfrm>
                <a:custGeom>
                  <a:avLst/>
                  <a:gdLst>
                    <a:gd name="T0" fmla="*/ 15 w 213"/>
                    <a:gd name="T1" fmla="*/ 22 h 235"/>
                    <a:gd name="T2" fmla="*/ 75 w 213"/>
                    <a:gd name="T3" fmla="*/ 0 h 235"/>
                    <a:gd name="T4" fmla="*/ 191 w 213"/>
                    <a:gd name="T5" fmla="*/ 24 h 235"/>
                    <a:gd name="T6" fmla="*/ 203 w 213"/>
                    <a:gd name="T7" fmla="*/ 34 h 235"/>
                    <a:gd name="T8" fmla="*/ 131 w 213"/>
                    <a:gd name="T9" fmla="*/ 100 h 235"/>
                    <a:gd name="T10" fmla="*/ 103 w 213"/>
                    <a:gd name="T11" fmla="*/ 198 h 235"/>
                    <a:gd name="T12" fmla="*/ 47 w 213"/>
                    <a:gd name="T13" fmla="*/ 222 h 235"/>
                    <a:gd name="T14" fmla="*/ 15 w 213"/>
                    <a:gd name="T15" fmla="*/ 216 h 235"/>
                    <a:gd name="T16" fmla="*/ 1 w 213"/>
                    <a:gd name="T17" fmla="*/ 110 h 235"/>
                    <a:gd name="T18" fmla="*/ 7 w 213"/>
                    <a:gd name="T19" fmla="*/ 66 h 235"/>
                    <a:gd name="T20" fmla="*/ 21 w 213"/>
                    <a:gd name="T21" fmla="*/ 12 h 2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235"/>
                    <a:gd name="T35" fmla="*/ 213 w 213"/>
                    <a:gd name="T36" fmla="*/ 235 h 2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235">
                      <a:moveTo>
                        <a:pt x="15" y="22"/>
                      </a:moveTo>
                      <a:cubicBezTo>
                        <a:pt x="30" y="11"/>
                        <a:pt x="46" y="0"/>
                        <a:pt x="75" y="0"/>
                      </a:cubicBezTo>
                      <a:cubicBezTo>
                        <a:pt x="104" y="0"/>
                        <a:pt x="170" y="18"/>
                        <a:pt x="191" y="24"/>
                      </a:cubicBezTo>
                      <a:cubicBezTo>
                        <a:pt x="212" y="30"/>
                        <a:pt x="213" y="21"/>
                        <a:pt x="203" y="34"/>
                      </a:cubicBezTo>
                      <a:cubicBezTo>
                        <a:pt x="193" y="47"/>
                        <a:pt x="148" y="73"/>
                        <a:pt x="131" y="100"/>
                      </a:cubicBezTo>
                      <a:cubicBezTo>
                        <a:pt x="114" y="127"/>
                        <a:pt x="117" y="178"/>
                        <a:pt x="103" y="198"/>
                      </a:cubicBezTo>
                      <a:cubicBezTo>
                        <a:pt x="89" y="218"/>
                        <a:pt x="62" y="219"/>
                        <a:pt x="47" y="222"/>
                      </a:cubicBezTo>
                      <a:cubicBezTo>
                        <a:pt x="32" y="225"/>
                        <a:pt x="23" y="235"/>
                        <a:pt x="15" y="216"/>
                      </a:cubicBezTo>
                      <a:cubicBezTo>
                        <a:pt x="7" y="197"/>
                        <a:pt x="2" y="135"/>
                        <a:pt x="1" y="110"/>
                      </a:cubicBezTo>
                      <a:cubicBezTo>
                        <a:pt x="0" y="85"/>
                        <a:pt x="4" y="82"/>
                        <a:pt x="7" y="66"/>
                      </a:cubicBezTo>
                      <a:cubicBezTo>
                        <a:pt x="10" y="50"/>
                        <a:pt x="18" y="21"/>
                        <a:pt x="21" y="12"/>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49" name="Freeform 796">
                  <a:extLst>
                    <a:ext uri="{FF2B5EF4-FFF2-40B4-BE49-F238E27FC236}">
                      <a16:creationId xmlns:a16="http://schemas.microsoft.com/office/drawing/2014/main" id="{C17CB6B3-B33F-4935-B8D5-1EFDE4CE2062}"/>
                    </a:ext>
                  </a:extLst>
                </p:cNvPr>
                <p:cNvSpPr>
                  <a:spLocks/>
                </p:cNvSpPr>
                <p:nvPr/>
              </p:nvSpPr>
              <p:spPr bwMode="auto">
                <a:xfrm>
                  <a:off x="3081" y="2123"/>
                  <a:ext cx="199" cy="167"/>
                </a:xfrm>
                <a:custGeom>
                  <a:avLst/>
                  <a:gdLst>
                    <a:gd name="T0" fmla="*/ 191 w 199"/>
                    <a:gd name="T1" fmla="*/ 7 h 167"/>
                    <a:gd name="T2" fmla="*/ 157 w 199"/>
                    <a:gd name="T3" fmla="*/ 13 h 167"/>
                    <a:gd name="T4" fmla="*/ 127 w 199"/>
                    <a:gd name="T5" fmla="*/ 17 h 167"/>
                    <a:gd name="T6" fmla="*/ 99 w 199"/>
                    <a:gd name="T7" fmla="*/ 1 h 167"/>
                    <a:gd name="T8" fmla="*/ 87 w 199"/>
                    <a:gd name="T9" fmla="*/ 13 h 167"/>
                    <a:gd name="T10" fmla="*/ 35 w 199"/>
                    <a:gd name="T11" fmla="*/ 61 h 167"/>
                    <a:gd name="T12" fmla="*/ 3 w 199"/>
                    <a:gd name="T13" fmla="*/ 87 h 167"/>
                    <a:gd name="T14" fmla="*/ 19 w 199"/>
                    <a:gd name="T15" fmla="*/ 107 h 167"/>
                    <a:gd name="T16" fmla="*/ 71 w 199"/>
                    <a:gd name="T17" fmla="*/ 147 h 167"/>
                    <a:gd name="T18" fmla="*/ 101 w 199"/>
                    <a:gd name="T19" fmla="*/ 161 h 167"/>
                    <a:gd name="T20" fmla="*/ 123 w 199"/>
                    <a:gd name="T21" fmla="*/ 161 h 167"/>
                    <a:gd name="T22" fmla="*/ 151 w 199"/>
                    <a:gd name="T23" fmla="*/ 127 h 167"/>
                    <a:gd name="T24" fmla="*/ 179 w 199"/>
                    <a:gd name="T25" fmla="*/ 103 h 167"/>
                    <a:gd name="T26" fmla="*/ 197 w 199"/>
                    <a:gd name="T27" fmla="*/ 57 h 167"/>
                    <a:gd name="T28" fmla="*/ 193 w 199"/>
                    <a:gd name="T29" fmla="*/ 23 h 167"/>
                    <a:gd name="T30" fmla="*/ 191 w 199"/>
                    <a:gd name="T31" fmla="*/ 7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
                    <a:gd name="T49" fmla="*/ 0 h 167"/>
                    <a:gd name="T50" fmla="*/ 199 w 199"/>
                    <a:gd name="T51" fmla="*/ 167 h 16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 h="167">
                      <a:moveTo>
                        <a:pt x="191" y="7"/>
                      </a:moveTo>
                      <a:cubicBezTo>
                        <a:pt x="185" y="5"/>
                        <a:pt x="168" y="11"/>
                        <a:pt x="157" y="13"/>
                      </a:cubicBezTo>
                      <a:cubicBezTo>
                        <a:pt x="146" y="15"/>
                        <a:pt x="137" y="19"/>
                        <a:pt x="127" y="17"/>
                      </a:cubicBezTo>
                      <a:cubicBezTo>
                        <a:pt x="117" y="15"/>
                        <a:pt x="106" y="2"/>
                        <a:pt x="99" y="1"/>
                      </a:cubicBezTo>
                      <a:cubicBezTo>
                        <a:pt x="92" y="0"/>
                        <a:pt x="98" y="3"/>
                        <a:pt x="87" y="13"/>
                      </a:cubicBezTo>
                      <a:cubicBezTo>
                        <a:pt x="76" y="23"/>
                        <a:pt x="49" y="49"/>
                        <a:pt x="35" y="61"/>
                      </a:cubicBezTo>
                      <a:cubicBezTo>
                        <a:pt x="21" y="73"/>
                        <a:pt x="6" y="79"/>
                        <a:pt x="3" y="87"/>
                      </a:cubicBezTo>
                      <a:cubicBezTo>
                        <a:pt x="0" y="95"/>
                        <a:pt x="8" y="97"/>
                        <a:pt x="19" y="107"/>
                      </a:cubicBezTo>
                      <a:cubicBezTo>
                        <a:pt x="30" y="117"/>
                        <a:pt x="57" y="138"/>
                        <a:pt x="71" y="147"/>
                      </a:cubicBezTo>
                      <a:cubicBezTo>
                        <a:pt x="85" y="156"/>
                        <a:pt x="92" y="159"/>
                        <a:pt x="101" y="161"/>
                      </a:cubicBezTo>
                      <a:cubicBezTo>
                        <a:pt x="110" y="163"/>
                        <a:pt x="115" y="167"/>
                        <a:pt x="123" y="161"/>
                      </a:cubicBezTo>
                      <a:cubicBezTo>
                        <a:pt x="131" y="155"/>
                        <a:pt x="142" y="137"/>
                        <a:pt x="151" y="127"/>
                      </a:cubicBezTo>
                      <a:cubicBezTo>
                        <a:pt x="160" y="117"/>
                        <a:pt x="171" y="115"/>
                        <a:pt x="179" y="103"/>
                      </a:cubicBezTo>
                      <a:cubicBezTo>
                        <a:pt x="187" y="91"/>
                        <a:pt x="195" y="70"/>
                        <a:pt x="197" y="57"/>
                      </a:cubicBezTo>
                      <a:cubicBezTo>
                        <a:pt x="199" y="44"/>
                        <a:pt x="195" y="32"/>
                        <a:pt x="193" y="23"/>
                      </a:cubicBezTo>
                      <a:cubicBezTo>
                        <a:pt x="191" y="14"/>
                        <a:pt x="197" y="9"/>
                        <a:pt x="191" y="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0" name="Freeform 797">
                  <a:extLst>
                    <a:ext uri="{FF2B5EF4-FFF2-40B4-BE49-F238E27FC236}">
                      <a16:creationId xmlns:a16="http://schemas.microsoft.com/office/drawing/2014/main" id="{6C206CF3-9F31-4F0E-AB68-5B221BEF7072}"/>
                    </a:ext>
                  </a:extLst>
                </p:cNvPr>
                <p:cNvSpPr>
                  <a:spLocks/>
                </p:cNvSpPr>
                <p:nvPr/>
              </p:nvSpPr>
              <p:spPr bwMode="auto">
                <a:xfrm>
                  <a:off x="2985" y="2214"/>
                  <a:ext cx="211" cy="196"/>
                </a:xfrm>
                <a:custGeom>
                  <a:avLst/>
                  <a:gdLst>
                    <a:gd name="T0" fmla="*/ 93 w 211"/>
                    <a:gd name="T1" fmla="*/ 2 h 196"/>
                    <a:gd name="T2" fmla="*/ 21 w 211"/>
                    <a:gd name="T3" fmla="*/ 8 h 196"/>
                    <a:gd name="T4" fmla="*/ 13 w 211"/>
                    <a:gd name="T5" fmla="*/ 52 h 196"/>
                    <a:gd name="T6" fmla="*/ 5 w 211"/>
                    <a:gd name="T7" fmla="*/ 130 h 196"/>
                    <a:gd name="T8" fmla="*/ 45 w 211"/>
                    <a:gd name="T9" fmla="*/ 168 h 196"/>
                    <a:gd name="T10" fmla="*/ 73 w 211"/>
                    <a:gd name="T11" fmla="*/ 182 h 196"/>
                    <a:gd name="T12" fmla="*/ 123 w 211"/>
                    <a:gd name="T13" fmla="*/ 194 h 196"/>
                    <a:gd name="T14" fmla="*/ 147 w 211"/>
                    <a:gd name="T15" fmla="*/ 194 h 196"/>
                    <a:gd name="T16" fmla="*/ 201 w 211"/>
                    <a:gd name="T17" fmla="*/ 184 h 196"/>
                    <a:gd name="T18" fmla="*/ 205 w 211"/>
                    <a:gd name="T19" fmla="*/ 152 h 196"/>
                    <a:gd name="T20" fmla="*/ 205 w 211"/>
                    <a:gd name="T21" fmla="*/ 96 h 196"/>
                    <a:gd name="T22" fmla="*/ 201 w 211"/>
                    <a:gd name="T23" fmla="*/ 74 h 196"/>
                    <a:gd name="T24" fmla="*/ 161 w 211"/>
                    <a:gd name="T25" fmla="*/ 56 h 196"/>
                    <a:gd name="T26" fmla="*/ 111 w 211"/>
                    <a:gd name="T27" fmla="*/ 16 h 196"/>
                    <a:gd name="T28" fmla="*/ 93 w 211"/>
                    <a:gd name="T29" fmla="*/ 2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1"/>
                    <a:gd name="T46" fmla="*/ 0 h 196"/>
                    <a:gd name="T47" fmla="*/ 211 w 21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1" h="196">
                      <a:moveTo>
                        <a:pt x="93" y="2"/>
                      </a:moveTo>
                      <a:cubicBezTo>
                        <a:pt x="78" y="1"/>
                        <a:pt x="34" y="0"/>
                        <a:pt x="21" y="8"/>
                      </a:cubicBezTo>
                      <a:cubicBezTo>
                        <a:pt x="8" y="16"/>
                        <a:pt x="16" y="32"/>
                        <a:pt x="13" y="52"/>
                      </a:cubicBezTo>
                      <a:cubicBezTo>
                        <a:pt x="10" y="72"/>
                        <a:pt x="0" y="111"/>
                        <a:pt x="5" y="130"/>
                      </a:cubicBezTo>
                      <a:cubicBezTo>
                        <a:pt x="10" y="149"/>
                        <a:pt x="34" y="159"/>
                        <a:pt x="45" y="168"/>
                      </a:cubicBezTo>
                      <a:cubicBezTo>
                        <a:pt x="56" y="177"/>
                        <a:pt x="60" y="178"/>
                        <a:pt x="73" y="182"/>
                      </a:cubicBezTo>
                      <a:cubicBezTo>
                        <a:pt x="86" y="186"/>
                        <a:pt x="111" y="192"/>
                        <a:pt x="123" y="194"/>
                      </a:cubicBezTo>
                      <a:cubicBezTo>
                        <a:pt x="135" y="196"/>
                        <a:pt x="134" y="196"/>
                        <a:pt x="147" y="194"/>
                      </a:cubicBezTo>
                      <a:cubicBezTo>
                        <a:pt x="160" y="192"/>
                        <a:pt x="191" y="191"/>
                        <a:pt x="201" y="184"/>
                      </a:cubicBezTo>
                      <a:cubicBezTo>
                        <a:pt x="211" y="177"/>
                        <a:pt x="204" y="167"/>
                        <a:pt x="205" y="152"/>
                      </a:cubicBezTo>
                      <a:cubicBezTo>
                        <a:pt x="206" y="137"/>
                        <a:pt x="206" y="109"/>
                        <a:pt x="205" y="96"/>
                      </a:cubicBezTo>
                      <a:cubicBezTo>
                        <a:pt x="204" y="83"/>
                        <a:pt x="208" y="81"/>
                        <a:pt x="201" y="74"/>
                      </a:cubicBezTo>
                      <a:cubicBezTo>
                        <a:pt x="194" y="67"/>
                        <a:pt x="176" y="66"/>
                        <a:pt x="161" y="56"/>
                      </a:cubicBezTo>
                      <a:cubicBezTo>
                        <a:pt x="146" y="46"/>
                        <a:pt x="123" y="25"/>
                        <a:pt x="111" y="16"/>
                      </a:cubicBezTo>
                      <a:cubicBezTo>
                        <a:pt x="99" y="7"/>
                        <a:pt x="108" y="3"/>
                        <a:pt x="93" y="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1" name="Freeform 798">
                  <a:extLst>
                    <a:ext uri="{FF2B5EF4-FFF2-40B4-BE49-F238E27FC236}">
                      <a16:creationId xmlns:a16="http://schemas.microsoft.com/office/drawing/2014/main" id="{3EDF59EE-1CEE-4642-B007-21B58BD4E65A}"/>
                    </a:ext>
                  </a:extLst>
                </p:cNvPr>
                <p:cNvSpPr>
                  <a:spLocks/>
                </p:cNvSpPr>
                <p:nvPr/>
              </p:nvSpPr>
              <p:spPr bwMode="auto">
                <a:xfrm>
                  <a:off x="2900" y="2094"/>
                  <a:ext cx="273" cy="124"/>
                </a:xfrm>
                <a:custGeom>
                  <a:avLst/>
                  <a:gdLst>
                    <a:gd name="T0" fmla="*/ 270 w 273"/>
                    <a:gd name="T1" fmla="*/ 40 h 124"/>
                    <a:gd name="T2" fmla="*/ 226 w 273"/>
                    <a:gd name="T3" fmla="*/ 6 h 124"/>
                    <a:gd name="T4" fmla="*/ 194 w 273"/>
                    <a:gd name="T5" fmla="*/ 2 h 124"/>
                    <a:gd name="T6" fmla="*/ 158 w 273"/>
                    <a:gd name="T7" fmla="*/ 14 h 124"/>
                    <a:gd name="T8" fmla="*/ 104 w 273"/>
                    <a:gd name="T9" fmla="*/ 20 h 124"/>
                    <a:gd name="T10" fmla="*/ 80 w 273"/>
                    <a:gd name="T11" fmla="*/ 22 h 124"/>
                    <a:gd name="T12" fmla="*/ 52 w 273"/>
                    <a:gd name="T13" fmla="*/ 50 h 124"/>
                    <a:gd name="T14" fmla="*/ 26 w 273"/>
                    <a:gd name="T15" fmla="*/ 64 h 124"/>
                    <a:gd name="T16" fmla="*/ 2 w 273"/>
                    <a:gd name="T17" fmla="*/ 98 h 124"/>
                    <a:gd name="T18" fmla="*/ 38 w 273"/>
                    <a:gd name="T19" fmla="*/ 98 h 124"/>
                    <a:gd name="T20" fmla="*/ 54 w 273"/>
                    <a:gd name="T21" fmla="*/ 120 h 124"/>
                    <a:gd name="T22" fmla="*/ 88 w 273"/>
                    <a:gd name="T23" fmla="*/ 122 h 124"/>
                    <a:gd name="T24" fmla="*/ 136 w 273"/>
                    <a:gd name="T25" fmla="*/ 122 h 124"/>
                    <a:gd name="T26" fmla="*/ 190 w 273"/>
                    <a:gd name="T27" fmla="*/ 112 h 124"/>
                    <a:gd name="T28" fmla="*/ 244 w 273"/>
                    <a:gd name="T29" fmla="*/ 58 h 124"/>
                    <a:gd name="T30" fmla="*/ 270 w 273"/>
                    <a:gd name="T31" fmla="*/ 4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3"/>
                    <a:gd name="T49" fmla="*/ 0 h 124"/>
                    <a:gd name="T50" fmla="*/ 273 w 273"/>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3" h="124">
                      <a:moveTo>
                        <a:pt x="270" y="40"/>
                      </a:moveTo>
                      <a:cubicBezTo>
                        <a:pt x="267" y="31"/>
                        <a:pt x="239" y="12"/>
                        <a:pt x="226" y="6"/>
                      </a:cubicBezTo>
                      <a:cubicBezTo>
                        <a:pt x="213" y="0"/>
                        <a:pt x="205" y="1"/>
                        <a:pt x="194" y="2"/>
                      </a:cubicBezTo>
                      <a:cubicBezTo>
                        <a:pt x="183" y="3"/>
                        <a:pt x="173" y="11"/>
                        <a:pt x="158" y="14"/>
                      </a:cubicBezTo>
                      <a:cubicBezTo>
                        <a:pt x="143" y="17"/>
                        <a:pt x="117" y="19"/>
                        <a:pt x="104" y="20"/>
                      </a:cubicBezTo>
                      <a:cubicBezTo>
                        <a:pt x="91" y="21"/>
                        <a:pt x="89" y="17"/>
                        <a:pt x="80" y="22"/>
                      </a:cubicBezTo>
                      <a:cubicBezTo>
                        <a:pt x="71" y="27"/>
                        <a:pt x="61" y="43"/>
                        <a:pt x="52" y="50"/>
                      </a:cubicBezTo>
                      <a:cubicBezTo>
                        <a:pt x="43" y="57"/>
                        <a:pt x="34" y="56"/>
                        <a:pt x="26" y="64"/>
                      </a:cubicBezTo>
                      <a:cubicBezTo>
                        <a:pt x="18" y="72"/>
                        <a:pt x="0" y="92"/>
                        <a:pt x="2" y="98"/>
                      </a:cubicBezTo>
                      <a:cubicBezTo>
                        <a:pt x="4" y="104"/>
                        <a:pt x="29" y="94"/>
                        <a:pt x="38" y="98"/>
                      </a:cubicBezTo>
                      <a:cubicBezTo>
                        <a:pt x="47" y="102"/>
                        <a:pt x="46" y="116"/>
                        <a:pt x="54" y="120"/>
                      </a:cubicBezTo>
                      <a:cubicBezTo>
                        <a:pt x="62" y="124"/>
                        <a:pt x="74" y="122"/>
                        <a:pt x="88" y="122"/>
                      </a:cubicBezTo>
                      <a:cubicBezTo>
                        <a:pt x="102" y="122"/>
                        <a:pt x="119" y="124"/>
                        <a:pt x="136" y="122"/>
                      </a:cubicBezTo>
                      <a:cubicBezTo>
                        <a:pt x="153" y="120"/>
                        <a:pt x="172" y="123"/>
                        <a:pt x="190" y="112"/>
                      </a:cubicBezTo>
                      <a:cubicBezTo>
                        <a:pt x="208" y="101"/>
                        <a:pt x="231" y="70"/>
                        <a:pt x="244" y="58"/>
                      </a:cubicBezTo>
                      <a:cubicBezTo>
                        <a:pt x="257" y="46"/>
                        <a:pt x="273" y="49"/>
                        <a:pt x="270" y="4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2" name="Freeform 799">
                  <a:extLst>
                    <a:ext uri="{FF2B5EF4-FFF2-40B4-BE49-F238E27FC236}">
                      <a16:creationId xmlns:a16="http://schemas.microsoft.com/office/drawing/2014/main" id="{B7395666-2D1A-44D8-81BD-CB5153E9CC51}"/>
                    </a:ext>
                  </a:extLst>
                </p:cNvPr>
                <p:cNvSpPr>
                  <a:spLocks/>
                </p:cNvSpPr>
                <p:nvPr/>
              </p:nvSpPr>
              <p:spPr bwMode="auto">
                <a:xfrm>
                  <a:off x="2746" y="2060"/>
                  <a:ext cx="226" cy="136"/>
                </a:xfrm>
                <a:custGeom>
                  <a:avLst/>
                  <a:gdLst>
                    <a:gd name="T0" fmla="*/ 222 w 226"/>
                    <a:gd name="T1" fmla="*/ 50 h 136"/>
                    <a:gd name="T2" fmla="*/ 184 w 226"/>
                    <a:gd name="T3" fmla="*/ 8 h 136"/>
                    <a:gd name="T4" fmla="*/ 168 w 226"/>
                    <a:gd name="T5" fmla="*/ 4 h 136"/>
                    <a:gd name="T6" fmla="*/ 138 w 226"/>
                    <a:gd name="T7" fmla="*/ 18 h 136"/>
                    <a:gd name="T8" fmla="*/ 102 w 226"/>
                    <a:gd name="T9" fmla="*/ 18 h 136"/>
                    <a:gd name="T10" fmla="*/ 66 w 226"/>
                    <a:gd name="T11" fmla="*/ 28 h 136"/>
                    <a:gd name="T12" fmla="*/ 28 w 226"/>
                    <a:gd name="T13" fmla="*/ 84 h 136"/>
                    <a:gd name="T14" fmla="*/ 2 w 226"/>
                    <a:gd name="T15" fmla="*/ 110 h 136"/>
                    <a:gd name="T16" fmla="*/ 38 w 226"/>
                    <a:gd name="T17" fmla="*/ 126 h 136"/>
                    <a:gd name="T18" fmla="*/ 76 w 226"/>
                    <a:gd name="T19" fmla="*/ 132 h 136"/>
                    <a:gd name="T20" fmla="*/ 114 w 226"/>
                    <a:gd name="T21" fmla="*/ 132 h 136"/>
                    <a:gd name="T22" fmla="*/ 138 w 226"/>
                    <a:gd name="T23" fmla="*/ 132 h 136"/>
                    <a:gd name="T24" fmla="*/ 158 w 226"/>
                    <a:gd name="T25" fmla="*/ 110 h 136"/>
                    <a:gd name="T26" fmla="*/ 206 w 226"/>
                    <a:gd name="T27" fmla="*/ 72 h 136"/>
                    <a:gd name="T28" fmla="*/ 222 w 226"/>
                    <a:gd name="T29" fmla="*/ 5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6"/>
                    <a:gd name="T47" fmla="*/ 226 w 226"/>
                    <a:gd name="T48" fmla="*/ 136 h 1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6">
                      <a:moveTo>
                        <a:pt x="222" y="50"/>
                      </a:moveTo>
                      <a:cubicBezTo>
                        <a:pt x="218" y="39"/>
                        <a:pt x="193" y="16"/>
                        <a:pt x="184" y="8"/>
                      </a:cubicBezTo>
                      <a:cubicBezTo>
                        <a:pt x="175" y="0"/>
                        <a:pt x="176" y="2"/>
                        <a:pt x="168" y="4"/>
                      </a:cubicBezTo>
                      <a:cubicBezTo>
                        <a:pt x="160" y="6"/>
                        <a:pt x="149" y="16"/>
                        <a:pt x="138" y="18"/>
                      </a:cubicBezTo>
                      <a:cubicBezTo>
                        <a:pt x="127" y="20"/>
                        <a:pt x="114" y="16"/>
                        <a:pt x="102" y="18"/>
                      </a:cubicBezTo>
                      <a:cubicBezTo>
                        <a:pt x="90" y="20"/>
                        <a:pt x="78" y="17"/>
                        <a:pt x="66" y="28"/>
                      </a:cubicBezTo>
                      <a:cubicBezTo>
                        <a:pt x="54" y="39"/>
                        <a:pt x="39" y="70"/>
                        <a:pt x="28" y="84"/>
                      </a:cubicBezTo>
                      <a:cubicBezTo>
                        <a:pt x="17" y="98"/>
                        <a:pt x="0" y="103"/>
                        <a:pt x="2" y="110"/>
                      </a:cubicBezTo>
                      <a:cubicBezTo>
                        <a:pt x="4" y="117"/>
                        <a:pt x="26" y="122"/>
                        <a:pt x="38" y="126"/>
                      </a:cubicBezTo>
                      <a:cubicBezTo>
                        <a:pt x="50" y="130"/>
                        <a:pt x="63" y="131"/>
                        <a:pt x="76" y="132"/>
                      </a:cubicBezTo>
                      <a:cubicBezTo>
                        <a:pt x="89" y="133"/>
                        <a:pt x="104" y="132"/>
                        <a:pt x="114" y="132"/>
                      </a:cubicBezTo>
                      <a:cubicBezTo>
                        <a:pt x="124" y="132"/>
                        <a:pt x="131" y="136"/>
                        <a:pt x="138" y="132"/>
                      </a:cubicBezTo>
                      <a:cubicBezTo>
                        <a:pt x="145" y="128"/>
                        <a:pt x="147" y="120"/>
                        <a:pt x="158" y="110"/>
                      </a:cubicBezTo>
                      <a:cubicBezTo>
                        <a:pt x="169" y="100"/>
                        <a:pt x="195" y="82"/>
                        <a:pt x="206" y="72"/>
                      </a:cubicBezTo>
                      <a:cubicBezTo>
                        <a:pt x="217" y="62"/>
                        <a:pt x="226" y="61"/>
                        <a:pt x="222" y="5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3" name="Freeform 800">
                  <a:extLst>
                    <a:ext uri="{FF2B5EF4-FFF2-40B4-BE49-F238E27FC236}">
                      <a16:creationId xmlns:a16="http://schemas.microsoft.com/office/drawing/2014/main" id="{5536AF9B-7A70-409E-8777-8A48409410D1}"/>
                    </a:ext>
                  </a:extLst>
                </p:cNvPr>
                <p:cNvSpPr>
                  <a:spLocks/>
                </p:cNvSpPr>
                <p:nvPr/>
              </p:nvSpPr>
              <p:spPr bwMode="auto">
                <a:xfrm>
                  <a:off x="2559" y="2037"/>
                  <a:ext cx="250" cy="170"/>
                </a:xfrm>
                <a:custGeom>
                  <a:avLst/>
                  <a:gdLst>
                    <a:gd name="T0" fmla="*/ 245 w 250"/>
                    <a:gd name="T1" fmla="*/ 43 h 170"/>
                    <a:gd name="T2" fmla="*/ 195 w 250"/>
                    <a:gd name="T3" fmla="*/ 13 h 170"/>
                    <a:gd name="T4" fmla="*/ 165 w 250"/>
                    <a:gd name="T5" fmla="*/ 3 h 170"/>
                    <a:gd name="T6" fmla="*/ 121 w 250"/>
                    <a:gd name="T7" fmla="*/ 29 h 170"/>
                    <a:gd name="T8" fmla="*/ 69 w 250"/>
                    <a:gd name="T9" fmla="*/ 57 h 170"/>
                    <a:gd name="T10" fmla="*/ 45 w 250"/>
                    <a:gd name="T11" fmla="*/ 71 h 170"/>
                    <a:gd name="T12" fmla="*/ 19 w 250"/>
                    <a:gd name="T13" fmla="*/ 85 h 170"/>
                    <a:gd name="T14" fmla="*/ 1 w 250"/>
                    <a:gd name="T15" fmla="*/ 129 h 170"/>
                    <a:gd name="T16" fmla="*/ 27 w 250"/>
                    <a:gd name="T17" fmla="*/ 155 h 170"/>
                    <a:gd name="T18" fmla="*/ 69 w 250"/>
                    <a:gd name="T19" fmla="*/ 169 h 170"/>
                    <a:gd name="T20" fmla="*/ 133 w 250"/>
                    <a:gd name="T21" fmla="*/ 159 h 170"/>
                    <a:gd name="T22" fmla="*/ 189 w 250"/>
                    <a:gd name="T23" fmla="*/ 121 h 170"/>
                    <a:gd name="T24" fmla="*/ 223 w 250"/>
                    <a:gd name="T25" fmla="*/ 85 h 170"/>
                    <a:gd name="T26" fmla="*/ 245 w 250"/>
                    <a:gd name="T27" fmla="*/ 43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0"/>
                    <a:gd name="T43" fmla="*/ 0 h 170"/>
                    <a:gd name="T44" fmla="*/ 250 w 250"/>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0" h="170">
                      <a:moveTo>
                        <a:pt x="245" y="43"/>
                      </a:moveTo>
                      <a:cubicBezTo>
                        <a:pt x="240" y="31"/>
                        <a:pt x="208" y="20"/>
                        <a:pt x="195" y="13"/>
                      </a:cubicBezTo>
                      <a:cubicBezTo>
                        <a:pt x="182" y="6"/>
                        <a:pt x="177" y="0"/>
                        <a:pt x="165" y="3"/>
                      </a:cubicBezTo>
                      <a:cubicBezTo>
                        <a:pt x="153" y="6"/>
                        <a:pt x="137" y="20"/>
                        <a:pt x="121" y="29"/>
                      </a:cubicBezTo>
                      <a:cubicBezTo>
                        <a:pt x="105" y="38"/>
                        <a:pt x="82" y="50"/>
                        <a:pt x="69" y="57"/>
                      </a:cubicBezTo>
                      <a:cubicBezTo>
                        <a:pt x="56" y="64"/>
                        <a:pt x="53" y="66"/>
                        <a:pt x="45" y="71"/>
                      </a:cubicBezTo>
                      <a:cubicBezTo>
                        <a:pt x="37" y="76"/>
                        <a:pt x="26" y="75"/>
                        <a:pt x="19" y="85"/>
                      </a:cubicBezTo>
                      <a:cubicBezTo>
                        <a:pt x="12" y="95"/>
                        <a:pt x="0" y="117"/>
                        <a:pt x="1" y="129"/>
                      </a:cubicBezTo>
                      <a:cubicBezTo>
                        <a:pt x="2" y="141"/>
                        <a:pt x="16" y="148"/>
                        <a:pt x="27" y="155"/>
                      </a:cubicBezTo>
                      <a:cubicBezTo>
                        <a:pt x="38" y="162"/>
                        <a:pt x="51" y="168"/>
                        <a:pt x="69" y="169"/>
                      </a:cubicBezTo>
                      <a:cubicBezTo>
                        <a:pt x="87" y="170"/>
                        <a:pt x="113" y="167"/>
                        <a:pt x="133" y="159"/>
                      </a:cubicBezTo>
                      <a:cubicBezTo>
                        <a:pt x="153" y="151"/>
                        <a:pt x="174" y="133"/>
                        <a:pt x="189" y="121"/>
                      </a:cubicBezTo>
                      <a:cubicBezTo>
                        <a:pt x="204" y="109"/>
                        <a:pt x="214" y="97"/>
                        <a:pt x="223" y="85"/>
                      </a:cubicBezTo>
                      <a:cubicBezTo>
                        <a:pt x="232" y="73"/>
                        <a:pt x="250" y="55"/>
                        <a:pt x="245" y="4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4" name="Freeform 801">
                  <a:extLst>
                    <a:ext uri="{FF2B5EF4-FFF2-40B4-BE49-F238E27FC236}">
                      <a16:creationId xmlns:a16="http://schemas.microsoft.com/office/drawing/2014/main" id="{1BA4F709-C70F-4FC5-A354-66CB207E1695}"/>
                    </a:ext>
                  </a:extLst>
                </p:cNvPr>
                <p:cNvSpPr>
                  <a:spLocks/>
                </p:cNvSpPr>
                <p:nvPr/>
              </p:nvSpPr>
              <p:spPr bwMode="auto">
                <a:xfrm>
                  <a:off x="2348" y="2099"/>
                  <a:ext cx="234" cy="147"/>
                </a:xfrm>
                <a:custGeom>
                  <a:avLst/>
                  <a:gdLst>
                    <a:gd name="T0" fmla="*/ 226 w 234"/>
                    <a:gd name="T1" fmla="*/ 5 h 147"/>
                    <a:gd name="T2" fmla="*/ 160 w 234"/>
                    <a:gd name="T3" fmla="*/ 25 h 147"/>
                    <a:gd name="T4" fmla="*/ 86 w 234"/>
                    <a:gd name="T5" fmla="*/ 11 h 147"/>
                    <a:gd name="T6" fmla="*/ 40 w 234"/>
                    <a:gd name="T7" fmla="*/ 51 h 147"/>
                    <a:gd name="T8" fmla="*/ 6 w 234"/>
                    <a:gd name="T9" fmla="*/ 73 h 147"/>
                    <a:gd name="T10" fmla="*/ 76 w 234"/>
                    <a:gd name="T11" fmla="*/ 109 h 147"/>
                    <a:gd name="T12" fmla="*/ 100 w 234"/>
                    <a:gd name="T13" fmla="*/ 141 h 147"/>
                    <a:gd name="T14" fmla="*/ 186 w 234"/>
                    <a:gd name="T15" fmla="*/ 75 h 147"/>
                    <a:gd name="T16" fmla="*/ 208 w 234"/>
                    <a:gd name="T17" fmla="*/ 55 h 147"/>
                    <a:gd name="T18" fmla="*/ 226 w 234"/>
                    <a:gd name="T19" fmla="*/ 5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47"/>
                    <a:gd name="T32" fmla="*/ 234 w 234"/>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47">
                      <a:moveTo>
                        <a:pt x="226" y="5"/>
                      </a:moveTo>
                      <a:cubicBezTo>
                        <a:pt x="218" y="0"/>
                        <a:pt x="183" y="24"/>
                        <a:pt x="160" y="25"/>
                      </a:cubicBezTo>
                      <a:cubicBezTo>
                        <a:pt x="137" y="26"/>
                        <a:pt x="106" y="7"/>
                        <a:pt x="86" y="11"/>
                      </a:cubicBezTo>
                      <a:cubicBezTo>
                        <a:pt x="66" y="15"/>
                        <a:pt x="53" y="41"/>
                        <a:pt x="40" y="51"/>
                      </a:cubicBezTo>
                      <a:cubicBezTo>
                        <a:pt x="27" y="61"/>
                        <a:pt x="0" y="64"/>
                        <a:pt x="6" y="73"/>
                      </a:cubicBezTo>
                      <a:cubicBezTo>
                        <a:pt x="12" y="82"/>
                        <a:pt x="60" y="98"/>
                        <a:pt x="76" y="109"/>
                      </a:cubicBezTo>
                      <a:cubicBezTo>
                        <a:pt x="92" y="120"/>
                        <a:pt x="82" y="147"/>
                        <a:pt x="100" y="141"/>
                      </a:cubicBezTo>
                      <a:cubicBezTo>
                        <a:pt x="118" y="135"/>
                        <a:pt x="168" y="89"/>
                        <a:pt x="186" y="75"/>
                      </a:cubicBezTo>
                      <a:cubicBezTo>
                        <a:pt x="204" y="61"/>
                        <a:pt x="202" y="67"/>
                        <a:pt x="208" y="55"/>
                      </a:cubicBezTo>
                      <a:cubicBezTo>
                        <a:pt x="214" y="43"/>
                        <a:pt x="234" y="10"/>
                        <a:pt x="226"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5" name="Freeform 802">
                  <a:extLst>
                    <a:ext uri="{FF2B5EF4-FFF2-40B4-BE49-F238E27FC236}">
                      <a16:creationId xmlns:a16="http://schemas.microsoft.com/office/drawing/2014/main" id="{3B43F338-E03E-4B47-BE0F-F326FF1CAB1C}"/>
                    </a:ext>
                  </a:extLst>
                </p:cNvPr>
                <p:cNvSpPr>
                  <a:spLocks/>
                </p:cNvSpPr>
                <p:nvPr/>
              </p:nvSpPr>
              <p:spPr bwMode="auto">
                <a:xfrm>
                  <a:off x="2179" y="2058"/>
                  <a:ext cx="236" cy="120"/>
                </a:xfrm>
                <a:custGeom>
                  <a:avLst/>
                  <a:gdLst>
                    <a:gd name="T0" fmla="*/ 235 w 236"/>
                    <a:gd name="T1" fmla="*/ 58 h 120"/>
                    <a:gd name="T2" fmla="*/ 211 w 236"/>
                    <a:gd name="T3" fmla="*/ 86 h 120"/>
                    <a:gd name="T4" fmla="*/ 171 w 236"/>
                    <a:gd name="T5" fmla="*/ 112 h 120"/>
                    <a:gd name="T6" fmla="*/ 129 w 236"/>
                    <a:gd name="T7" fmla="*/ 118 h 120"/>
                    <a:gd name="T8" fmla="*/ 67 w 236"/>
                    <a:gd name="T9" fmla="*/ 98 h 120"/>
                    <a:gd name="T10" fmla="*/ 17 w 236"/>
                    <a:gd name="T11" fmla="*/ 84 h 120"/>
                    <a:gd name="T12" fmla="*/ 5 w 236"/>
                    <a:gd name="T13" fmla="*/ 76 h 120"/>
                    <a:gd name="T14" fmla="*/ 49 w 236"/>
                    <a:gd name="T15" fmla="*/ 52 h 120"/>
                    <a:gd name="T16" fmla="*/ 85 w 236"/>
                    <a:gd name="T17" fmla="*/ 10 h 120"/>
                    <a:gd name="T18" fmla="*/ 151 w 236"/>
                    <a:gd name="T19" fmla="*/ 2 h 120"/>
                    <a:gd name="T20" fmla="*/ 185 w 236"/>
                    <a:gd name="T21" fmla="*/ 22 h 120"/>
                    <a:gd name="T22" fmla="*/ 205 w 236"/>
                    <a:gd name="T23" fmla="*/ 38 h 120"/>
                    <a:gd name="T24" fmla="*/ 235 w 236"/>
                    <a:gd name="T25" fmla="*/ 58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6"/>
                    <a:gd name="T40" fmla="*/ 0 h 120"/>
                    <a:gd name="T41" fmla="*/ 236 w 23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6" h="120">
                      <a:moveTo>
                        <a:pt x="235" y="58"/>
                      </a:moveTo>
                      <a:cubicBezTo>
                        <a:pt x="236" y="66"/>
                        <a:pt x="222" y="77"/>
                        <a:pt x="211" y="86"/>
                      </a:cubicBezTo>
                      <a:cubicBezTo>
                        <a:pt x="200" y="95"/>
                        <a:pt x="185" y="107"/>
                        <a:pt x="171" y="112"/>
                      </a:cubicBezTo>
                      <a:cubicBezTo>
                        <a:pt x="157" y="117"/>
                        <a:pt x="146" y="120"/>
                        <a:pt x="129" y="118"/>
                      </a:cubicBezTo>
                      <a:cubicBezTo>
                        <a:pt x="112" y="116"/>
                        <a:pt x="86" y="104"/>
                        <a:pt x="67" y="98"/>
                      </a:cubicBezTo>
                      <a:cubicBezTo>
                        <a:pt x="48" y="92"/>
                        <a:pt x="27" y="88"/>
                        <a:pt x="17" y="84"/>
                      </a:cubicBezTo>
                      <a:cubicBezTo>
                        <a:pt x="7" y="80"/>
                        <a:pt x="0" y="81"/>
                        <a:pt x="5" y="76"/>
                      </a:cubicBezTo>
                      <a:cubicBezTo>
                        <a:pt x="10" y="71"/>
                        <a:pt x="36" y="63"/>
                        <a:pt x="49" y="52"/>
                      </a:cubicBezTo>
                      <a:cubicBezTo>
                        <a:pt x="62" y="41"/>
                        <a:pt x="68" y="18"/>
                        <a:pt x="85" y="10"/>
                      </a:cubicBezTo>
                      <a:cubicBezTo>
                        <a:pt x="102" y="2"/>
                        <a:pt x="134" y="0"/>
                        <a:pt x="151" y="2"/>
                      </a:cubicBezTo>
                      <a:cubicBezTo>
                        <a:pt x="168" y="4"/>
                        <a:pt x="176" y="16"/>
                        <a:pt x="185" y="22"/>
                      </a:cubicBezTo>
                      <a:cubicBezTo>
                        <a:pt x="194" y="28"/>
                        <a:pt x="196" y="33"/>
                        <a:pt x="205" y="38"/>
                      </a:cubicBezTo>
                      <a:cubicBezTo>
                        <a:pt x="214" y="43"/>
                        <a:pt x="234" y="50"/>
                        <a:pt x="235" y="5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6" name="Freeform 803">
                  <a:extLst>
                    <a:ext uri="{FF2B5EF4-FFF2-40B4-BE49-F238E27FC236}">
                      <a16:creationId xmlns:a16="http://schemas.microsoft.com/office/drawing/2014/main" id="{A09D60F6-4A92-4938-87AE-77B7014DC501}"/>
                    </a:ext>
                  </a:extLst>
                </p:cNvPr>
                <p:cNvSpPr>
                  <a:spLocks/>
                </p:cNvSpPr>
                <p:nvPr/>
              </p:nvSpPr>
              <p:spPr bwMode="auto">
                <a:xfrm>
                  <a:off x="1983" y="1996"/>
                  <a:ext cx="282" cy="138"/>
                </a:xfrm>
                <a:custGeom>
                  <a:avLst/>
                  <a:gdLst>
                    <a:gd name="T0" fmla="*/ 277 w 282"/>
                    <a:gd name="T1" fmla="*/ 68 h 138"/>
                    <a:gd name="T2" fmla="*/ 237 w 282"/>
                    <a:gd name="T3" fmla="*/ 114 h 138"/>
                    <a:gd name="T4" fmla="*/ 185 w 282"/>
                    <a:gd name="T5" fmla="*/ 134 h 138"/>
                    <a:gd name="T6" fmla="*/ 151 w 282"/>
                    <a:gd name="T7" fmla="*/ 134 h 138"/>
                    <a:gd name="T8" fmla="*/ 69 w 282"/>
                    <a:gd name="T9" fmla="*/ 112 h 138"/>
                    <a:gd name="T10" fmla="*/ 3 w 282"/>
                    <a:gd name="T11" fmla="*/ 112 h 138"/>
                    <a:gd name="T12" fmla="*/ 49 w 282"/>
                    <a:gd name="T13" fmla="*/ 70 h 138"/>
                    <a:gd name="T14" fmla="*/ 117 w 282"/>
                    <a:gd name="T15" fmla="*/ 10 h 138"/>
                    <a:gd name="T16" fmla="*/ 189 w 282"/>
                    <a:gd name="T17" fmla="*/ 8 h 138"/>
                    <a:gd name="T18" fmla="*/ 265 w 282"/>
                    <a:gd name="T19" fmla="*/ 54 h 138"/>
                    <a:gd name="T20" fmla="*/ 277 w 282"/>
                    <a:gd name="T21" fmla="*/ 68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2"/>
                    <a:gd name="T34" fmla="*/ 0 h 138"/>
                    <a:gd name="T35" fmla="*/ 282 w 28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2" h="138">
                      <a:moveTo>
                        <a:pt x="277" y="68"/>
                      </a:moveTo>
                      <a:cubicBezTo>
                        <a:pt x="272" y="78"/>
                        <a:pt x="252" y="103"/>
                        <a:pt x="237" y="114"/>
                      </a:cubicBezTo>
                      <a:cubicBezTo>
                        <a:pt x="222" y="125"/>
                        <a:pt x="199" y="131"/>
                        <a:pt x="185" y="134"/>
                      </a:cubicBezTo>
                      <a:cubicBezTo>
                        <a:pt x="171" y="137"/>
                        <a:pt x="170" y="138"/>
                        <a:pt x="151" y="134"/>
                      </a:cubicBezTo>
                      <a:cubicBezTo>
                        <a:pt x="132" y="130"/>
                        <a:pt x="94" y="116"/>
                        <a:pt x="69" y="112"/>
                      </a:cubicBezTo>
                      <a:cubicBezTo>
                        <a:pt x="44" y="108"/>
                        <a:pt x="6" y="119"/>
                        <a:pt x="3" y="112"/>
                      </a:cubicBezTo>
                      <a:cubicBezTo>
                        <a:pt x="0" y="105"/>
                        <a:pt x="30" y="87"/>
                        <a:pt x="49" y="70"/>
                      </a:cubicBezTo>
                      <a:cubicBezTo>
                        <a:pt x="68" y="53"/>
                        <a:pt x="94" y="20"/>
                        <a:pt x="117" y="10"/>
                      </a:cubicBezTo>
                      <a:cubicBezTo>
                        <a:pt x="140" y="0"/>
                        <a:pt x="164" y="1"/>
                        <a:pt x="189" y="8"/>
                      </a:cubicBezTo>
                      <a:cubicBezTo>
                        <a:pt x="214" y="15"/>
                        <a:pt x="251" y="44"/>
                        <a:pt x="265" y="54"/>
                      </a:cubicBezTo>
                      <a:cubicBezTo>
                        <a:pt x="279" y="64"/>
                        <a:pt x="282" y="58"/>
                        <a:pt x="277" y="6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7" name="Freeform 804">
                  <a:extLst>
                    <a:ext uri="{FF2B5EF4-FFF2-40B4-BE49-F238E27FC236}">
                      <a16:creationId xmlns:a16="http://schemas.microsoft.com/office/drawing/2014/main" id="{039108B6-E049-4A12-BAB1-AAB842253560}"/>
                    </a:ext>
                  </a:extLst>
                </p:cNvPr>
                <p:cNvSpPr>
                  <a:spLocks/>
                </p:cNvSpPr>
                <p:nvPr/>
              </p:nvSpPr>
              <p:spPr bwMode="auto">
                <a:xfrm>
                  <a:off x="2114" y="1946"/>
                  <a:ext cx="270" cy="114"/>
                </a:xfrm>
                <a:custGeom>
                  <a:avLst/>
                  <a:gdLst>
                    <a:gd name="T0" fmla="*/ 12 w 270"/>
                    <a:gd name="T1" fmla="*/ 46 h 114"/>
                    <a:gd name="T2" fmla="*/ 98 w 270"/>
                    <a:gd name="T3" fmla="*/ 6 h 114"/>
                    <a:gd name="T4" fmla="*/ 166 w 270"/>
                    <a:gd name="T5" fmla="*/ 8 h 114"/>
                    <a:gd name="T6" fmla="*/ 242 w 270"/>
                    <a:gd name="T7" fmla="*/ 30 h 114"/>
                    <a:gd name="T8" fmla="*/ 268 w 270"/>
                    <a:gd name="T9" fmla="*/ 52 h 114"/>
                    <a:gd name="T10" fmla="*/ 228 w 270"/>
                    <a:gd name="T11" fmla="*/ 88 h 114"/>
                    <a:gd name="T12" fmla="*/ 182 w 270"/>
                    <a:gd name="T13" fmla="*/ 106 h 114"/>
                    <a:gd name="T14" fmla="*/ 132 w 270"/>
                    <a:gd name="T15" fmla="*/ 108 h 114"/>
                    <a:gd name="T16" fmla="*/ 92 w 270"/>
                    <a:gd name="T17" fmla="*/ 70 h 114"/>
                    <a:gd name="T18" fmla="*/ 24 w 270"/>
                    <a:gd name="T19" fmla="*/ 46 h 114"/>
                    <a:gd name="T20" fmla="*/ 12 w 270"/>
                    <a:gd name="T21" fmla="*/ 46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
                    <a:gd name="T34" fmla="*/ 0 h 114"/>
                    <a:gd name="T35" fmla="*/ 270 w 27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 h="114">
                      <a:moveTo>
                        <a:pt x="12" y="46"/>
                      </a:moveTo>
                      <a:cubicBezTo>
                        <a:pt x="24" y="39"/>
                        <a:pt x="72" y="12"/>
                        <a:pt x="98" y="6"/>
                      </a:cubicBezTo>
                      <a:cubicBezTo>
                        <a:pt x="124" y="0"/>
                        <a:pt x="142" y="4"/>
                        <a:pt x="166" y="8"/>
                      </a:cubicBezTo>
                      <a:cubicBezTo>
                        <a:pt x="190" y="12"/>
                        <a:pt x="225" y="23"/>
                        <a:pt x="242" y="30"/>
                      </a:cubicBezTo>
                      <a:cubicBezTo>
                        <a:pt x="259" y="37"/>
                        <a:pt x="270" y="42"/>
                        <a:pt x="268" y="52"/>
                      </a:cubicBezTo>
                      <a:cubicBezTo>
                        <a:pt x="266" y="62"/>
                        <a:pt x="242" y="79"/>
                        <a:pt x="228" y="88"/>
                      </a:cubicBezTo>
                      <a:cubicBezTo>
                        <a:pt x="214" y="97"/>
                        <a:pt x="198" y="103"/>
                        <a:pt x="182" y="106"/>
                      </a:cubicBezTo>
                      <a:cubicBezTo>
                        <a:pt x="166" y="109"/>
                        <a:pt x="147" y="114"/>
                        <a:pt x="132" y="108"/>
                      </a:cubicBezTo>
                      <a:cubicBezTo>
                        <a:pt x="117" y="102"/>
                        <a:pt x="110" y="80"/>
                        <a:pt x="92" y="70"/>
                      </a:cubicBezTo>
                      <a:cubicBezTo>
                        <a:pt x="74" y="60"/>
                        <a:pt x="38" y="50"/>
                        <a:pt x="24" y="46"/>
                      </a:cubicBezTo>
                      <a:cubicBezTo>
                        <a:pt x="10" y="42"/>
                        <a:pt x="0" y="53"/>
                        <a:pt x="12"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8" name="Freeform 805">
                  <a:extLst>
                    <a:ext uri="{FF2B5EF4-FFF2-40B4-BE49-F238E27FC236}">
                      <a16:creationId xmlns:a16="http://schemas.microsoft.com/office/drawing/2014/main" id="{CF803564-D009-4CD6-A105-3EBFD63CB3D2}"/>
                    </a:ext>
                  </a:extLst>
                </p:cNvPr>
                <p:cNvSpPr>
                  <a:spLocks/>
                </p:cNvSpPr>
                <p:nvPr/>
              </p:nvSpPr>
              <p:spPr bwMode="auto">
                <a:xfrm>
                  <a:off x="1929" y="1859"/>
                  <a:ext cx="281" cy="129"/>
                </a:xfrm>
                <a:custGeom>
                  <a:avLst/>
                  <a:gdLst>
                    <a:gd name="T0" fmla="*/ 271 w 281"/>
                    <a:gd name="T1" fmla="*/ 75 h 129"/>
                    <a:gd name="T2" fmla="*/ 201 w 281"/>
                    <a:gd name="T3" fmla="*/ 117 h 129"/>
                    <a:gd name="T4" fmla="*/ 125 w 281"/>
                    <a:gd name="T5" fmla="*/ 125 h 129"/>
                    <a:gd name="T6" fmla="*/ 59 w 281"/>
                    <a:gd name="T7" fmla="*/ 95 h 129"/>
                    <a:gd name="T8" fmla="*/ 3 w 281"/>
                    <a:gd name="T9" fmla="*/ 77 h 129"/>
                    <a:gd name="T10" fmla="*/ 75 w 281"/>
                    <a:gd name="T11" fmla="*/ 25 h 129"/>
                    <a:gd name="T12" fmla="*/ 163 w 281"/>
                    <a:gd name="T13" fmla="*/ 7 h 129"/>
                    <a:gd name="T14" fmla="*/ 259 w 281"/>
                    <a:gd name="T15" fmla="*/ 67 h 129"/>
                    <a:gd name="T16" fmla="*/ 271 w 281"/>
                    <a:gd name="T17" fmla="*/ 75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29"/>
                    <a:gd name="T29" fmla="*/ 281 w 2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29">
                      <a:moveTo>
                        <a:pt x="271" y="75"/>
                      </a:moveTo>
                      <a:cubicBezTo>
                        <a:pt x="261" y="83"/>
                        <a:pt x="225" y="109"/>
                        <a:pt x="201" y="117"/>
                      </a:cubicBezTo>
                      <a:cubicBezTo>
                        <a:pt x="177" y="125"/>
                        <a:pt x="149" y="129"/>
                        <a:pt x="125" y="125"/>
                      </a:cubicBezTo>
                      <a:cubicBezTo>
                        <a:pt x="101" y="121"/>
                        <a:pt x="79" y="103"/>
                        <a:pt x="59" y="95"/>
                      </a:cubicBezTo>
                      <a:cubicBezTo>
                        <a:pt x="39" y="87"/>
                        <a:pt x="0" y="89"/>
                        <a:pt x="3" y="77"/>
                      </a:cubicBezTo>
                      <a:cubicBezTo>
                        <a:pt x="6" y="65"/>
                        <a:pt x="48" y="37"/>
                        <a:pt x="75" y="25"/>
                      </a:cubicBezTo>
                      <a:cubicBezTo>
                        <a:pt x="102" y="13"/>
                        <a:pt x="132" y="0"/>
                        <a:pt x="163" y="7"/>
                      </a:cubicBezTo>
                      <a:cubicBezTo>
                        <a:pt x="194" y="14"/>
                        <a:pt x="241" y="56"/>
                        <a:pt x="259" y="67"/>
                      </a:cubicBezTo>
                      <a:cubicBezTo>
                        <a:pt x="277" y="78"/>
                        <a:pt x="281" y="67"/>
                        <a:pt x="271" y="7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59" name="Freeform 806">
                  <a:extLst>
                    <a:ext uri="{FF2B5EF4-FFF2-40B4-BE49-F238E27FC236}">
                      <a16:creationId xmlns:a16="http://schemas.microsoft.com/office/drawing/2014/main" id="{7D17CDC8-300B-44BF-A9DF-7B13CFCE0410}"/>
                    </a:ext>
                  </a:extLst>
                </p:cNvPr>
                <p:cNvSpPr>
                  <a:spLocks/>
                </p:cNvSpPr>
                <p:nvPr/>
              </p:nvSpPr>
              <p:spPr bwMode="auto">
                <a:xfrm>
                  <a:off x="2070" y="1825"/>
                  <a:ext cx="280" cy="105"/>
                </a:xfrm>
                <a:custGeom>
                  <a:avLst/>
                  <a:gdLst>
                    <a:gd name="T0" fmla="*/ 274 w 280"/>
                    <a:gd name="T1" fmla="*/ 39 h 105"/>
                    <a:gd name="T2" fmla="*/ 198 w 280"/>
                    <a:gd name="T3" fmla="*/ 85 h 105"/>
                    <a:gd name="T4" fmla="*/ 144 w 280"/>
                    <a:gd name="T5" fmla="*/ 93 h 105"/>
                    <a:gd name="T6" fmla="*/ 116 w 280"/>
                    <a:gd name="T7" fmla="*/ 97 h 105"/>
                    <a:gd name="T8" fmla="*/ 48 w 280"/>
                    <a:gd name="T9" fmla="*/ 47 h 105"/>
                    <a:gd name="T10" fmla="*/ 2 w 280"/>
                    <a:gd name="T11" fmla="*/ 27 h 105"/>
                    <a:gd name="T12" fmla="*/ 60 w 280"/>
                    <a:gd name="T13" fmla="*/ 9 h 105"/>
                    <a:gd name="T14" fmla="*/ 136 w 280"/>
                    <a:gd name="T15" fmla="*/ 1 h 105"/>
                    <a:gd name="T16" fmla="*/ 202 w 280"/>
                    <a:gd name="T17" fmla="*/ 15 h 105"/>
                    <a:gd name="T18" fmla="*/ 256 w 280"/>
                    <a:gd name="T19" fmla="*/ 13 h 105"/>
                    <a:gd name="T20" fmla="*/ 280 w 280"/>
                    <a:gd name="T21" fmla="*/ 2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0"/>
                    <a:gd name="T34" fmla="*/ 0 h 105"/>
                    <a:gd name="T35" fmla="*/ 280 w 28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0" h="105">
                      <a:moveTo>
                        <a:pt x="274" y="39"/>
                      </a:moveTo>
                      <a:cubicBezTo>
                        <a:pt x="247" y="57"/>
                        <a:pt x="220" y="76"/>
                        <a:pt x="198" y="85"/>
                      </a:cubicBezTo>
                      <a:cubicBezTo>
                        <a:pt x="176" y="94"/>
                        <a:pt x="158" y="91"/>
                        <a:pt x="144" y="93"/>
                      </a:cubicBezTo>
                      <a:cubicBezTo>
                        <a:pt x="130" y="95"/>
                        <a:pt x="132" y="105"/>
                        <a:pt x="116" y="97"/>
                      </a:cubicBezTo>
                      <a:cubicBezTo>
                        <a:pt x="100" y="89"/>
                        <a:pt x="67" y="59"/>
                        <a:pt x="48" y="47"/>
                      </a:cubicBezTo>
                      <a:cubicBezTo>
                        <a:pt x="29" y="35"/>
                        <a:pt x="0" y="33"/>
                        <a:pt x="2" y="27"/>
                      </a:cubicBezTo>
                      <a:cubicBezTo>
                        <a:pt x="4" y="21"/>
                        <a:pt x="38" y="13"/>
                        <a:pt x="60" y="9"/>
                      </a:cubicBezTo>
                      <a:cubicBezTo>
                        <a:pt x="82" y="5"/>
                        <a:pt x="112" y="0"/>
                        <a:pt x="136" y="1"/>
                      </a:cubicBezTo>
                      <a:cubicBezTo>
                        <a:pt x="160" y="2"/>
                        <a:pt x="182" y="13"/>
                        <a:pt x="202" y="15"/>
                      </a:cubicBezTo>
                      <a:cubicBezTo>
                        <a:pt x="222" y="17"/>
                        <a:pt x="243" y="12"/>
                        <a:pt x="256" y="13"/>
                      </a:cubicBezTo>
                      <a:cubicBezTo>
                        <a:pt x="269" y="14"/>
                        <a:pt x="275" y="21"/>
                        <a:pt x="280" y="23"/>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0" name="Freeform 807">
                  <a:extLst>
                    <a:ext uri="{FF2B5EF4-FFF2-40B4-BE49-F238E27FC236}">
                      <a16:creationId xmlns:a16="http://schemas.microsoft.com/office/drawing/2014/main" id="{26456710-7028-4949-B127-69F4D4DEBFE3}"/>
                    </a:ext>
                  </a:extLst>
                </p:cNvPr>
                <p:cNvSpPr>
                  <a:spLocks/>
                </p:cNvSpPr>
                <p:nvPr/>
              </p:nvSpPr>
              <p:spPr bwMode="auto">
                <a:xfrm>
                  <a:off x="1904" y="1770"/>
                  <a:ext cx="244" cy="96"/>
                </a:xfrm>
                <a:custGeom>
                  <a:avLst/>
                  <a:gdLst>
                    <a:gd name="T0" fmla="*/ 224 w 244"/>
                    <a:gd name="T1" fmla="*/ 56 h 96"/>
                    <a:gd name="T2" fmla="*/ 166 w 244"/>
                    <a:gd name="T3" fmla="*/ 74 h 96"/>
                    <a:gd name="T4" fmla="*/ 124 w 244"/>
                    <a:gd name="T5" fmla="*/ 96 h 96"/>
                    <a:gd name="T6" fmla="*/ 42 w 244"/>
                    <a:gd name="T7" fmla="*/ 72 h 96"/>
                    <a:gd name="T8" fmla="*/ 0 w 244"/>
                    <a:gd name="T9" fmla="*/ 58 h 96"/>
                    <a:gd name="T10" fmla="*/ 42 w 244"/>
                    <a:gd name="T11" fmla="*/ 18 h 96"/>
                    <a:gd name="T12" fmla="*/ 114 w 244"/>
                    <a:gd name="T13" fmla="*/ 0 h 96"/>
                    <a:gd name="T14" fmla="*/ 184 w 244"/>
                    <a:gd name="T15" fmla="*/ 16 h 96"/>
                    <a:gd name="T16" fmla="*/ 236 w 244"/>
                    <a:gd name="T17" fmla="*/ 46 h 96"/>
                    <a:gd name="T18" fmla="*/ 224 w 244"/>
                    <a:gd name="T19" fmla="*/ 5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
                    <a:gd name="T31" fmla="*/ 0 h 96"/>
                    <a:gd name="T32" fmla="*/ 244 w 244"/>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 h="96">
                      <a:moveTo>
                        <a:pt x="224" y="56"/>
                      </a:moveTo>
                      <a:cubicBezTo>
                        <a:pt x="212" y="61"/>
                        <a:pt x="183" y="67"/>
                        <a:pt x="166" y="74"/>
                      </a:cubicBezTo>
                      <a:cubicBezTo>
                        <a:pt x="149" y="81"/>
                        <a:pt x="145" y="96"/>
                        <a:pt x="124" y="96"/>
                      </a:cubicBezTo>
                      <a:cubicBezTo>
                        <a:pt x="103" y="96"/>
                        <a:pt x="63" y="78"/>
                        <a:pt x="42" y="72"/>
                      </a:cubicBezTo>
                      <a:cubicBezTo>
                        <a:pt x="21" y="66"/>
                        <a:pt x="0" y="67"/>
                        <a:pt x="0" y="58"/>
                      </a:cubicBezTo>
                      <a:cubicBezTo>
                        <a:pt x="0" y="49"/>
                        <a:pt x="23" y="28"/>
                        <a:pt x="42" y="18"/>
                      </a:cubicBezTo>
                      <a:cubicBezTo>
                        <a:pt x="61" y="8"/>
                        <a:pt x="90" y="0"/>
                        <a:pt x="114" y="0"/>
                      </a:cubicBezTo>
                      <a:cubicBezTo>
                        <a:pt x="138" y="0"/>
                        <a:pt x="164" y="8"/>
                        <a:pt x="184" y="16"/>
                      </a:cubicBezTo>
                      <a:cubicBezTo>
                        <a:pt x="204" y="24"/>
                        <a:pt x="228" y="39"/>
                        <a:pt x="236" y="46"/>
                      </a:cubicBezTo>
                      <a:cubicBezTo>
                        <a:pt x="244" y="53"/>
                        <a:pt x="236" y="51"/>
                        <a:pt x="224" y="5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1" name="Freeform 808">
                  <a:extLst>
                    <a:ext uri="{FF2B5EF4-FFF2-40B4-BE49-F238E27FC236}">
                      <a16:creationId xmlns:a16="http://schemas.microsoft.com/office/drawing/2014/main" id="{01314BD2-E425-4BEA-9385-4A23517AECAE}"/>
                    </a:ext>
                  </a:extLst>
                </p:cNvPr>
                <p:cNvSpPr>
                  <a:spLocks/>
                </p:cNvSpPr>
                <p:nvPr/>
              </p:nvSpPr>
              <p:spPr bwMode="auto">
                <a:xfrm>
                  <a:off x="2293" y="1988"/>
                  <a:ext cx="221" cy="128"/>
                </a:xfrm>
                <a:custGeom>
                  <a:avLst/>
                  <a:gdLst>
                    <a:gd name="T0" fmla="*/ 211 w 221"/>
                    <a:gd name="T1" fmla="*/ 26 h 128"/>
                    <a:gd name="T2" fmla="*/ 141 w 221"/>
                    <a:gd name="T3" fmla="*/ 14 h 128"/>
                    <a:gd name="T4" fmla="*/ 99 w 221"/>
                    <a:gd name="T5" fmla="*/ 4 h 128"/>
                    <a:gd name="T6" fmla="*/ 63 w 221"/>
                    <a:gd name="T7" fmla="*/ 36 h 128"/>
                    <a:gd name="T8" fmla="*/ 7 w 221"/>
                    <a:gd name="T9" fmla="*/ 70 h 128"/>
                    <a:gd name="T10" fmla="*/ 21 w 221"/>
                    <a:gd name="T11" fmla="*/ 74 h 128"/>
                    <a:gd name="T12" fmla="*/ 47 w 221"/>
                    <a:gd name="T13" fmla="*/ 72 h 128"/>
                    <a:gd name="T14" fmla="*/ 105 w 221"/>
                    <a:gd name="T15" fmla="*/ 112 h 128"/>
                    <a:gd name="T16" fmla="*/ 135 w 221"/>
                    <a:gd name="T17" fmla="*/ 120 h 128"/>
                    <a:gd name="T18" fmla="*/ 173 w 221"/>
                    <a:gd name="T19" fmla="*/ 116 h 128"/>
                    <a:gd name="T20" fmla="*/ 203 w 221"/>
                    <a:gd name="T21" fmla="*/ 50 h 128"/>
                    <a:gd name="T22" fmla="*/ 211 w 221"/>
                    <a:gd name="T23" fmla="*/ 26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1"/>
                    <a:gd name="T37" fmla="*/ 0 h 128"/>
                    <a:gd name="T38" fmla="*/ 221 w 22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1" h="128">
                      <a:moveTo>
                        <a:pt x="211" y="26"/>
                      </a:moveTo>
                      <a:cubicBezTo>
                        <a:pt x="201" y="20"/>
                        <a:pt x="160" y="18"/>
                        <a:pt x="141" y="14"/>
                      </a:cubicBezTo>
                      <a:cubicBezTo>
                        <a:pt x="122" y="10"/>
                        <a:pt x="112" y="0"/>
                        <a:pt x="99" y="4"/>
                      </a:cubicBezTo>
                      <a:cubicBezTo>
                        <a:pt x="86" y="8"/>
                        <a:pt x="78" y="25"/>
                        <a:pt x="63" y="36"/>
                      </a:cubicBezTo>
                      <a:cubicBezTo>
                        <a:pt x="48" y="47"/>
                        <a:pt x="14" y="64"/>
                        <a:pt x="7" y="70"/>
                      </a:cubicBezTo>
                      <a:cubicBezTo>
                        <a:pt x="0" y="76"/>
                        <a:pt x="14" y="74"/>
                        <a:pt x="21" y="74"/>
                      </a:cubicBezTo>
                      <a:cubicBezTo>
                        <a:pt x="28" y="74"/>
                        <a:pt x="33" y="66"/>
                        <a:pt x="47" y="72"/>
                      </a:cubicBezTo>
                      <a:cubicBezTo>
                        <a:pt x="61" y="78"/>
                        <a:pt x="90" y="104"/>
                        <a:pt x="105" y="112"/>
                      </a:cubicBezTo>
                      <a:cubicBezTo>
                        <a:pt x="120" y="120"/>
                        <a:pt x="124" y="119"/>
                        <a:pt x="135" y="120"/>
                      </a:cubicBezTo>
                      <a:cubicBezTo>
                        <a:pt x="146" y="121"/>
                        <a:pt x="162" y="128"/>
                        <a:pt x="173" y="116"/>
                      </a:cubicBezTo>
                      <a:cubicBezTo>
                        <a:pt x="184" y="104"/>
                        <a:pt x="197" y="66"/>
                        <a:pt x="203" y="50"/>
                      </a:cubicBezTo>
                      <a:cubicBezTo>
                        <a:pt x="209" y="34"/>
                        <a:pt x="221" y="32"/>
                        <a:pt x="211"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2" name="Freeform 809">
                  <a:extLst>
                    <a:ext uri="{FF2B5EF4-FFF2-40B4-BE49-F238E27FC236}">
                      <a16:creationId xmlns:a16="http://schemas.microsoft.com/office/drawing/2014/main" id="{BA2C13D5-41C3-41EB-8A19-E7E528FF964A}"/>
                    </a:ext>
                  </a:extLst>
                </p:cNvPr>
                <p:cNvSpPr>
                  <a:spLocks/>
                </p:cNvSpPr>
                <p:nvPr/>
              </p:nvSpPr>
              <p:spPr bwMode="auto">
                <a:xfrm>
                  <a:off x="2468" y="1993"/>
                  <a:ext cx="252" cy="134"/>
                </a:xfrm>
                <a:custGeom>
                  <a:avLst/>
                  <a:gdLst>
                    <a:gd name="T0" fmla="*/ 224 w 252"/>
                    <a:gd name="T1" fmla="*/ 45 h 134"/>
                    <a:gd name="T2" fmla="*/ 186 w 252"/>
                    <a:gd name="T3" fmla="*/ 7 h 134"/>
                    <a:gd name="T4" fmla="*/ 152 w 252"/>
                    <a:gd name="T5" fmla="*/ 3 h 134"/>
                    <a:gd name="T6" fmla="*/ 78 w 252"/>
                    <a:gd name="T7" fmla="*/ 11 h 134"/>
                    <a:gd name="T8" fmla="*/ 40 w 252"/>
                    <a:gd name="T9" fmla="*/ 21 h 134"/>
                    <a:gd name="T10" fmla="*/ 24 w 252"/>
                    <a:gd name="T11" fmla="*/ 71 h 134"/>
                    <a:gd name="T12" fmla="*/ 0 w 252"/>
                    <a:gd name="T13" fmla="*/ 115 h 134"/>
                    <a:gd name="T14" fmla="*/ 22 w 252"/>
                    <a:gd name="T15" fmla="*/ 121 h 134"/>
                    <a:gd name="T16" fmla="*/ 48 w 252"/>
                    <a:gd name="T17" fmla="*/ 131 h 134"/>
                    <a:gd name="T18" fmla="*/ 98 w 252"/>
                    <a:gd name="T19" fmla="*/ 105 h 134"/>
                    <a:gd name="T20" fmla="*/ 128 w 252"/>
                    <a:gd name="T21" fmla="*/ 113 h 134"/>
                    <a:gd name="T22" fmla="*/ 236 w 252"/>
                    <a:gd name="T23" fmla="*/ 49 h 134"/>
                    <a:gd name="T24" fmla="*/ 224 w 252"/>
                    <a:gd name="T25" fmla="*/ 45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
                    <a:gd name="T40" fmla="*/ 0 h 134"/>
                    <a:gd name="T41" fmla="*/ 252 w 252"/>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 h="134">
                      <a:moveTo>
                        <a:pt x="224" y="45"/>
                      </a:moveTo>
                      <a:cubicBezTo>
                        <a:pt x="216" y="38"/>
                        <a:pt x="198" y="14"/>
                        <a:pt x="186" y="7"/>
                      </a:cubicBezTo>
                      <a:cubicBezTo>
                        <a:pt x="174" y="0"/>
                        <a:pt x="170" y="2"/>
                        <a:pt x="152" y="3"/>
                      </a:cubicBezTo>
                      <a:cubicBezTo>
                        <a:pt x="134" y="4"/>
                        <a:pt x="97" y="8"/>
                        <a:pt x="78" y="11"/>
                      </a:cubicBezTo>
                      <a:cubicBezTo>
                        <a:pt x="59" y="14"/>
                        <a:pt x="49" y="11"/>
                        <a:pt x="40" y="21"/>
                      </a:cubicBezTo>
                      <a:cubicBezTo>
                        <a:pt x="31" y="31"/>
                        <a:pt x="31" y="55"/>
                        <a:pt x="24" y="71"/>
                      </a:cubicBezTo>
                      <a:cubicBezTo>
                        <a:pt x="17" y="87"/>
                        <a:pt x="0" y="107"/>
                        <a:pt x="0" y="115"/>
                      </a:cubicBezTo>
                      <a:cubicBezTo>
                        <a:pt x="0" y="123"/>
                        <a:pt x="14" y="118"/>
                        <a:pt x="22" y="121"/>
                      </a:cubicBezTo>
                      <a:cubicBezTo>
                        <a:pt x="30" y="124"/>
                        <a:pt x="35" y="134"/>
                        <a:pt x="48" y="131"/>
                      </a:cubicBezTo>
                      <a:cubicBezTo>
                        <a:pt x="61" y="128"/>
                        <a:pt x="85" y="108"/>
                        <a:pt x="98" y="105"/>
                      </a:cubicBezTo>
                      <a:cubicBezTo>
                        <a:pt x="111" y="102"/>
                        <a:pt x="105" y="122"/>
                        <a:pt x="128" y="113"/>
                      </a:cubicBezTo>
                      <a:cubicBezTo>
                        <a:pt x="151" y="104"/>
                        <a:pt x="220" y="61"/>
                        <a:pt x="236" y="49"/>
                      </a:cubicBezTo>
                      <a:cubicBezTo>
                        <a:pt x="252" y="37"/>
                        <a:pt x="232" y="52"/>
                        <a:pt x="224"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3" name="Freeform 810">
                  <a:extLst>
                    <a:ext uri="{FF2B5EF4-FFF2-40B4-BE49-F238E27FC236}">
                      <a16:creationId xmlns:a16="http://schemas.microsoft.com/office/drawing/2014/main" id="{A8CFE755-E43F-4DEB-8B7E-BE9417352850}"/>
                    </a:ext>
                  </a:extLst>
                </p:cNvPr>
                <p:cNvSpPr>
                  <a:spLocks/>
                </p:cNvSpPr>
                <p:nvPr/>
              </p:nvSpPr>
              <p:spPr bwMode="auto">
                <a:xfrm>
                  <a:off x="2919" y="1999"/>
                  <a:ext cx="255" cy="118"/>
                </a:xfrm>
                <a:custGeom>
                  <a:avLst/>
                  <a:gdLst>
                    <a:gd name="T0" fmla="*/ 255 w 255"/>
                    <a:gd name="T1" fmla="*/ 45 h 118"/>
                    <a:gd name="T2" fmla="*/ 201 w 255"/>
                    <a:gd name="T3" fmla="*/ 77 h 118"/>
                    <a:gd name="T4" fmla="*/ 173 w 255"/>
                    <a:gd name="T5" fmla="*/ 97 h 118"/>
                    <a:gd name="T6" fmla="*/ 95 w 255"/>
                    <a:gd name="T7" fmla="*/ 117 h 118"/>
                    <a:gd name="T8" fmla="*/ 53 w 255"/>
                    <a:gd name="T9" fmla="*/ 105 h 118"/>
                    <a:gd name="T10" fmla="*/ 9 w 255"/>
                    <a:gd name="T11" fmla="*/ 65 h 118"/>
                    <a:gd name="T12" fmla="*/ 9 w 255"/>
                    <a:gd name="T13" fmla="*/ 49 h 118"/>
                    <a:gd name="T14" fmla="*/ 65 w 255"/>
                    <a:gd name="T15" fmla="*/ 17 h 118"/>
                    <a:gd name="T16" fmla="*/ 97 w 255"/>
                    <a:gd name="T17" fmla="*/ 5 h 118"/>
                    <a:gd name="T18" fmla="*/ 153 w 255"/>
                    <a:gd name="T19" fmla="*/ 7 h 118"/>
                    <a:gd name="T20" fmla="*/ 199 w 255"/>
                    <a:gd name="T21" fmla="*/ 5 h 118"/>
                    <a:gd name="T22" fmla="*/ 255 w 255"/>
                    <a:gd name="T23" fmla="*/ 45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5"/>
                    <a:gd name="T37" fmla="*/ 0 h 118"/>
                    <a:gd name="T38" fmla="*/ 255 w 255"/>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5" h="118">
                      <a:moveTo>
                        <a:pt x="255" y="45"/>
                      </a:moveTo>
                      <a:cubicBezTo>
                        <a:pt x="255" y="57"/>
                        <a:pt x="215" y="68"/>
                        <a:pt x="201" y="77"/>
                      </a:cubicBezTo>
                      <a:cubicBezTo>
                        <a:pt x="187" y="86"/>
                        <a:pt x="191" y="90"/>
                        <a:pt x="173" y="97"/>
                      </a:cubicBezTo>
                      <a:cubicBezTo>
                        <a:pt x="155" y="104"/>
                        <a:pt x="115" y="116"/>
                        <a:pt x="95" y="117"/>
                      </a:cubicBezTo>
                      <a:cubicBezTo>
                        <a:pt x="75" y="118"/>
                        <a:pt x="67" y="114"/>
                        <a:pt x="53" y="105"/>
                      </a:cubicBezTo>
                      <a:cubicBezTo>
                        <a:pt x="39" y="96"/>
                        <a:pt x="16" y="74"/>
                        <a:pt x="9" y="65"/>
                      </a:cubicBezTo>
                      <a:cubicBezTo>
                        <a:pt x="2" y="56"/>
                        <a:pt x="0" y="57"/>
                        <a:pt x="9" y="49"/>
                      </a:cubicBezTo>
                      <a:cubicBezTo>
                        <a:pt x="18" y="41"/>
                        <a:pt x="50" y="24"/>
                        <a:pt x="65" y="17"/>
                      </a:cubicBezTo>
                      <a:cubicBezTo>
                        <a:pt x="80" y="10"/>
                        <a:pt x="82" y="7"/>
                        <a:pt x="97" y="5"/>
                      </a:cubicBezTo>
                      <a:cubicBezTo>
                        <a:pt x="112" y="3"/>
                        <a:pt x="136" y="7"/>
                        <a:pt x="153" y="7"/>
                      </a:cubicBezTo>
                      <a:cubicBezTo>
                        <a:pt x="170" y="7"/>
                        <a:pt x="181" y="0"/>
                        <a:pt x="199" y="5"/>
                      </a:cubicBezTo>
                      <a:cubicBezTo>
                        <a:pt x="217" y="10"/>
                        <a:pt x="255" y="33"/>
                        <a:pt x="255" y="4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4" name="Freeform 811">
                  <a:extLst>
                    <a:ext uri="{FF2B5EF4-FFF2-40B4-BE49-F238E27FC236}">
                      <a16:creationId xmlns:a16="http://schemas.microsoft.com/office/drawing/2014/main" id="{39017375-49D2-48C9-AEA9-1434D5B60036}"/>
                    </a:ext>
                  </a:extLst>
                </p:cNvPr>
                <p:cNvSpPr>
                  <a:spLocks/>
                </p:cNvSpPr>
                <p:nvPr/>
              </p:nvSpPr>
              <p:spPr bwMode="auto">
                <a:xfrm>
                  <a:off x="3112" y="2028"/>
                  <a:ext cx="273" cy="106"/>
                </a:xfrm>
                <a:custGeom>
                  <a:avLst/>
                  <a:gdLst>
                    <a:gd name="T0" fmla="*/ 266 w 273"/>
                    <a:gd name="T1" fmla="*/ 28 h 106"/>
                    <a:gd name="T2" fmla="*/ 206 w 273"/>
                    <a:gd name="T3" fmla="*/ 60 h 106"/>
                    <a:gd name="T4" fmla="*/ 166 w 273"/>
                    <a:gd name="T5" fmla="*/ 74 h 106"/>
                    <a:gd name="T6" fmla="*/ 152 w 273"/>
                    <a:gd name="T7" fmla="*/ 100 h 106"/>
                    <a:gd name="T8" fmla="*/ 100 w 273"/>
                    <a:gd name="T9" fmla="*/ 106 h 106"/>
                    <a:gd name="T10" fmla="*/ 70 w 273"/>
                    <a:gd name="T11" fmla="*/ 98 h 106"/>
                    <a:gd name="T12" fmla="*/ 48 w 273"/>
                    <a:gd name="T13" fmla="*/ 90 h 106"/>
                    <a:gd name="T14" fmla="*/ 6 w 273"/>
                    <a:gd name="T15" fmla="*/ 58 h 106"/>
                    <a:gd name="T16" fmla="*/ 10 w 273"/>
                    <a:gd name="T17" fmla="*/ 46 h 106"/>
                    <a:gd name="T18" fmla="*/ 66 w 273"/>
                    <a:gd name="T19" fmla="*/ 16 h 106"/>
                    <a:gd name="T20" fmla="*/ 102 w 273"/>
                    <a:gd name="T21" fmla="*/ 12 h 106"/>
                    <a:gd name="T22" fmla="*/ 174 w 273"/>
                    <a:gd name="T23" fmla="*/ 14 h 106"/>
                    <a:gd name="T24" fmla="*/ 204 w 273"/>
                    <a:gd name="T25" fmla="*/ 0 h 106"/>
                    <a:gd name="T26" fmla="*/ 248 w 273"/>
                    <a:gd name="T27" fmla="*/ 12 h 106"/>
                    <a:gd name="T28" fmla="*/ 266 w 273"/>
                    <a:gd name="T29" fmla="*/ 2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
                    <a:gd name="T46" fmla="*/ 0 h 106"/>
                    <a:gd name="T47" fmla="*/ 273 w 273"/>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 h="106">
                      <a:moveTo>
                        <a:pt x="266" y="28"/>
                      </a:moveTo>
                      <a:cubicBezTo>
                        <a:pt x="259" y="36"/>
                        <a:pt x="223" y="52"/>
                        <a:pt x="206" y="60"/>
                      </a:cubicBezTo>
                      <a:cubicBezTo>
                        <a:pt x="189" y="68"/>
                        <a:pt x="175" y="67"/>
                        <a:pt x="166" y="74"/>
                      </a:cubicBezTo>
                      <a:cubicBezTo>
                        <a:pt x="157" y="81"/>
                        <a:pt x="163" y="95"/>
                        <a:pt x="152" y="100"/>
                      </a:cubicBezTo>
                      <a:cubicBezTo>
                        <a:pt x="141" y="105"/>
                        <a:pt x="114" y="106"/>
                        <a:pt x="100" y="106"/>
                      </a:cubicBezTo>
                      <a:cubicBezTo>
                        <a:pt x="86" y="106"/>
                        <a:pt x="79" y="101"/>
                        <a:pt x="70" y="98"/>
                      </a:cubicBezTo>
                      <a:cubicBezTo>
                        <a:pt x="61" y="95"/>
                        <a:pt x="59" y="97"/>
                        <a:pt x="48" y="90"/>
                      </a:cubicBezTo>
                      <a:cubicBezTo>
                        <a:pt x="37" y="83"/>
                        <a:pt x="12" y="65"/>
                        <a:pt x="6" y="58"/>
                      </a:cubicBezTo>
                      <a:cubicBezTo>
                        <a:pt x="0" y="51"/>
                        <a:pt x="0" y="53"/>
                        <a:pt x="10" y="46"/>
                      </a:cubicBezTo>
                      <a:cubicBezTo>
                        <a:pt x="20" y="39"/>
                        <a:pt x="51" y="22"/>
                        <a:pt x="66" y="16"/>
                      </a:cubicBezTo>
                      <a:cubicBezTo>
                        <a:pt x="81" y="10"/>
                        <a:pt x="84" y="12"/>
                        <a:pt x="102" y="12"/>
                      </a:cubicBezTo>
                      <a:cubicBezTo>
                        <a:pt x="120" y="12"/>
                        <a:pt x="157" y="16"/>
                        <a:pt x="174" y="14"/>
                      </a:cubicBezTo>
                      <a:cubicBezTo>
                        <a:pt x="191" y="12"/>
                        <a:pt x="192" y="0"/>
                        <a:pt x="204" y="0"/>
                      </a:cubicBezTo>
                      <a:cubicBezTo>
                        <a:pt x="216" y="0"/>
                        <a:pt x="238" y="8"/>
                        <a:pt x="248" y="12"/>
                      </a:cubicBezTo>
                      <a:cubicBezTo>
                        <a:pt x="258" y="16"/>
                        <a:pt x="273" y="20"/>
                        <a:pt x="266" y="2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5" name="Freeform 812">
                  <a:extLst>
                    <a:ext uri="{FF2B5EF4-FFF2-40B4-BE49-F238E27FC236}">
                      <a16:creationId xmlns:a16="http://schemas.microsoft.com/office/drawing/2014/main" id="{B9BB20A5-F275-4152-B7BE-A332F92B06A5}"/>
                    </a:ext>
                  </a:extLst>
                </p:cNvPr>
                <p:cNvSpPr>
                  <a:spLocks/>
                </p:cNvSpPr>
                <p:nvPr/>
              </p:nvSpPr>
              <p:spPr bwMode="auto">
                <a:xfrm>
                  <a:off x="2727" y="1934"/>
                  <a:ext cx="263" cy="148"/>
                </a:xfrm>
                <a:custGeom>
                  <a:avLst/>
                  <a:gdLst>
                    <a:gd name="T0" fmla="*/ 253 w 263"/>
                    <a:gd name="T1" fmla="*/ 82 h 148"/>
                    <a:gd name="T2" fmla="*/ 187 w 263"/>
                    <a:gd name="T3" fmla="*/ 118 h 148"/>
                    <a:gd name="T4" fmla="*/ 153 w 263"/>
                    <a:gd name="T5" fmla="*/ 134 h 148"/>
                    <a:gd name="T6" fmla="*/ 89 w 263"/>
                    <a:gd name="T7" fmla="*/ 144 h 148"/>
                    <a:gd name="T8" fmla="*/ 29 w 263"/>
                    <a:gd name="T9" fmla="*/ 112 h 148"/>
                    <a:gd name="T10" fmla="*/ 3 w 263"/>
                    <a:gd name="T11" fmla="*/ 98 h 148"/>
                    <a:gd name="T12" fmla="*/ 47 w 263"/>
                    <a:gd name="T13" fmla="*/ 62 h 148"/>
                    <a:gd name="T14" fmla="*/ 107 w 263"/>
                    <a:gd name="T15" fmla="*/ 20 h 148"/>
                    <a:gd name="T16" fmla="*/ 157 w 263"/>
                    <a:gd name="T17" fmla="*/ 4 h 148"/>
                    <a:gd name="T18" fmla="*/ 213 w 263"/>
                    <a:gd name="T19" fmla="*/ 42 h 148"/>
                    <a:gd name="T20" fmla="*/ 249 w 263"/>
                    <a:gd name="T21" fmla="*/ 66 h 148"/>
                    <a:gd name="T22" fmla="*/ 253 w 263"/>
                    <a:gd name="T23" fmla="*/ 82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3"/>
                    <a:gd name="T37" fmla="*/ 0 h 148"/>
                    <a:gd name="T38" fmla="*/ 263 w 263"/>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3" h="148">
                      <a:moveTo>
                        <a:pt x="253" y="82"/>
                      </a:moveTo>
                      <a:cubicBezTo>
                        <a:pt x="243" y="91"/>
                        <a:pt x="204" y="109"/>
                        <a:pt x="187" y="118"/>
                      </a:cubicBezTo>
                      <a:cubicBezTo>
                        <a:pt x="170" y="127"/>
                        <a:pt x="169" y="130"/>
                        <a:pt x="153" y="134"/>
                      </a:cubicBezTo>
                      <a:cubicBezTo>
                        <a:pt x="137" y="138"/>
                        <a:pt x="110" y="148"/>
                        <a:pt x="89" y="144"/>
                      </a:cubicBezTo>
                      <a:cubicBezTo>
                        <a:pt x="68" y="140"/>
                        <a:pt x="43" y="120"/>
                        <a:pt x="29" y="112"/>
                      </a:cubicBezTo>
                      <a:cubicBezTo>
                        <a:pt x="15" y="104"/>
                        <a:pt x="0" y="106"/>
                        <a:pt x="3" y="98"/>
                      </a:cubicBezTo>
                      <a:cubicBezTo>
                        <a:pt x="6" y="90"/>
                        <a:pt x="30" y="75"/>
                        <a:pt x="47" y="62"/>
                      </a:cubicBezTo>
                      <a:cubicBezTo>
                        <a:pt x="64" y="49"/>
                        <a:pt x="89" y="30"/>
                        <a:pt x="107" y="20"/>
                      </a:cubicBezTo>
                      <a:cubicBezTo>
                        <a:pt x="125" y="10"/>
                        <a:pt x="139" y="0"/>
                        <a:pt x="157" y="4"/>
                      </a:cubicBezTo>
                      <a:cubicBezTo>
                        <a:pt x="175" y="8"/>
                        <a:pt x="198" y="32"/>
                        <a:pt x="213" y="42"/>
                      </a:cubicBezTo>
                      <a:cubicBezTo>
                        <a:pt x="228" y="52"/>
                        <a:pt x="242" y="59"/>
                        <a:pt x="249" y="66"/>
                      </a:cubicBezTo>
                      <a:cubicBezTo>
                        <a:pt x="256" y="73"/>
                        <a:pt x="263" y="73"/>
                        <a:pt x="253" y="82"/>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6" name="Freeform 813">
                  <a:extLst>
                    <a:ext uri="{FF2B5EF4-FFF2-40B4-BE49-F238E27FC236}">
                      <a16:creationId xmlns:a16="http://schemas.microsoft.com/office/drawing/2014/main" id="{51AFCCCA-066D-46BD-A4D4-2484308574F2}"/>
                    </a:ext>
                  </a:extLst>
                </p:cNvPr>
                <p:cNvSpPr>
                  <a:spLocks/>
                </p:cNvSpPr>
                <p:nvPr/>
              </p:nvSpPr>
              <p:spPr bwMode="auto">
                <a:xfrm>
                  <a:off x="3054" y="1932"/>
                  <a:ext cx="325" cy="115"/>
                </a:xfrm>
                <a:custGeom>
                  <a:avLst/>
                  <a:gdLst>
                    <a:gd name="T0" fmla="*/ 318 w 325"/>
                    <a:gd name="T1" fmla="*/ 46 h 115"/>
                    <a:gd name="T2" fmla="*/ 258 w 325"/>
                    <a:gd name="T3" fmla="*/ 86 h 115"/>
                    <a:gd name="T4" fmla="*/ 208 w 325"/>
                    <a:gd name="T5" fmla="*/ 110 h 115"/>
                    <a:gd name="T6" fmla="*/ 150 w 325"/>
                    <a:gd name="T7" fmla="*/ 110 h 115"/>
                    <a:gd name="T8" fmla="*/ 92 w 325"/>
                    <a:gd name="T9" fmla="*/ 78 h 115"/>
                    <a:gd name="T10" fmla="*/ 40 w 325"/>
                    <a:gd name="T11" fmla="*/ 68 h 115"/>
                    <a:gd name="T12" fmla="*/ 12 w 325"/>
                    <a:gd name="T13" fmla="*/ 70 h 115"/>
                    <a:gd name="T14" fmla="*/ 112 w 325"/>
                    <a:gd name="T15" fmla="*/ 22 h 115"/>
                    <a:gd name="T16" fmla="*/ 162 w 325"/>
                    <a:gd name="T17" fmla="*/ 0 h 115"/>
                    <a:gd name="T18" fmla="*/ 262 w 325"/>
                    <a:gd name="T19" fmla="*/ 22 h 115"/>
                    <a:gd name="T20" fmla="*/ 300 w 325"/>
                    <a:gd name="T21" fmla="*/ 40 h 115"/>
                    <a:gd name="T22" fmla="*/ 318 w 325"/>
                    <a:gd name="T23" fmla="*/ 46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5"/>
                    <a:gd name="T37" fmla="*/ 0 h 115"/>
                    <a:gd name="T38" fmla="*/ 325 w 325"/>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5" h="115">
                      <a:moveTo>
                        <a:pt x="318" y="46"/>
                      </a:moveTo>
                      <a:cubicBezTo>
                        <a:pt x="311" y="54"/>
                        <a:pt x="276" y="75"/>
                        <a:pt x="258" y="86"/>
                      </a:cubicBezTo>
                      <a:cubicBezTo>
                        <a:pt x="240" y="97"/>
                        <a:pt x="226" y="106"/>
                        <a:pt x="208" y="110"/>
                      </a:cubicBezTo>
                      <a:cubicBezTo>
                        <a:pt x="190" y="114"/>
                        <a:pt x="169" y="115"/>
                        <a:pt x="150" y="110"/>
                      </a:cubicBezTo>
                      <a:cubicBezTo>
                        <a:pt x="131" y="105"/>
                        <a:pt x="110" y="85"/>
                        <a:pt x="92" y="78"/>
                      </a:cubicBezTo>
                      <a:cubicBezTo>
                        <a:pt x="74" y="71"/>
                        <a:pt x="53" y="69"/>
                        <a:pt x="40" y="68"/>
                      </a:cubicBezTo>
                      <a:cubicBezTo>
                        <a:pt x="27" y="67"/>
                        <a:pt x="0" y="78"/>
                        <a:pt x="12" y="70"/>
                      </a:cubicBezTo>
                      <a:cubicBezTo>
                        <a:pt x="24" y="62"/>
                        <a:pt x="87" y="34"/>
                        <a:pt x="112" y="22"/>
                      </a:cubicBezTo>
                      <a:cubicBezTo>
                        <a:pt x="137" y="10"/>
                        <a:pt x="137" y="0"/>
                        <a:pt x="162" y="0"/>
                      </a:cubicBezTo>
                      <a:cubicBezTo>
                        <a:pt x="187" y="0"/>
                        <a:pt x="239" y="15"/>
                        <a:pt x="262" y="22"/>
                      </a:cubicBezTo>
                      <a:cubicBezTo>
                        <a:pt x="285" y="29"/>
                        <a:pt x="290" y="36"/>
                        <a:pt x="300" y="40"/>
                      </a:cubicBezTo>
                      <a:cubicBezTo>
                        <a:pt x="310" y="44"/>
                        <a:pt x="325" y="38"/>
                        <a:pt x="318"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7" name="Freeform 814">
                  <a:extLst>
                    <a:ext uri="{FF2B5EF4-FFF2-40B4-BE49-F238E27FC236}">
                      <a16:creationId xmlns:a16="http://schemas.microsoft.com/office/drawing/2014/main" id="{40D0ACF8-516C-49AE-B0F2-7E771A3279DB}"/>
                    </a:ext>
                  </a:extLst>
                </p:cNvPr>
                <p:cNvSpPr>
                  <a:spLocks/>
                </p:cNvSpPr>
                <p:nvPr/>
              </p:nvSpPr>
              <p:spPr bwMode="auto">
                <a:xfrm>
                  <a:off x="2897" y="1924"/>
                  <a:ext cx="300" cy="79"/>
                </a:xfrm>
                <a:custGeom>
                  <a:avLst/>
                  <a:gdLst>
                    <a:gd name="T0" fmla="*/ 289 w 300"/>
                    <a:gd name="T1" fmla="*/ 14 h 79"/>
                    <a:gd name="T2" fmla="*/ 195 w 300"/>
                    <a:gd name="T3" fmla="*/ 58 h 79"/>
                    <a:gd name="T4" fmla="*/ 155 w 300"/>
                    <a:gd name="T5" fmla="*/ 76 h 79"/>
                    <a:gd name="T6" fmla="*/ 93 w 300"/>
                    <a:gd name="T7" fmla="*/ 76 h 79"/>
                    <a:gd name="T8" fmla="*/ 67 w 300"/>
                    <a:gd name="T9" fmla="*/ 64 h 79"/>
                    <a:gd name="T10" fmla="*/ 1 w 300"/>
                    <a:gd name="T11" fmla="*/ 18 h 79"/>
                    <a:gd name="T12" fmla="*/ 59 w 300"/>
                    <a:gd name="T13" fmla="*/ 8 h 79"/>
                    <a:gd name="T14" fmla="*/ 119 w 300"/>
                    <a:gd name="T15" fmla="*/ 0 h 79"/>
                    <a:gd name="T16" fmla="*/ 177 w 300"/>
                    <a:gd name="T17" fmla="*/ 8 h 79"/>
                    <a:gd name="T18" fmla="*/ 263 w 300"/>
                    <a:gd name="T19" fmla="*/ 12 h 79"/>
                    <a:gd name="T20" fmla="*/ 289 w 300"/>
                    <a:gd name="T21" fmla="*/ 14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0"/>
                    <a:gd name="T34" fmla="*/ 0 h 79"/>
                    <a:gd name="T35" fmla="*/ 300 w 30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0" h="79">
                      <a:moveTo>
                        <a:pt x="289" y="14"/>
                      </a:moveTo>
                      <a:cubicBezTo>
                        <a:pt x="278" y="22"/>
                        <a:pt x="217" y="48"/>
                        <a:pt x="195" y="58"/>
                      </a:cubicBezTo>
                      <a:cubicBezTo>
                        <a:pt x="173" y="68"/>
                        <a:pt x="172" y="73"/>
                        <a:pt x="155" y="76"/>
                      </a:cubicBezTo>
                      <a:cubicBezTo>
                        <a:pt x="138" y="79"/>
                        <a:pt x="108" y="78"/>
                        <a:pt x="93" y="76"/>
                      </a:cubicBezTo>
                      <a:cubicBezTo>
                        <a:pt x="78" y="74"/>
                        <a:pt x="82" y="74"/>
                        <a:pt x="67" y="64"/>
                      </a:cubicBezTo>
                      <a:cubicBezTo>
                        <a:pt x="52" y="54"/>
                        <a:pt x="2" y="27"/>
                        <a:pt x="1" y="18"/>
                      </a:cubicBezTo>
                      <a:cubicBezTo>
                        <a:pt x="0" y="9"/>
                        <a:pt x="39" y="11"/>
                        <a:pt x="59" y="8"/>
                      </a:cubicBezTo>
                      <a:cubicBezTo>
                        <a:pt x="79" y="5"/>
                        <a:pt x="99" y="0"/>
                        <a:pt x="119" y="0"/>
                      </a:cubicBezTo>
                      <a:cubicBezTo>
                        <a:pt x="139" y="0"/>
                        <a:pt x="153" y="6"/>
                        <a:pt x="177" y="8"/>
                      </a:cubicBezTo>
                      <a:cubicBezTo>
                        <a:pt x="201" y="10"/>
                        <a:pt x="245" y="11"/>
                        <a:pt x="263" y="12"/>
                      </a:cubicBezTo>
                      <a:cubicBezTo>
                        <a:pt x="281" y="13"/>
                        <a:pt x="300" y="6"/>
                        <a:pt x="289"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8" name="Freeform 815">
                  <a:extLst>
                    <a:ext uri="{FF2B5EF4-FFF2-40B4-BE49-F238E27FC236}">
                      <a16:creationId xmlns:a16="http://schemas.microsoft.com/office/drawing/2014/main" id="{4C143DCF-53C5-4018-9D71-0D696EE47EFA}"/>
                    </a:ext>
                  </a:extLst>
                </p:cNvPr>
                <p:cNvSpPr>
                  <a:spLocks/>
                </p:cNvSpPr>
                <p:nvPr/>
              </p:nvSpPr>
              <p:spPr bwMode="auto">
                <a:xfrm>
                  <a:off x="2554" y="1870"/>
                  <a:ext cx="308" cy="95"/>
                </a:xfrm>
                <a:custGeom>
                  <a:avLst/>
                  <a:gdLst>
                    <a:gd name="T0" fmla="*/ 304 w 308"/>
                    <a:gd name="T1" fmla="*/ 14 h 95"/>
                    <a:gd name="T2" fmla="*/ 254 w 308"/>
                    <a:gd name="T3" fmla="*/ 74 h 95"/>
                    <a:gd name="T4" fmla="*/ 156 w 308"/>
                    <a:gd name="T5" fmla="*/ 94 h 95"/>
                    <a:gd name="T6" fmla="*/ 84 w 308"/>
                    <a:gd name="T7" fmla="*/ 80 h 95"/>
                    <a:gd name="T8" fmla="*/ 38 w 308"/>
                    <a:gd name="T9" fmla="*/ 54 h 95"/>
                    <a:gd name="T10" fmla="*/ 6 w 308"/>
                    <a:gd name="T11" fmla="*/ 42 h 95"/>
                    <a:gd name="T12" fmla="*/ 76 w 308"/>
                    <a:gd name="T13" fmla="*/ 6 h 95"/>
                    <a:gd name="T14" fmla="*/ 140 w 308"/>
                    <a:gd name="T15" fmla="*/ 4 h 95"/>
                    <a:gd name="T16" fmla="*/ 200 w 308"/>
                    <a:gd name="T17" fmla="*/ 16 h 95"/>
                    <a:gd name="T18" fmla="*/ 276 w 308"/>
                    <a:gd name="T19" fmla="*/ 18 h 95"/>
                    <a:gd name="T20" fmla="*/ 304 w 308"/>
                    <a:gd name="T21" fmla="*/ 14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8"/>
                    <a:gd name="T34" fmla="*/ 0 h 95"/>
                    <a:gd name="T35" fmla="*/ 308 w 30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8" h="95">
                      <a:moveTo>
                        <a:pt x="304" y="14"/>
                      </a:moveTo>
                      <a:cubicBezTo>
                        <a:pt x="300" y="23"/>
                        <a:pt x="279" y="61"/>
                        <a:pt x="254" y="74"/>
                      </a:cubicBezTo>
                      <a:cubicBezTo>
                        <a:pt x="229" y="87"/>
                        <a:pt x="184" y="93"/>
                        <a:pt x="156" y="94"/>
                      </a:cubicBezTo>
                      <a:cubicBezTo>
                        <a:pt x="128" y="95"/>
                        <a:pt x="103" y="87"/>
                        <a:pt x="84" y="80"/>
                      </a:cubicBezTo>
                      <a:cubicBezTo>
                        <a:pt x="65" y="73"/>
                        <a:pt x="51" y="60"/>
                        <a:pt x="38" y="54"/>
                      </a:cubicBezTo>
                      <a:cubicBezTo>
                        <a:pt x="25" y="48"/>
                        <a:pt x="0" y="50"/>
                        <a:pt x="6" y="42"/>
                      </a:cubicBezTo>
                      <a:cubicBezTo>
                        <a:pt x="12" y="34"/>
                        <a:pt x="54" y="12"/>
                        <a:pt x="76" y="6"/>
                      </a:cubicBezTo>
                      <a:cubicBezTo>
                        <a:pt x="98" y="0"/>
                        <a:pt x="119" y="2"/>
                        <a:pt x="140" y="4"/>
                      </a:cubicBezTo>
                      <a:cubicBezTo>
                        <a:pt x="161" y="6"/>
                        <a:pt x="177" y="14"/>
                        <a:pt x="200" y="16"/>
                      </a:cubicBezTo>
                      <a:cubicBezTo>
                        <a:pt x="223" y="18"/>
                        <a:pt x="258" y="18"/>
                        <a:pt x="276" y="18"/>
                      </a:cubicBezTo>
                      <a:cubicBezTo>
                        <a:pt x="294" y="18"/>
                        <a:pt x="308" y="5"/>
                        <a:pt x="304" y="1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69" name="Freeform 816">
                  <a:extLst>
                    <a:ext uri="{FF2B5EF4-FFF2-40B4-BE49-F238E27FC236}">
                      <a16:creationId xmlns:a16="http://schemas.microsoft.com/office/drawing/2014/main" id="{5025C0D0-9C8B-4F44-BF7B-FE0FA8F21585}"/>
                    </a:ext>
                  </a:extLst>
                </p:cNvPr>
                <p:cNvSpPr>
                  <a:spLocks/>
                </p:cNvSpPr>
                <p:nvPr/>
              </p:nvSpPr>
              <p:spPr bwMode="auto">
                <a:xfrm>
                  <a:off x="2349" y="1797"/>
                  <a:ext cx="338" cy="119"/>
                </a:xfrm>
                <a:custGeom>
                  <a:avLst/>
                  <a:gdLst>
                    <a:gd name="T0" fmla="*/ 337 w 338"/>
                    <a:gd name="T1" fmla="*/ 33 h 119"/>
                    <a:gd name="T2" fmla="*/ 259 w 338"/>
                    <a:gd name="T3" fmla="*/ 81 h 119"/>
                    <a:gd name="T4" fmla="*/ 207 w 338"/>
                    <a:gd name="T5" fmla="*/ 113 h 119"/>
                    <a:gd name="T6" fmla="*/ 173 w 338"/>
                    <a:gd name="T7" fmla="*/ 119 h 119"/>
                    <a:gd name="T8" fmla="*/ 119 w 338"/>
                    <a:gd name="T9" fmla="*/ 111 h 119"/>
                    <a:gd name="T10" fmla="*/ 65 w 338"/>
                    <a:gd name="T11" fmla="*/ 93 h 119"/>
                    <a:gd name="T12" fmla="*/ 33 w 338"/>
                    <a:gd name="T13" fmla="*/ 87 h 119"/>
                    <a:gd name="T14" fmla="*/ 9 w 338"/>
                    <a:gd name="T15" fmla="*/ 61 h 119"/>
                    <a:gd name="T16" fmla="*/ 11 w 338"/>
                    <a:gd name="T17" fmla="*/ 47 h 119"/>
                    <a:gd name="T18" fmla="*/ 77 w 338"/>
                    <a:gd name="T19" fmla="*/ 49 h 119"/>
                    <a:gd name="T20" fmla="*/ 117 w 338"/>
                    <a:gd name="T21" fmla="*/ 57 h 119"/>
                    <a:gd name="T22" fmla="*/ 177 w 338"/>
                    <a:gd name="T23" fmla="*/ 29 h 119"/>
                    <a:gd name="T24" fmla="*/ 235 w 338"/>
                    <a:gd name="T25" fmla="*/ 5 h 119"/>
                    <a:gd name="T26" fmla="*/ 267 w 338"/>
                    <a:gd name="T27" fmla="*/ 5 h 119"/>
                    <a:gd name="T28" fmla="*/ 337 w 338"/>
                    <a:gd name="T29" fmla="*/ 33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8"/>
                    <a:gd name="T46" fmla="*/ 0 h 119"/>
                    <a:gd name="T47" fmla="*/ 338 w 338"/>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8" h="119">
                      <a:moveTo>
                        <a:pt x="337" y="33"/>
                      </a:moveTo>
                      <a:cubicBezTo>
                        <a:pt x="336" y="46"/>
                        <a:pt x="281" y="68"/>
                        <a:pt x="259" y="81"/>
                      </a:cubicBezTo>
                      <a:cubicBezTo>
                        <a:pt x="237" y="94"/>
                        <a:pt x="221" y="107"/>
                        <a:pt x="207" y="113"/>
                      </a:cubicBezTo>
                      <a:cubicBezTo>
                        <a:pt x="193" y="119"/>
                        <a:pt x="188" y="119"/>
                        <a:pt x="173" y="119"/>
                      </a:cubicBezTo>
                      <a:cubicBezTo>
                        <a:pt x="158" y="119"/>
                        <a:pt x="137" y="115"/>
                        <a:pt x="119" y="111"/>
                      </a:cubicBezTo>
                      <a:cubicBezTo>
                        <a:pt x="101" y="107"/>
                        <a:pt x="79" y="97"/>
                        <a:pt x="65" y="93"/>
                      </a:cubicBezTo>
                      <a:cubicBezTo>
                        <a:pt x="51" y="89"/>
                        <a:pt x="42" y="92"/>
                        <a:pt x="33" y="87"/>
                      </a:cubicBezTo>
                      <a:cubicBezTo>
                        <a:pt x="24" y="82"/>
                        <a:pt x="13" y="68"/>
                        <a:pt x="9" y="61"/>
                      </a:cubicBezTo>
                      <a:cubicBezTo>
                        <a:pt x="5" y="54"/>
                        <a:pt x="0" y="49"/>
                        <a:pt x="11" y="47"/>
                      </a:cubicBezTo>
                      <a:cubicBezTo>
                        <a:pt x="22" y="45"/>
                        <a:pt x="59" y="47"/>
                        <a:pt x="77" y="49"/>
                      </a:cubicBezTo>
                      <a:cubicBezTo>
                        <a:pt x="95" y="51"/>
                        <a:pt x="100" y="60"/>
                        <a:pt x="117" y="57"/>
                      </a:cubicBezTo>
                      <a:cubicBezTo>
                        <a:pt x="134" y="54"/>
                        <a:pt x="157" y="38"/>
                        <a:pt x="177" y="29"/>
                      </a:cubicBezTo>
                      <a:cubicBezTo>
                        <a:pt x="197" y="20"/>
                        <a:pt x="220" y="9"/>
                        <a:pt x="235" y="5"/>
                      </a:cubicBezTo>
                      <a:cubicBezTo>
                        <a:pt x="250" y="1"/>
                        <a:pt x="249" y="0"/>
                        <a:pt x="267" y="5"/>
                      </a:cubicBezTo>
                      <a:cubicBezTo>
                        <a:pt x="285" y="10"/>
                        <a:pt x="338" y="20"/>
                        <a:pt x="33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0" name="Freeform 817">
                  <a:extLst>
                    <a:ext uri="{FF2B5EF4-FFF2-40B4-BE49-F238E27FC236}">
                      <a16:creationId xmlns:a16="http://schemas.microsoft.com/office/drawing/2014/main" id="{396A9101-C4FE-4ADE-B60E-FC02B327C43B}"/>
                    </a:ext>
                  </a:extLst>
                </p:cNvPr>
                <p:cNvSpPr>
                  <a:spLocks/>
                </p:cNvSpPr>
                <p:nvPr/>
              </p:nvSpPr>
              <p:spPr bwMode="auto">
                <a:xfrm>
                  <a:off x="2194" y="1865"/>
                  <a:ext cx="311" cy="120"/>
                </a:xfrm>
                <a:custGeom>
                  <a:avLst/>
                  <a:gdLst>
                    <a:gd name="T0" fmla="*/ 304 w 311"/>
                    <a:gd name="T1" fmla="*/ 55 h 120"/>
                    <a:gd name="T2" fmla="*/ 232 w 311"/>
                    <a:gd name="T3" fmla="*/ 89 h 120"/>
                    <a:gd name="T4" fmla="*/ 208 w 311"/>
                    <a:gd name="T5" fmla="*/ 113 h 120"/>
                    <a:gd name="T6" fmla="*/ 186 w 311"/>
                    <a:gd name="T7" fmla="*/ 115 h 120"/>
                    <a:gd name="T8" fmla="*/ 116 w 311"/>
                    <a:gd name="T9" fmla="*/ 85 h 120"/>
                    <a:gd name="T10" fmla="*/ 64 w 311"/>
                    <a:gd name="T11" fmla="*/ 79 h 120"/>
                    <a:gd name="T12" fmla="*/ 4 w 311"/>
                    <a:gd name="T13" fmla="*/ 85 h 120"/>
                    <a:gd name="T14" fmla="*/ 42 w 311"/>
                    <a:gd name="T15" fmla="*/ 57 h 120"/>
                    <a:gd name="T16" fmla="*/ 96 w 311"/>
                    <a:gd name="T17" fmla="*/ 39 h 120"/>
                    <a:gd name="T18" fmla="*/ 146 w 311"/>
                    <a:gd name="T19" fmla="*/ 5 h 120"/>
                    <a:gd name="T20" fmla="*/ 176 w 311"/>
                    <a:gd name="T21" fmla="*/ 7 h 120"/>
                    <a:gd name="T22" fmla="*/ 232 w 311"/>
                    <a:gd name="T23" fmla="*/ 31 h 120"/>
                    <a:gd name="T24" fmla="*/ 274 w 311"/>
                    <a:gd name="T25" fmla="*/ 35 h 120"/>
                    <a:gd name="T26" fmla="*/ 304 w 311"/>
                    <a:gd name="T27" fmla="*/ 55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120"/>
                    <a:gd name="T44" fmla="*/ 311 w 311"/>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120">
                      <a:moveTo>
                        <a:pt x="304" y="55"/>
                      </a:moveTo>
                      <a:cubicBezTo>
                        <a:pt x="297" y="64"/>
                        <a:pt x="248" y="79"/>
                        <a:pt x="232" y="89"/>
                      </a:cubicBezTo>
                      <a:cubicBezTo>
                        <a:pt x="216" y="99"/>
                        <a:pt x="216" y="109"/>
                        <a:pt x="208" y="113"/>
                      </a:cubicBezTo>
                      <a:cubicBezTo>
                        <a:pt x="200" y="117"/>
                        <a:pt x="201" y="120"/>
                        <a:pt x="186" y="115"/>
                      </a:cubicBezTo>
                      <a:cubicBezTo>
                        <a:pt x="171" y="110"/>
                        <a:pt x="136" y="91"/>
                        <a:pt x="116" y="85"/>
                      </a:cubicBezTo>
                      <a:cubicBezTo>
                        <a:pt x="96" y="79"/>
                        <a:pt x="83" y="79"/>
                        <a:pt x="64" y="79"/>
                      </a:cubicBezTo>
                      <a:cubicBezTo>
                        <a:pt x="45" y="79"/>
                        <a:pt x="8" y="89"/>
                        <a:pt x="4" y="85"/>
                      </a:cubicBezTo>
                      <a:cubicBezTo>
                        <a:pt x="0" y="81"/>
                        <a:pt x="27" y="65"/>
                        <a:pt x="42" y="57"/>
                      </a:cubicBezTo>
                      <a:cubicBezTo>
                        <a:pt x="57" y="49"/>
                        <a:pt x="79" y="48"/>
                        <a:pt x="96" y="39"/>
                      </a:cubicBezTo>
                      <a:cubicBezTo>
                        <a:pt x="113" y="30"/>
                        <a:pt x="133" y="10"/>
                        <a:pt x="146" y="5"/>
                      </a:cubicBezTo>
                      <a:cubicBezTo>
                        <a:pt x="159" y="0"/>
                        <a:pt x="162" y="3"/>
                        <a:pt x="176" y="7"/>
                      </a:cubicBezTo>
                      <a:cubicBezTo>
                        <a:pt x="190" y="11"/>
                        <a:pt x="216" y="26"/>
                        <a:pt x="232" y="31"/>
                      </a:cubicBezTo>
                      <a:cubicBezTo>
                        <a:pt x="248" y="36"/>
                        <a:pt x="262" y="31"/>
                        <a:pt x="274" y="35"/>
                      </a:cubicBezTo>
                      <a:cubicBezTo>
                        <a:pt x="286" y="39"/>
                        <a:pt x="311" y="46"/>
                        <a:pt x="304" y="5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1" name="Freeform 818">
                  <a:extLst>
                    <a:ext uri="{FF2B5EF4-FFF2-40B4-BE49-F238E27FC236}">
                      <a16:creationId xmlns:a16="http://schemas.microsoft.com/office/drawing/2014/main" id="{AF0819EB-A106-4A32-AE5E-EB47F1AF6573}"/>
                    </a:ext>
                  </a:extLst>
                </p:cNvPr>
                <p:cNvSpPr>
                  <a:spLocks/>
                </p:cNvSpPr>
                <p:nvPr/>
              </p:nvSpPr>
              <p:spPr bwMode="auto">
                <a:xfrm>
                  <a:off x="2401" y="1911"/>
                  <a:ext cx="259" cy="98"/>
                </a:xfrm>
                <a:custGeom>
                  <a:avLst/>
                  <a:gdLst>
                    <a:gd name="T0" fmla="*/ 257 w 259"/>
                    <a:gd name="T1" fmla="*/ 53 h 98"/>
                    <a:gd name="T2" fmla="*/ 221 w 259"/>
                    <a:gd name="T3" fmla="*/ 77 h 98"/>
                    <a:gd name="T4" fmla="*/ 127 w 259"/>
                    <a:gd name="T5" fmla="*/ 87 h 98"/>
                    <a:gd name="T6" fmla="*/ 93 w 259"/>
                    <a:gd name="T7" fmla="*/ 97 h 98"/>
                    <a:gd name="T8" fmla="*/ 43 w 259"/>
                    <a:gd name="T9" fmla="*/ 91 h 98"/>
                    <a:gd name="T10" fmla="*/ 1 w 259"/>
                    <a:gd name="T11" fmla="*/ 71 h 98"/>
                    <a:gd name="T12" fmla="*/ 37 w 259"/>
                    <a:gd name="T13" fmla="*/ 35 h 98"/>
                    <a:gd name="T14" fmla="*/ 101 w 259"/>
                    <a:gd name="T15" fmla="*/ 11 h 98"/>
                    <a:gd name="T16" fmla="*/ 151 w 259"/>
                    <a:gd name="T17" fmla="*/ 1 h 98"/>
                    <a:gd name="T18" fmla="*/ 209 w 259"/>
                    <a:gd name="T19" fmla="*/ 19 h 98"/>
                    <a:gd name="T20" fmla="*/ 257 w 259"/>
                    <a:gd name="T21" fmla="*/ 53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98"/>
                    <a:gd name="T35" fmla="*/ 259 w 25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98">
                      <a:moveTo>
                        <a:pt x="257" y="53"/>
                      </a:moveTo>
                      <a:cubicBezTo>
                        <a:pt x="259" y="63"/>
                        <a:pt x="243" y="71"/>
                        <a:pt x="221" y="77"/>
                      </a:cubicBezTo>
                      <a:cubicBezTo>
                        <a:pt x="199" y="83"/>
                        <a:pt x="148" y="84"/>
                        <a:pt x="127" y="87"/>
                      </a:cubicBezTo>
                      <a:cubicBezTo>
                        <a:pt x="106" y="90"/>
                        <a:pt x="107" y="96"/>
                        <a:pt x="93" y="97"/>
                      </a:cubicBezTo>
                      <a:cubicBezTo>
                        <a:pt x="79" y="98"/>
                        <a:pt x="58" y="95"/>
                        <a:pt x="43" y="91"/>
                      </a:cubicBezTo>
                      <a:cubicBezTo>
                        <a:pt x="28" y="87"/>
                        <a:pt x="2" y="80"/>
                        <a:pt x="1" y="71"/>
                      </a:cubicBezTo>
                      <a:cubicBezTo>
                        <a:pt x="0" y="62"/>
                        <a:pt x="20" y="45"/>
                        <a:pt x="37" y="35"/>
                      </a:cubicBezTo>
                      <a:cubicBezTo>
                        <a:pt x="54" y="25"/>
                        <a:pt x="82" y="17"/>
                        <a:pt x="101" y="11"/>
                      </a:cubicBezTo>
                      <a:cubicBezTo>
                        <a:pt x="120" y="5"/>
                        <a:pt x="133" y="0"/>
                        <a:pt x="151" y="1"/>
                      </a:cubicBezTo>
                      <a:cubicBezTo>
                        <a:pt x="169" y="2"/>
                        <a:pt x="191" y="12"/>
                        <a:pt x="209" y="19"/>
                      </a:cubicBezTo>
                      <a:cubicBezTo>
                        <a:pt x="227" y="26"/>
                        <a:pt x="255" y="43"/>
                        <a:pt x="257" y="5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2" name="Freeform 819">
                  <a:extLst>
                    <a:ext uri="{FF2B5EF4-FFF2-40B4-BE49-F238E27FC236}">
                      <a16:creationId xmlns:a16="http://schemas.microsoft.com/office/drawing/2014/main" id="{8B143D7B-13E1-4E06-8C56-9636F92269EB}"/>
                    </a:ext>
                  </a:extLst>
                </p:cNvPr>
                <p:cNvSpPr>
                  <a:spLocks/>
                </p:cNvSpPr>
                <p:nvPr/>
              </p:nvSpPr>
              <p:spPr bwMode="auto">
                <a:xfrm>
                  <a:off x="2633" y="1922"/>
                  <a:ext cx="217" cy="118"/>
                </a:xfrm>
                <a:custGeom>
                  <a:avLst/>
                  <a:gdLst>
                    <a:gd name="T0" fmla="*/ 195 w 217"/>
                    <a:gd name="T1" fmla="*/ 8 h 118"/>
                    <a:gd name="T2" fmla="*/ 127 w 217"/>
                    <a:gd name="T3" fmla="*/ 40 h 118"/>
                    <a:gd name="T4" fmla="*/ 57 w 217"/>
                    <a:gd name="T5" fmla="*/ 40 h 118"/>
                    <a:gd name="T6" fmla="*/ 21 w 217"/>
                    <a:gd name="T7" fmla="*/ 52 h 118"/>
                    <a:gd name="T8" fmla="*/ 7 w 217"/>
                    <a:gd name="T9" fmla="*/ 72 h 118"/>
                    <a:gd name="T10" fmla="*/ 61 w 217"/>
                    <a:gd name="T11" fmla="*/ 112 h 118"/>
                    <a:gd name="T12" fmla="*/ 87 w 217"/>
                    <a:gd name="T13" fmla="*/ 108 h 118"/>
                    <a:gd name="T14" fmla="*/ 151 w 217"/>
                    <a:gd name="T15" fmla="*/ 64 h 118"/>
                    <a:gd name="T16" fmla="*/ 207 w 217"/>
                    <a:gd name="T17" fmla="*/ 24 h 118"/>
                    <a:gd name="T18" fmla="*/ 209 w 217"/>
                    <a:gd name="T19" fmla="*/ 0 h 1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18"/>
                    <a:gd name="T32" fmla="*/ 217 w 217"/>
                    <a:gd name="T33" fmla="*/ 118 h 1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18">
                      <a:moveTo>
                        <a:pt x="195" y="8"/>
                      </a:moveTo>
                      <a:cubicBezTo>
                        <a:pt x="172" y="21"/>
                        <a:pt x="150" y="35"/>
                        <a:pt x="127" y="40"/>
                      </a:cubicBezTo>
                      <a:cubicBezTo>
                        <a:pt x="104" y="45"/>
                        <a:pt x="75" y="38"/>
                        <a:pt x="57" y="40"/>
                      </a:cubicBezTo>
                      <a:cubicBezTo>
                        <a:pt x="39" y="42"/>
                        <a:pt x="29" y="47"/>
                        <a:pt x="21" y="52"/>
                      </a:cubicBezTo>
                      <a:cubicBezTo>
                        <a:pt x="13" y="57"/>
                        <a:pt x="0" y="62"/>
                        <a:pt x="7" y="72"/>
                      </a:cubicBezTo>
                      <a:cubicBezTo>
                        <a:pt x="14" y="82"/>
                        <a:pt x="48" y="106"/>
                        <a:pt x="61" y="112"/>
                      </a:cubicBezTo>
                      <a:cubicBezTo>
                        <a:pt x="74" y="118"/>
                        <a:pt x="72" y="116"/>
                        <a:pt x="87" y="108"/>
                      </a:cubicBezTo>
                      <a:cubicBezTo>
                        <a:pt x="102" y="100"/>
                        <a:pt x="131" y="78"/>
                        <a:pt x="151" y="64"/>
                      </a:cubicBezTo>
                      <a:cubicBezTo>
                        <a:pt x="171" y="50"/>
                        <a:pt x="197" y="35"/>
                        <a:pt x="207" y="24"/>
                      </a:cubicBezTo>
                      <a:cubicBezTo>
                        <a:pt x="217" y="13"/>
                        <a:pt x="210" y="4"/>
                        <a:pt x="209"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3" name="Freeform 820">
                  <a:extLst>
                    <a:ext uri="{FF2B5EF4-FFF2-40B4-BE49-F238E27FC236}">
                      <a16:creationId xmlns:a16="http://schemas.microsoft.com/office/drawing/2014/main" id="{CACDAD34-E467-4637-B4CD-0EB68424E559}"/>
                    </a:ext>
                  </a:extLst>
                </p:cNvPr>
                <p:cNvSpPr>
                  <a:spLocks/>
                </p:cNvSpPr>
                <p:nvPr/>
              </p:nvSpPr>
              <p:spPr bwMode="auto">
                <a:xfrm>
                  <a:off x="2837" y="1849"/>
                  <a:ext cx="178" cy="86"/>
                </a:xfrm>
                <a:custGeom>
                  <a:avLst/>
                  <a:gdLst>
                    <a:gd name="T0" fmla="*/ 173 w 178"/>
                    <a:gd name="T1" fmla="*/ 25 h 86"/>
                    <a:gd name="T2" fmla="*/ 155 w 178"/>
                    <a:gd name="T3" fmla="*/ 69 h 86"/>
                    <a:gd name="T4" fmla="*/ 109 w 178"/>
                    <a:gd name="T5" fmla="*/ 81 h 86"/>
                    <a:gd name="T6" fmla="*/ 47 w 178"/>
                    <a:gd name="T7" fmla="*/ 85 h 86"/>
                    <a:gd name="T8" fmla="*/ 19 w 178"/>
                    <a:gd name="T9" fmla="*/ 85 h 86"/>
                    <a:gd name="T10" fmla="*/ 7 w 178"/>
                    <a:gd name="T11" fmla="*/ 81 h 86"/>
                    <a:gd name="T12" fmla="*/ 5 w 178"/>
                    <a:gd name="T13" fmla="*/ 65 h 86"/>
                    <a:gd name="T14" fmla="*/ 35 w 178"/>
                    <a:gd name="T15" fmla="*/ 27 h 86"/>
                    <a:gd name="T16" fmla="*/ 77 w 178"/>
                    <a:gd name="T17" fmla="*/ 3 h 86"/>
                    <a:gd name="T18" fmla="*/ 125 w 178"/>
                    <a:gd name="T19" fmla="*/ 9 h 86"/>
                    <a:gd name="T20" fmla="*/ 169 w 178"/>
                    <a:gd name="T21" fmla="*/ 11 h 86"/>
                    <a:gd name="T22" fmla="*/ 173 w 178"/>
                    <a:gd name="T23" fmla="*/ 25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8"/>
                    <a:gd name="T37" fmla="*/ 0 h 86"/>
                    <a:gd name="T38" fmla="*/ 178 w 178"/>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8" h="86">
                      <a:moveTo>
                        <a:pt x="173" y="25"/>
                      </a:moveTo>
                      <a:cubicBezTo>
                        <a:pt x="171" y="35"/>
                        <a:pt x="166" y="60"/>
                        <a:pt x="155" y="69"/>
                      </a:cubicBezTo>
                      <a:cubicBezTo>
                        <a:pt x="144" y="78"/>
                        <a:pt x="127" y="78"/>
                        <a:pt x="109" y="81"/>
                      </a:cubicBezTo>
                      <a:cubicBezTo>
                        <a:pt x="91" y="84"/>
                        <a:pt x="62" y="84"/>
                        <a:pt x="47" y="85"/>
                      </a:cubicBezTo>
                      <a:cubicBezTo>
                        <a:pt x="32" y="86"/>
                        <a:pt x="26" y="86"/>
                        <a:pt x="19" y="85"/>
                      </a:cubicBezTo>
                      <a:cubicBezTo>
                        <a:pt x="12" y="84"/>
                        <a:pt x="9" y="84"/>
                        <a:pt x="7" y="81"/>
                      </a:cubicBezTo>
                      <a:cubicBezTo>
                        <a:pt x="5" y="78"/>
                        <a:pt x="0" y="74"/>
                        <a:pt x="5" y="65"/>
                      </a:cubicBezTo>
                      <a:cubicBezTo>
                        <a:pt x="10" y="56"/>
                        <a:pt x="23" y="37"/>
                        <a:pt x="35" y="27"/>
                      </a:cubicBezTo>
                      <a:cubicBezTo>
                        <a:pt x="47" y="17"/>
                        <a:pt x="62" y="6"/>
                        <a:pt x="77" y="3"/>
                      </a:cubicBezTo>
                      <a:cubicBezTo>
                        <a:pt x="92" y="0"/>
                        <a:pt x="110" y="8"/>
                        <a:pt x="125" y="9"/>
                      </a:cubicBezTo>
                      <a:cubicBezTo>
                        <a:pt x="140" y="10"/>
                        <a:pt x="160" y="8"/>
                        <a:pt x="169" y="11"/>
                      </a:cubicBezTo>
                      <a:cubicBezTo>
                        <a:pt x="178" y="14"/>
                        <a:pt x="175" y="15"/>
                        <a:pt x="173" y="2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4" name="Freeform 821">
                  <a:extLst>
                    <a:ext uri="{FF2B5EF4-FFF2-40B4-BE49-F238E27FC236}">
                      <a16:creationId xmlns:a16="http://schemas.microsoft.com/office/drawing/2014/main" id="{DC800D5B-3561-4243-BCE3-7371CA28B483}"/>
                    </a:ext>
                  </a:extLst>
                </p:cNvPr>
                <p:cNvSpPr>
                  <a:spLocks/>
                </p:cNvSpPr>
                <p:nvPr/>
              </p:nvSpPr>
              <p:spPr bwMode="auto">
                <a:xfrm>
                  <a:off x="2997" y="1846"/>
                  <a:ext cx="302" cy="89"/>
                </a:xfrm>
                <a:custGeom>
                  <a:avLst/>
                  <a:gdLst>
                    <a:gd name="T0" fmla="*/ 299 w 302"/>
                    <a:gd name="T1" fmla="*/ 26 h 89"/>
                    <a:gd name="T2" fmla="*/ 231 w 302"/>
                    <a:gd name="T3" fmla="*/ 70 h 89"/>
                    <a:gd name="T4" fmla="*/ 195 w 302"/>
                    <a:gd name="T5" fmla="*/ 84 h 89"/>
                    <a:gd name="T6" fmla="*/ 147 w 302"/>
                    <a:gd name="T7" fmla="*/ 86 h 89"/>
                    <a:gd name="T8" fmla="*/ 77 w 302"/>
                    <a:gd name="T9" fmla="*/ 86 h 89"/>
                    <a:gd name="T10" fmla="*/ 19 w 302"/>
                    <a:gd name="T11" fmla="*/ 70 h 89"/>
                    <a:gd name="T12" fmla="*/ 1 w 302"/>
                    <a:gd name="T13" fmla="*/ 66 h 89"/>
                    <a:gd name="T14" fmla="*/ 25 w 302"/>
                    <a:gd name="T15" fmla="*/ 12 h 89"/>
                    <a:gd name="T16" fmla="*/ 65 w 302"/>
                    <a:gd name="T17" fmla="*/ 4 h 89"/>
                    <a:gd name="T18" fmla="*/ 139 w 302"/>
                    <a:gd name="T19" fmla="*/ 16 h 89"/>
                    <a:gd name="T20" fmla="*/ 201 w 302"/>
                    <a:gd name="T21" fmla="*/ 16 h 89"/>
                    <a:gd name="T22" fmla="*/ 233 w 302"/>
                    <a:gd name="T23" fmla="*/ 14 h 89"/>
                    <a:gd name="T24" fmla="*/ 247 w 302"/>
                    <a:gd name="T25" fmla="*/ 2 h 89"/>
                    <a:gd name="T26" fmla="*/ 299 w 302"/>
                    <a:gd name="T27" fmla="*/ 26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2"/>
                    <a:gd name="T43" fmla="*/ 0 h 89"/>
                    <a:gd name="T44" fmla="*/ 302 w 302"/>
                    <a:gd name="T45" fmla="*/ 89 h 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2" h="89">
                      <a:moveTo>
                        <a:pt x="299" y="26"/>
                      </a:moveTo>
                      <a:cubicBezTo>
                        <a:pt x="296" y="37"/>
                        <a:pt x="248" y="60"/>
                        <a:pt x="231" y="70"/>
                      </a:cubicBezTo>
                      <a:cubicBezTo>
                        <a:pt x="214" y="80"/>
                        <a:pt x="209" y="81"/>
                        <a:pt x="195" y="84"/>
                      </a:cubicBezTo>
                      <a:cubicBezTo>
                        <a:pt x="181" y="87"/>
                        <a:pt x="167" y="86"/>
                        <a:pt x="147" y="86"/>
                      </a:cubicBezTo>
                      <a:cubicBezTo>
                        <a:pt x="127" y="86"/>
                        <a:pt x="98" y="89"/>
                        <a:pt x="77" y="86"/>
                      </a:cubicBezTo>
                      <a:cubicBezTo>
                        <a:pt x="56" y="83"/>
                        <a:pt x="32" y="73"/>
                        <a:pt x="19" y="70"/>
                      </a:cubicBezTo>
                      <a:cubicBezTo>
                        <a:pt x="6" y="67"/>
                        <a:pt x="0" y="76"/>
                        <a:pt x="1" y="66"/>
                      </a:cubicBezTo>
                      <a:cubicBezTo>
                        <a:pt x="2" y="56"/>
                        <a:pt x="14" y="22"/>
                        <a:pt x="25" y="12"/>
                      </a:cubicBezTo>
                      <a:cubicBezTo>
                        <a:pt x="36" y="2"/>
                        <a:pt x="46" y="3"/>
                        <a:pt x="65" y="4"/>
                      </a:cubicBezTo>
                      <a:cubicBezTo>
                        <a:pt x="84" y="5"/>
                        <a:pt x="116" y="14"/>
                        <a:pt x="139" y="16"/>
                      </a:cubicBezTo>
                      <a:cubicBezTo>
                        <a:pt x="162" y="18"/>
                        <a:pt x="185" y="16"/>
                        <a:pt x="201" y="16"/>
                      </a:cubicBezTo>
                      <a:cubicBezTo>
                        <a:pt x="217" y="16"/>
                        <a:pt x="225" y="16"/>
                        <a:pt x="233" y="14"/>
                      </a:cubicBezTo>
                      <a:cubicBezTo>
                        <a:pt x="241" y="12"/>
                        <a:pt x="236" y="0"/>
                        <a:pt x="247" y="2"/>
                      </a:cubicBezTo>
                      <a:cubicBezTo>
                        <a:pt x="258" y="4"/>
                        <a:pt x="302" y="15"/>
                        <a:pt x="299" y="2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5" name="Freeform 822">
                  <a:extLst>
                    <a:ext uri="{FF2B5EF4-FFF2-40B4-BE49-F238E27FC236}">
                      <a16:creationId xmlns:a16="http://schemas.microsoft.com/office/drawing/2014/main" id="{64F332B7-C3C9-4CD5-9F2A-E97954E71CB4}"/>
                    </a:ext>
                  </a:extLst>
                </p:cNvPr>
                <p:cNvSpPr>
                  <a:spLocks/>
                </p:cNvSpPr>
                <p:nvPr/>
              </p:nvSpPr>
              <p:spPr bwMode="auto">
                <a:xfrm>
                  <a:off x="3206" y="1851"/>
                  <a:ext cx="292" cy="117"/>
                </a:xfrm>
                <a:custGeom>
                  <a:avLst/>
                  <a:gdLst>
                    <a:gd name="T0" fmla="*/ 286 w 292"/>
                    <a:gd name="T1" fmla="*/ 59 h 117"/>
                    <a:gd name="T2" fmla="*/ 224 w 292"/>
                    <a:gd name="T3" fmla="*/ 9 h 117"/>
                    <a:gd name="T4" fmla="*/ 148 w 292"/>
                    <a:gd name="T5" fmla="*/ 7 h 117"/>
                    <a:gd name="T6" fmla="*/ 92 w 292"/>
                    <a:gd name="T7" fmla="*/ 15 h 117"/>
                    <a:gd name="T8" fmla="*/ 38 w 292"/>
                    <a:gd name="T9" fmla="*/ 59 h 117"/>
                    <a:gd name="T10" fmla="*/ 6 w 292"/>
                    <a:gd name="T11" fmla="*/ 73 h 117"/>
                    <a:gd name="T12" fmla="*/ 72 w 292"/>
                    <a:gd name="T13" fmla="*/ 83 h 117"/>
                    <a:gd name="T14" fmla="*/ 152 w 292"/>
                    <a:gd name="T15" fmla="*/ 113 h 117"/>
                    <a:gd name="T16" fmla="*/ 190 w 292"/>
                    <a:gd name="T17" fmla="*/ 109 h 117"/>
                    <a:gd name="T18" fmla="*/ 286 w 292"/>
                    <a:gd name="T19" fmla="*/ 5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117"/>
                    <a:gd name="T32" fmla="*/ 292 w 2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117">
                      <a:moveTo>
                        <a:pt x="286" y="59"/>
                      </a:moveTo>
                      <a:cubicBezTo>
                        <a:pt x="292" y="42"/>
                        <a:pt x="247" y="18"/>
                        <a:pt x="224" y="9"/>
                      </a:cubicBezTo>
                      <a:cubicBezTo>
                        <a:pt x="201" y="0"/>
                        <a:pt x="170" y="6"/>
                        <a:pt x="148" y="7"/>
                      </a:cubicBezTo>
                      <a:cubicBezTo>
                        <a:pt x="126" y="8"/>
                        <a:pt x="110" y="6"/>
                        <a:pt x="92" y="15"/>
                      </a:cubicBezTo>
                      <a:cubicBezTo>
                        <a:pt x="74" y="24"/>
                        <a:pt x="52" y="49"/>
                        <a:pt x="38" y="59"/>
                      </a:cubicBezTo>
                      <a:cubicBezTo>
                        <a:pt x="24" y="69"/>
                        <a:pt x="0" y="69"/>
                        <a:pt x="6" y="73"/>
                      </a:cubicBezTo>
                      <a:cubicBezTo>
                        <a:pt x="12" y="77"/>
                        <a:pt x="48" y="76"/>
                        <a:pt x="72" y="83"/>
                      </a:cubicBezTo>
                      <a:cubicBezTo>
                        <a:pt x="96" y="90"/>
                        <a:pt x="132" y="109"/>
                        <a:pt x="152" y="113"/>
                      </a:cubicBezTo>
                      <a:cubicBezTo>
                        <a:pt x="172" y="117"/>
                        <a:pt x="168" y="117"/>
                        <a:pt x="190" y="109"/>
                      </a:cubicBezTo>
                      <a:cubicBezTo>
                        <a:pt x="212" y="101"/>
                        <a:pt x="280" y="76"/>
                        <a:pt x="286" y="5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6" name="Freeform 823">
                  <a:extLst>
                    <a:ext uri="{FF2B5EF4-FFF2-40B4-BE49-F238E27FC236}">
                      <a16:creationId xmlns:a16="http://schemas.microsoft.com/office/drawing/2014/main" id="{E7C15077-0B37-4BFC-9C76-6E6BF4553A9D}"/>
                    </a:ext>
                  </a:extLst>
                </p:cNvPr>
                <p:cNvSpPr>
                  <a:spLocks/>
                </p:cNvSpPr>
                <p:nvPr/>
              </p:nvSpPr>
              <p:spPr bwMode="auto">
                <a:xfrm>
                  <a:off x="3304" y="1956"/>
                  <a:ext cx="230" cy="94"/>
                </a:xfrm>
                <a:custGeom>
                  <a:avLst/>
                  <a:gdLst>
                    <a:gd name="T0" fmla="*/ 224 w 230"/>
                    <a:gd name="T1" fmla="*/ 44 h 94"/>
                    <a:gd name="T2" fmla="*/ 128 w 230"/>
                    <a:gd name="T3" fmla="*/ 6 h 94"/>
                    <a:gd name="T4" fmla="*/ 90 w 230"/>
                    <a:gd name="T5" fmla="*/ 10 h 94"/>
                    <a:gd name="T6" fmla="*/ 32 w 230"/>
                    <a:gd name="T7" fmla="*/ 48 h 94"/>
                    <a:gd name="T8" fmla="*/ 6 w 230"/>
                    <a:gd name="T9" fmla="*/ 68 h 94"/>
                    <a:gd name="T10" fmla="*/ 68 w 230"/>
                    <a:gd name="T11" fmla="*/ 88 h 94"/>
                    <a:gd name="T12" fmla="*/ 130 w 230"/>
                    <a:gd name="T13" fmla="*/ 92 h 94"/>
                    <a:gd name="T14" fmla="*/ 162 w 230"/>
                    <a:gd name="T15" fmla="*/ 78 h 94"/>
                    <a:gd name="T16" fmla="*/ 224 w 230"/>
                    <a:gd name="T17" fmla="*/ 4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94"/>
                    <a:gd name="T29" fmla="*/ 230 w 230"/>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94">
                      <a:moveTo>
                        <a:pt x="224" y="44"/>
                      </a:moveTo>
                      <a:cubicBezTo>
                        <a:pt x="218" y="32"/>
                        <a:pt x="150" y="12"/>
                        <a:pt x="128" y="6"/>
                      </a:cubicBezTo>
                      <a:cubicBezTo>
                        <a:pt x="106" y="0"/>
                        <a:pt x="106" y="3"/>
                        <a:pt x="90" y="10"/>
                      </a:cubicBezTo>
                      <a:cubicBezTo>
                        <a:pt x="74" y="17"/>
                        <a:pt x="46" y="38"/>
                        <a:pt x="32" y="48"/>
                      </a:cubicBezTo>
                      <a:cubicBezTo>
                        <a:pt x="18" y="58"/>
                        <a:pt x="0" y="61"/>
                        <a:pt x="6" y="68"/>
                      </a:cubicBezTo>
                      <a:cubicBezTo>
                        <a:pt x="12" y="75"/>
                        <a:pt x="47" y="84"/>
                        <a:pt x="68" y="88"/>
                      </a:cubicBezTo>
                      <a:cubicBezTo>
                        <a:pt x="89" y="92"/>
                        <a:pt x="114" y="94"/>
                        <a:pt x="130" y="92"/>
                      </a:cubicBezTo>
                      <a:cubicBezTo>
                        <a:pt x="146" y="90"/>
                        <a:pt x="147" y="85"/>
                        <a:pt x="162" y="78"/>
                      </a:cubicBezTo>
                      <a:cubicBezTo>
                        <a:pt x="177" y="71"/>
                        <a:pt x="230" y="56"/>
                        <a:pt x="224" y="44"/>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7" name="Freeform 824">
                  <a:extLst>
                    <a:ext uri="{FF2B5EF4-FFF2-40B4-BE49-F238E27FC236}">
                      <a16:creationId xmlns:a16="http://schemas.microsoft.com/office/drawing/2014/main" id="{E1789C24-C70D-43CD-AC44-9660A679FD2F}"/>
                    </a:ext>
                  </a:extLst>
                </p:cNvPr>
                <p:cNvSpPr>
                  <a:spLocks/>
                </p:cNvSpPr>
                <p:nvPr/>
              </p:nvSpPr>
              <p:spPr bwMode="auto">
                <a:xfrm>
                  <a:off x="3229" y="1764"/>
                  <a:ext cx="269" cy="98"/>
                </a:xfrm>
                <a:custGeom>
                  <a:avLst/>
                  <a:gdLst>
                    <a:gd name="T0" fmla="*/ 265 w 269"/>
                    <a:gd name="T1" fmla="*/ 38 h 98"/>
                    <a:gd name="T2" fmla="*/ 203 w 269"/>
                    <a:gd name="T3" fmla="*/ 74 h 98"/>
                    <a:gd name="T4" fmla="*/ 181 w 269"/>
                    <a:gd name="T5" fmla="*/ 86 h 98"/>
                    <a:gd name="T6" fmla="*/ 93 w 269"/>
                    <a:gd name="T7" fmla="*/ 88 h 98"/>
                    <a:gd name="T8" fmla="*/ 59 w 269"/>
                    <a:gd name="T9" fmla="*/ 96 h 98"/>
                    <a:gd name="T10" fmla="*/ 1 w 269"/>
                    <a:gd name="T11" fmla="*/ 78 h 98"/>
                    <a:gd name="T12" fmla="*/ 63 w 269"/>
                    <a:gd name="T13" fmla="*/ 28 h 98"/>
                    <a:gd name="T14" fmla="*/ 123 w 269"/>
                    <a:gd name="T15" fmla="*/ 4 h 98"/>
                    <a:gd name="T16" fmla="*/ 165 w 269"/>
                    <a:gd name="T17" fmla="*/ 4 h 98"/>
                    <a:gd name="T18" fmla="*/ 227 w 269"/>
                    <a:gd name="T19" fmla="*/ 28 h 98"/>
                    <a:gd name="T20" fmla="*/ 265 w 269"/>
                    <a:gd name="T21" fmla="*/ 38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98"/>
                    <a:gd name="T35" fmla="*/ 269 w 26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98">
                      <a:moveTo>
                        <a:pt x="265" y="38"/>
                      </a:moveTo>
                      <a:cubicBezTo>
                        <a:pt x="261" y="46"/>
                        <a:pt x="217" y="66"/>
                        <a:pt x="203" y="74"/>
                      </a:cubicBezTo>
                      <a:cubicBezTo>
                        <a:pt x="189" y="82"/>
                        <a:pt x="199" y="84"/>
                        <a:pt x="181" y="86"/>
                      </a:cubicBezTo>
                      <a:cubicBezTo>
                        <a:pt x="163" y="88"/>
                        <a:pt x="113" y="86"/>
                        <a:pt x="93" y="88"/>
                      </a:cubicBezTo>
                      <a:cubicBezTo>
                        <a:pt x="73" y="90"/>
                        <a:pt x="74" y="98"/>
                        <a:pt x="59" y="96"/>
                      </a:cubicBezTo>
                      <a:cubicBezTo>
                        <a:pt x="44" y="94"/>
                        <a:pt x="0" y="89"/>
                        <a:pt x="1" y="78"/>
                      </a:cubicBezTo>
                      <a:cubicBezTo>
                        <a:pt x="2" y="67"/>
                        <a:pt x="43" y="40"/>
                        <a:pt x="63" y="28"/>
                      </a:cubicBezTo>
                      <a:cubicBezTo>
                        <a:pt x="83" y="16"/>
                        <a:pt x="106" y="8"/>
                        <a:pt x="123" y="4"/>
                      </a:cubicBezTo>
                      <a:cubicBezTo>
                        <a:pt x="140" y="0"/>
                        <a:pt x="148" y="0"/>
                        <a:pt x="165" y="4"/>
                      </a:cubicBezTo>
                      <a:cubicBezTo>
                        <a:pt x="182" y="8"/>
                        <a:pt x="212" y="23"/>
                        <a:pt x="227" y="28"/>
                      </a:cubicBezTo>
                      <a:cubicBezTo>
                        <a:pt x="242" y="33"/>
                        <a:pt x="269" y="30"/>
                        <a:pt x="265" y="38"/>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8" name="Freeform 825">
                  <a:extLst>
                    <a:ext uri="{FF2B5EF4-FFF2-40B4-BE49-F238E27FC236}">
                      <a16:creationId xmlns:a16="http://schemas.microsoft.com/office/drawing/2014/main" id="{E35CBAD9-4E12-43C0-9801-3C722A470A92}"/>
                    </a:ext>
                  </a:extLst>
                </p:cNvPr>
                <p:cNvSpPr>
                  <a:spLocks/>
                </p:cNvSpPr>
                <p:nvPr/>
              </p:nvSpPr>
              <p:spPr bwMode="auto">
                <a:xfrm>
                  <a:off x="3017" y="1755"/>
                  <a:ext cx="285" cy="108"/>
                </a:xfrm>
                <a:custGeom>
                  <a:avLst/>
                  <a:gdLst>
                    <a:gd name="T0" fmla="*/ 277 w 285"/>
                    <a:gd name="T1" fmla="*/ 33 h 108"/>
                    <a:gd name="T2" fmla="*/ 221 w 285"/>
                    <a:gd name="T3" fmla="*/ 73 h 108"/>
                    <a:gd name="T4" fmla="*/ 209 w 285"/>
                    <a:gd name="T5" fmla="*/ 103 h 108"/>
                    <a:gd name="T6" fmla="*/ 123 w 285"/>
                    <a:gd name="T7" fmla="*/ 105 h 108"/>
                    <a:gd name="T8" fmla="*/ 25 w 285"/>
                    <a:gd name="T9" fmla="*/ 89 h 108"/>
                    <a:gd name="T10" fmla="*/ 7 w 285"/>
                    <a:gd name="T11" fmla="*/ 89 h 108"/>
                    <a:gd name="T12" fmla="*/ 65 w 285"/>
                    <a:gd name="T13" fmla="*/ 21 h 108"/>
                    <a:gd name="T14" fmla="*/ 175 w 285"/>
                    <a:gd name="T15" fmla="*/ 1 h 108"/>
                    <a:gd name="T16" fmla="*/ 277 w 285"/>
                    <a:gd name="T17" fmla="*/ 33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08"/>
                    <a:gd name="T29" fmla="*/ 285 w 285"/>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08">
                      <a:moveTo>
                        <a:pt x="277" y="33"/>
                      </a:moveTo>
                      <a:cubicBezTo>
                        <a:pt x="285" y="45"/>
                        <a:pt x="232" y="61"/>
                        <a:pt x="221" y="73"/>
                      </a:cubicBezTo>
                      <a:cubicBezTo>
                        <a:pt x="210" y="85"/>
                        <a:pt x="225" y="98"/>
                        <a:pt x="209" y="103"/>
                      </a:cubicBezTo>
                      <a:cubicBezTo>
                        <a:pt x="193" y="108"/>
                        <a:pt x="154" y="107"/>
                        <a:pt x="123" y="105"/>
                      </a:cubicBezTo>
                      <a:cubicBezTo>
                        <a:pt x="92" y="103"/>
                        <a:pt x="44" y="92"/>
                        <a:pt x="25" y="89"/>
                      </a:cubicBezTo>
                      <a:cubicBezTo>
                        <a:pt x="6" y="86"/>
                        <a:pt x="0" y="100"/>
                        <a:pt x="7" y="89"/>
                      </a:cubicBezTo>
                      <a:cubicBezTo>
                        <a:pt x="14" y="78"/>
                        <a:pt x="37" y="36"/>
                        <a:pt x="65" y="21"/>
                      </a:cubicBezTo>
                      <a:cubicBezTo>
                        <a:pt x="93" y="6"/>
                        <a:pt x="139" y="0"/>
                        <a:pt x="175" y="1"/>
                      </a:cubicBezTo>
                      <a:cubicBezTo>
                        <a:pt x="211" y="2"/>
                        <a:pt x="269" y="21"/>
                        <a:pt x="277" y="3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79" name="Freeform 826">
                  <a:extLst>
                    <a:ext uri="{FF2B5EF4-FFF2-40B4-BE49-F238E27FC236}">
                      <a16:creationId xmlns:a16="http://schemas.microsoft.com/office/drawing/2014/main" id="{7B964CE2-6726-4AFB-90C6-652BF7DA9DB7}"/>
                    </a:ext>
                  </a:extLst>
                </p:cNvPr>
                <p:cNvSpPr>
                  <a:spLocks/>
                </p:cNvSpPr>
                <p:nvPr/>
              </p:nvSpPr>
              <p:spPr bwMode="auto">
                <a:xfrm>
                  <a:off x="2906" y="1697"/>
                  <a:ext cx="329" cy="71"/>
                </a:xfrm>
                <a:custGeom>
                  <a:avLst/>
                  <a:gdLst>
                    <a:gd name="T0" fmla="*/ 326 w 329"/>
                    <a:gd name="T1" fmla="*/ 13 h 71"/>
                    <a:gd name="T2" fmla="*/ 264 w 329"/>
                    <a:gd name="T3" fmla="*/ 57 h 71"/>
                    <a:gd name="T4" fmla="*/ 170 w 329"/>
                    <a:gd name="T5" fmla="*/ 67 h 71"/>
                    <a:gd name="T6" fmla="*/ 110 w 329"/>
                    <a:gd name="T7" fmla="*/ 69 h 71"/>
                    <a:gd name="T8" fmla="*/ 46 w 329"/>
                    <a:gd name="T9" fmla="*/ 67 h 71"/>
                    <a:gd name="T10" fmla="*/ 6 w 329"/>
                    <a:gd name="T11" fmla="*/ 47 h 71"/>
                    <a:gd name="T12" fmla="*/ 82 w 329"/>
                    <a:gd name="T13" fmla="*/ 23 h 71"/>
                    <a:gd name="T14" fmla="*/ 154 w 329"/>
                    <a:gd name="T15" fmla="*/ 15 h 71"/>
                    <a:gd name="T16" fmla="*/ 214 w 329"/>
                    <a:gd name="T17" fmla="*/ 11 h 71"/>
                    <a:gd name="T18" fmla="*/ 282 w 329"/>
                    <a:gd name="T19" fmla="*/ 1 h 71"/>
                    <a:gd name="T20" fmla="*/ 326 w 329"/>
                    <a:gd name="T21" fmla="*/ 13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9"/>
                    <a:gd name="T34" fmla="*/ 0 h 71"/>
                    <a:gd name="T35" fmla="*/ 329 w 32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9" h="71">
                      <a:moveTo>
                        <a:pt x="326" y="13"/>
                      </a:moveTo>
                      <a:cubicBezTo>
                        <a:pt x="323" y="22"/>
                        <a:pt x="290" y="48"/>
                        <a:pt x="264" y="57"/>
                      </a:cubicBezTo>
                      <a:cubicBezTo>
                        <a:pt x="238" y="66"/>
                        <a:pt x="196" y="65"/>
                        <a:pt x="170" y="67"/>
                      </a:cubicBezTo>
                      <a:cubicBezTo>
                        <a:pt x="144" y="69"/>
                        <a:pt x="131" y="69"/>
                        <a:pt x="110" y="69"/>
                      </a:cubicBezTo>
                      <a:cubicBezTo>
                        <a:pt x="89" y="69"/>
                        <a:pt x="63" y="71"/>
                        <a:pt x="46" y="67"/>
                      </a:cubicBezTo>
                      <a:cubicBezTo>
                        <a:pt x="29" y="63"/>
                        <a:pt x="0" y="54"/>
                        <a:pt x="6" y="47"/>
                      </a:cubicBezTo>
                      <a:cubicBezTo>
                        <a:pt x="12" y="40"/>
                        <a:pt x="57" y="28"/>
                        <a:pt x="82" y="23"/>
                      </a:cubicBezTo>
                      <a:cubicBezTo>
                        <a:pt x="107" y="18"/>
                        <a:pt x="132" y="17"/>
                        <a:pt x="154" y="15"/>
                      </a:cubicBezTo>
                      <a:cubicBezTo>
                        <a:pt x="176" y="13"/>
                        <a:pt x="193" y="13"/>
                        <a:pt x="214" y="11"/>
                      </a:cubicBezTo>
                      <a:cubicBezTo>
                        <a:pt x="235" y="9"/>
                        <a:pt x="262" y="0"/>
                        <a:pt x="282" y="1"/>
                      </a:cubicBezTo>
                      <a:cubicBezTo>
                        <a:pt x="302" y="2"/>
                        <a:pt x="329" y="4"/>
                        <a:pt x="326" y="13"/>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0" name="Freeform 827">
                  <a:extLst>
                    <a:ext uri="{FF2B5EF4-FFF2-40B4-BE49-F238E27FC236}">
                      <a16:creationId xmlns:a16="http://schemas.microsoft.com/office/drawing/2014/main" id="{5034371C-B976-421A-9344-FAE9D2A6B983}"/>
                    </a:ext>
                  </a:extLst>
                </p:cNvPr>
                <p:cNvSpPr>
                  <a:spLocks/>
                </p:cNvSpPr>
                <p:nvPr/>
              </p:nvSpPr>
              <p:spPr bwMode="auto">
                <a:xfrm>
                  <a:off x="2858" y="1761"/>
                  <a:ext cx="241" cy="102"/>
                </a:xfrm>
                <a:custGeom>
                  <a:avLst/>
                  <a:gdLst>
                    <a:gd name="T0" fmla="*/ 224 w 241"/>
                    <a:gd name="T1" fmla="*/ 5 h 102"/>
                    <a:gd name="T2" fmla="*/ 108 w 241"/>
                    <a:gd name="T3" fmla="*/ 3 h 102"/>
                    <a:gd name="T4" fmla="*/ 64 w 241"/>
                    <a:gd name="T5" fmla="*/ 23 h 102"/>
                    <a:gd name="T6" fmla="*/ 0 w 241"/>
                    <a:gd name="T7" fmla="*/ 43 h 102"/>
                    <a:gd name="T8" fmla="*/ 64 w 241"/>
                    <a:gd name="T9" fmla="*/ 81 h 102"/>
                    <a:gd name="T10" fmla="*/ 100 w 241"/>
                    <a:gd name="T11" fmla="*/ 89 h 102"/>
                    <a:gd name="T12" fmla="*/ 148 w 241"/>
                    <a:gd name="T13" fmla="*/ 97 h 102"/>
                    <a:gd name="T14" fmla="*/ 170 w 241"/>
                    <a:gd name="T15" fmla="*/ 61 h 102"/>
                    <a:gd name="T16" fmla="*/ 210 w 241"/>
                    <a:gd name="T17" fmla="*/ 19 h 102"/>
                    <a:gd name="T18" fmla="*/ 224 w 241"/>
                    <a:gd name="T19" fmla="*/ 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102"/>
                    <a:gd name="T32" fmla="*/ 241 w 241"/>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102">
                      <a:moveTo>
                        <a:pt x="224" y="5"/>
                      </a:moveTo>
                      <a:cubicBezTo>
                        <a:pt x="207" y="2"/>
                        <a:pt x="135" y="0"/>
                        <a:pt x="108" y="3"/>
                      </a:cubicBezTo>
                      <a:cubicBezTo>
                        <a:pt x="81" y="6"/>
                        <a:pt x="82" y="16"/>
                        <a:pt x="64" y="23"/>
                      </a:cubicBezTo>
                      <a:cubicBezTo>
                        <a:pt x="46" y="30"/>
                        <a:pt x="0" y="33"/>
                        <a:pt x="0" y="43"/>
                      </a:cubicBezTo>
                      <a:cubicBezTo>
                        <a:pt x="0" y="53"/>
                        <a:pt x="47" y="73"/>
                        <a:pt x="64" y="81"/>
                      </a:cubicBezTo>
                      <a:cubicBezTo>
                        <a:pt x="81" y="89"/>
                        <a:pt x="86" y="86"/>
                        <a:pt x="100" y="89"/>
                      </a:cubicBezTo>
                      <a:cubicBezTo>
                        <a:pt x="114" y="92"/>
                        <a:pt x="136" y="102"/>
                        <a:pt x="148" y="97"/>
                      </a:cubicBezTo>
                      <a:cubicBezTo>
                        <a:pt x="160" y="92"/>
                        <a:pt x="160" y="74"/>
                        <a:pt x="170" y="61"/>
                      </a:cubicBezTo>
                      <a:cubicBezTo>
                        <a:pt x="180" y="48"/>
                        <a:pt x="201" y="29"/>
                        <a:pt x="210" y="19"/>
                      </a:cubicBezTo>
                      <a:cubicBezTo>
                        <a:pt x="219" y="9"/>
                        <a:pt x="241" y="8"/>
                        <a:pt x="224" y="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1" name="Freeform 828">
                  <a:extLst>
                    <a:ext uri="{FF2B5EF4-FFF2-40B4-BE49-F238E27FC236}">
                      <a16:creationId xmlns:a16="http://schemas.microsoft.com/office/drawing/2014/main" id="{6E752BA4-024C-405D-A42D-D8AB7C59ED65}"/>
                    </a:ext>
                  </a:extLst>
                </p:cNvPr>
                <p:cNvSpPr>
                  <a:spLocks/>
                </p:cNvSpPr>
                <p:nvPr/>
              </p:nvSpPr>
              <p:spPr bwMode="auto">
                <a:xfrm>
                  <a:off x="3174" y="1697"/>
                  <a:ext cx="286" cy="85"/>
                </a:xfrm>
                <a:custGeom>
                  <a:avLst/>
                  <a:gdLst>
                    <a:gd name="T0" fmla="*/ 286 w 286"/>
                    <a:gd name="T1" fmla="*/ 41 h 85"/>
                    <a:gd name="T2" fmla="*/ 212 w 286"/>
                    <a:gd name="T3" fmla="*/ 53 h 85"/>
                    <a:gd name="T4" fmla="*/ 142 w 286"/>
                    <a:gd name="T5" fmla="*/ 81 h 85"/>
                    <a:gd name="T6" fmla="*/ 104 w 286"/>
                    <a:gd name="T7" fmla="*/ 75 h 85"/>
                    <a:gd name="T8" fmla="*/ 44 w 286"/>
                    <a:gd name="T9" fmla="*/ 55 h 85"/>
                    <a:gd name="T10" fmla="*/ 4 w 286"/>
                    <a:gd name="T11" fmla="*/ 49 h 85"/>
                    <a:gd name="T12" fmla="*/ 66 w 286"/>
                    <a:gd name="T13" fmla="*/ 15 h 85"/>
                    <a:gd name="T14" fmla="*/ 124 w 286"/>
                    <a:gd name="T15" fmla="*/ 1 h 85"/>
                    <a:gd name="T16" fmla="*/ 224 w 286"/>
                    <a:gd name="T17" fmla="*/ 7 h 85"/>
                    <a:gd name="T18" fmla="*/ 276 w 286"/>
                    <a:gd name="T19" fmla="*/ 27 h 85"/>
                    <a:gd name="T20" fmla="*/ 270 w 286"/>
                    <a:gd name="T21" fmla="*/ 4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6"/>
                    <a:gd name="T34" fmla="*/ 0 h 85"/>
                    <a:gd name="T35" fmla="*/ 286 w 286"/>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6" h="85">
                      <a:moveTo>
                        <a:pt x="286" y="41"/>
                      </a:moveTo>
                      <a:cubicBezTo>
                        <a:pt x="261" y="43"/>
                        <a:pt x="236" y="46"/>
                        <a:pt x="212" y="53"/>
                      </a:cubicBezTo>
                      <a:cubicBezTo>
                        <a:pt x="188" y="60"/>
                        <a:pt x="160" y="77"/>
                        <a:pt x="142" y="81"/>
                      </a:cubicBezTo>
                      <a:cubicBezTo>
                        <a:pt x="124" y="85"/>
                        <a:pt x="120" y="79"/>
                        <a:pt x="104" y="75"/>
                      </a:cubicBezTo>
                      <a:cubicBezTo>
                        <a:pt x="88" y="71"/>
                        <a:pt x="61" y="59"/>
                        <a:pt x="44" y="55"/>
                      </a:cubicBezTo>
                      <a:cubicBezTo>
                        <a:pt x="27" y="51"/>
                        <a:pt x="0" y="56"/>
                        <a:pt x="4" y="49"/>
                      </a:cubicBezTo>
                      <a:cubicBezTo>
                        <a:pt x="8" y="42"/>
                        <a:pt x="46" y="23"/>
                        <a:pt x="66" y="15"/>
                      </a:cubicBezTo>
                      <a:cubicBezTo>
                        <a:pt x="86" y="7"/>
                        <a:pt x="98" y="2"/>
                        <a:pt x="124" y="1"/>
                      </a:cubicBezTo>
                      <a:cubicBezTo>
                        <a:pt x="150" y="0"/>
                        <a:pt x="199" y="3"/>
                        <a:pt x="224" y="7"/>
                      </a:cubicBezTo>
                      <a:cubicBezTo>
                        <a:pt x="249" y="11"/>
                        <a:pt x="268" y="21"/>
                        <a:pt x="276" y="27"/>
                      </a:cubicBezTo>
                      <a:cubicBezTo>
                        <a:pt x="284" y="33"/>
                        <a:pt x="271" y="42"/>
                        <a:pt x="270" y="45"/>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2" name="Freeform 829">
                  <a:extLst>
                    <a:ext uri="{FF2B5EF4-FFF2-40B4-BE49-F238E27FC236}">
                      <a16:creationId xmlns:a16="http://schemas.microsoft.com/office/drawing/2014/main" id="{7A460F2D-DCDA-4D12-893F-434D1B543B26}"/>
                    </a:ext>
                  </a:extLst>
                </p:cNvPr>
                <p:cNvSpPr>
                  <a:spLocks/>
                </p:cNvSpPr>
                <p:nvPr/>
              </p:nvSpPr>
              <p:spPr bwMode="auto">
                <a:xfrm>
                  <a:off x="2784" y="1736"/>
                  <a:ext cx="170" cy="67"/>
                </a:xfrm>
                <a:custGeom>
                  <a:avLst/>
                  <a:gdLst>
                    <a:gd name="T0" fmla="*/ 110 w 170"/>
                    <a:gd name="T1" fmla="*/ 0 h 67"/>
                    <a:gd name="T2" fmla="*/ 64 w 170"/>
                    <a:gd name="T3" fmla="*/ 10 h 67"/>
                    <a:gd name="T4" fmla="*/ 30 w 170"/>
                    <a:gd name="T5" fmla="*/ 36 h 67"/>
                    <a:gd name="T6" fmla="*/ 4 w 170"/>
                    <a:gd name="T7" fmla="*/ 40 h 67"/>
                    <a:gd name="T8" fmla="*/ 54 w 170"/>
                    <a:gd name="T9" fmla="*/ 60 h 67"/>
                    <a:gd name="T10" fmla="*/ 72 w 170"/>
                    <a:gd name="T11" fmla="*/ 64 h 67"/>
                    <a:gd name="T12" fmla="*/ 152 w 170"/>
                    <a:gd name="T13" fmla="*/ 40 h 67"/>
                    <a:gd name="T14" fmla="*/ 166 w 170"/>
                    <a:gd name="T15" fmla="*/ 26 h 67"/>
                    <a:gd name="T16" fmla="*/ 128 w 170"/>
                    <a:gd name="T17" fmla="*/ 8 h 67"/>
                    <a:gd name="T18" fmla="*/ 98 w 170"/>
                    <a:gd name="T19" fmla="*/ 0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67"/>
                    <a:gd name="T32" fmla="*/ 170 w 1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67">
                      <a:moveTo>
                        <a:pt x="110" y="0"/>
                      </a:moveTo>
                      <a:cubicBezTo>
                        <a:pt x="93" y="2"/>
                        <a:pt x="77" y="4"/>
                        <a:pt x="64" y="10"/>
                      </a:cubicBezTo>
                      <a:cubicBezTo>
                        <a:pt x="51" y="16"/>
                        <a:pt x="40" y="31"/>
                        <a:pt x="30" y="36"/>
                      </a:cubicBezTo>
                      <a:cubicBezTo>
                        <a:pt x="20" y="41"/>
                        <a:pt x="0" y="36"/>
                        <a:pt x="4" y="40"/>
                      </a:cubicBezTo>
                      <a:cubicBezTo>
                        <a:pt x="8" y="44"/>
                        <a:pt x="43" y="56"/>
                        <a:pt x="54" y="60"/>
                      </a:cubicBezTo>
                      <a:cubicBezTo>
                        <a:pt x="65" y="64"/>
                        <a:pt x="56" y="67"/>
                        <a:pt x="72" y="64"/>
                      </a:cubicBezTo>
                      <a:cubicBezTo>
                        <a:pt x="88" y="61"/>
                        <a:pt x="136" y="46"/>
                        <a:pt x="152" y="40"/>
                      </a:cubicBezTo>
                      <a:cubicBezTo>
                        <a:pt x="168" y="34"/>
                        <a:pt x="170" y="31"/>
                        <a:pt x="166" y="26"/>
                      </a:cubicBezTo>
                      <a:cubicBezTo>
                        <a:pt x="162" y="21"/>
                        <a:pt x="139" y="12"/>
                        <a:pt x="128" y="8"/>
                      </a:cubicBezTo>
                      <a:cubicBezTo>
                        <a:pt x="117" y="4"/>
                        <a:pt x="103" y="1"/>
                        <a:pt x="98" y="0"/>
                      </a:cubicBezTo>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3" name="Freeform 830">
                  <a:extLst>
                    <a:ext uri="{FF2B5EF4-FFF2-40B4-BE49-F238E27FC236}">
                      <a16:creationId xmlns:a16="http://schemas.microsoft.com/office/drawing/2014/main" id="{67293F78-1CCE-418B-B95B-7A853DDC6165}"/>
                    </a:ext>
                  </a:extLst>
                </p:cNvPr>
                <p:cNvSpPr>
                  <a:spLocks/>
                </p:cNvSpPr>
                <p:nvPr/>
              </p:nvSpPr>
              <p:spPr bwMode="auto">
                <a:xfrm>
                  <a:off x="2601" y="1809"/>
                  <a:ext cx="323" cy="79"/>
                </a:xfrm>
                <a:custGeom>
                  <a:avLst/>
                  <a:gdLst>
                    <a:gd name="T0" fmla="*/ 261 w 323"/>
                    <a:gd name="T1" fmla="*/ 1 h 79"/>
                    <a:gd name="T2" fmla="*/ 195 w 323"/>
                    <a:gd name="T3" fmla="*/ 3 h 79"/>
                    <a:gd name="T4" fmla="*/ 169 w 323"/>
                    <a:gd name="T5" fmla="*/ 7 h 79"/>
                    <a:gd name="T6" fmla="*/ 117 w 323"/>
                    <a:gd name="T7" fmla="*/ 15 h 79"/>
                    <a:gd name="T8" fmla="*/ 93 w 323"/>
                    <a:gd name="T9" fmla="*/ 15 h 79"/>
                    <a:gd name="T10" fmla="*/ 57 w 323"/>
                    <a:gd name="T11" fmla="*/ 39 h 79"/>
                    <a:gd name="T12" fmla="*/ 5 w 323"/>
                    <a:gd name="T13" fmla="*/ 71 h 79"/>
                    <a:gd name="T14" fmla="*/ 89 w 323"/>
                    <a:gd name="T15" fmla="*/ 61 h 79"/>
                    <a:gd name="T16" fmla="*/ 115 w 323"/>
                    <a:gd name="T17" fmla="*/ 63 h 79"/>
                    <a:gd name="T18" fmla="*/ 203 w 323"/>
                    <a:gd name="T19" fmla="*/ 75 h 79"/>
                    <a:gd name="T20" fmla="*/ 249 w 323"/>
                    <a:gd name="T21" fmla="*/ 73 h 79"/>
                    <a:gd name="T22" fmla="*/ 301 w 323"/>
                    <a:gd name="T23" fmla="*/ 39 h 79"/>
                    <a:gd name="T24" fmla="*/ 321 w 323"/>
                    <a:gd name="T25" fmla="*/ 37 h 79"/>
                    <a:gd name="T26" fmla="*/ 289 w 323"/>
                    <a:gd name="T27" fmla="*/ 11 h 79"/>
                    <a:gd name="T28" fmla="*/ 261 w 323"/>
                    <a:gd name="T29" fmla="*/ 1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79"/>
                    <a:gd name="T47" fmla="*/ 323 w 32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79">
                      <a:moveTo>
                        <a:pt x="261" y="1"/>
                      </a:moveTo>
                      <a:cubicBezTo>
                        <a:pt x="245" y="0"/>
                        <a:pt x="210" y="2"/>
                        <a:pt x="195" y="3"/>
                      </a:cubicBezTo>
                      <a:cubicBezTo>
                        <a:pt x="180" y="4"/>
                        <a:pt x="182" y="5"/>
                        <a:pt x="169" y="7"/>
                      </a:cubicBezTo>
                      <a:cubicBezTo>
                        <a:pt x="156" y="9"/>
                        <a:pt x="130" y="14"/>
                        <a:pt x="117" y="15"/>
                      </a:cubicBezTo>
                      <a:cubicBezTo>
                        <a:pt x="104" y="16"/>
                        <a:pt x="103" y="11"/>
                        <a:pt x="93" y="15"/>
                      </a:cubicBezTo>
                      <a:cubicBezTo>
                        <a:pt x="83" y="19"/>
                        <a:pt x="72" y="30"/>
                        <a:pt x="57" y="39"/>
                      </a:cubicBezTo>
                      <a:cubicBezTo>
                        <a:pt x="42" y="48"/>
                        <a:pt x="0" y="67"/>
                        <a:pt x="5" y="71"/>
                      </a:cubicBezTo>
                      <a:cubicBezTo>
                        <a:pt x="10" y="75"/>
                        <a:pt x="71" y="62"/>
                        <a:pt x="89" y="61"/>
                      </a:cubicBezTo>
                      <a:cubicBezTo>
                        <a:pt x="107" y="60"/>
                        <a:pt x="96" y="61"/>
                        <a:pt x="115" y="63"/>
                      </a:cubicBezTo>
                      <a:cubicBezTo>
                        <a:pt x="134" y="65"/>
                        <a:pt x="181" y="73"/>
                        <a:pt x="203" y="75"/>
                      </a:cubicBezTo>
                      <a:cubicBezTo>
                        <a:pt x="225" y="77"/>
                        <a:pt x="233" y="79"/>
                        <a:pt x="249" y="73"/>
                      </a:cubicBezTo>
                      <a:cubicBezTo>
                        <a:pt x="265" y="67"/>
                        <a:pt x="289" y="45"/>
                        <a:pt x="301" y="39"/>
                      </a:cubicBezTo>
                      <a:cubicBezTo>
                        <a:pt x="313" y="33"/>
                        <a:pt x="323" y="42"/>
                        <a:pt x="321" y="37"/>
                      </a:cubicBezTo>
                      <a:cubicBezTo>
                        <a:pt x="319" y="32"/>
                        <a:pt x="298" y="18"/>
                        <a:pt x="289" y="11"/>
                      </a:cubicBezTo>
                      <a:cubicBezTo>
                        <a:pt x="280" y="4"/>
                        <a:pt x="277" y="2"/>
                        <a:pt x="261"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4" name="Freeform 831">
                  <a:extLst>
                    <a:ext uri="{FF2B5EF4-FFF2-40B4-BE49-F238E27FC236}">
                      <a16:creationId xmlns:a16="http://schemas.microsoft.com/office/drawing/2014/main" id="{FBDB335E-9E45-4B8E-AEDA-46C9CC71D75B}"/>
                    </a:ext>
                  </a:extLst>
                </p:cNvPr>
                <p:cNvSpPr>
                  <a:spLocks/>
                </p:cNvSpPr>
                <p:nvPr/>
              </p:nvSpPr>
              <p:spPr bwMode="auto">
                <a:xfrm>
                  <a:off x="2580" y="1765"/>
                  <a:ext cx="275" cy="57"/>
                </a:xfrm>
                <a:custGeom>
                  <a:avLst/>
                  <a:gdLst>
                    <a:gd name="T0" fmla="*/ 266 w 275"/>
                    <a:gd name="T1" fmla="*/ 35 h 57"/>
                    <a:gd name="T2" fmla="*/ 198 w 275"/>
                    <a:gd name="T3" fmla="*/ 5 h 57"/>
                    <a:gd name="T4" fmla="*/ 118 w 275"/>
                    <a:gd name="T5" fmla="*/ 5 h 57"/>
                    <a:gd name="T6" fmla="*/ 50 w 275"/>
                    <a:gd name="T7" fmla="*/ 5 h 57"/>
                    <a:gd name="T8" fmla="*/ 0 w 275"/>
                    <a:gd name="T9" fmla="*/ 21 h 57"/>
                    <a:gd name="T10" fmla="*/ 52 w 275"/>
                    <a:gd name="T11" fmla="*/ 37 h 57"/>
                    <a:gd name="T12" fmla="*/ 114 w 275"/>
                    <a:gd name="T13" fmla="*/ 55 h 57"/>
                    <a:gd name="T14" fmla="*/ 194 w 275"/>
                    <a:gd name="T15" fmla="*/ 49 h 57"/>
                    <a:gd name="T16" fmla="*/ 250 w 275"/>
                    <a:gd name="T17" fmla="*/ 43 h 57"/>
                    <a:gd name="T18" fmla="*/ 266 w 275"/>
                    <a:gd name="T19" fmla="*/ 3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57"/>
                    <a:gd name="T32" fmla="*/ 275 w 275"/>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57">
                      <a:moveTo>
                        <a:pt x="266" y="35"/>
                      </a:moveTo>
                      <a:cubicBezTo>
                        <a:pt x="257" y="29"/>
                        <a:pt x="223" y="10"/>
                        <a:pt x="198" y="5"/>
                      </a:cubicBezTo>
                      <a:cubicBezTo>
                        <a:pt x="173" y="0"/>
                        <a:pt x="143" y="5"/>
                        <a:pt x="118" y="5"/>
                      </a:cubicBezTo>
                      <a:cubicBezTo>
                        <a:pt x="93" y="5"/>
                        <a:pt x="70" y="2"/>
                        <a:pt x="50" y="5"/>
                      </a:cubicBezTo>
                      <a:cubicBezTo>
                        <a:pt x="30" y="8"/>
                        <a:pt x="0" y="16"/>
                        <a:pt x="0" y="21"/>
                      </a:cubicBezTo>
                      <a:cubicBezTo>
                        <a:pt x="0" y="26"/>
                        <a:pt x="33" y="31"/>
                        <a:pt x="52" y="37"/>
                      </a:cubicBezTo>
                      <a:cubicBezTo>
                        <a:pt x="71" y="43"/>
                        <a:pt x="90" y="53"/>
                        <a:pt x="114" y="55"/>
                      </a:cubicBezTo>
                      <a:cubicBezTo>
                        <a:pt x="138" y="57"/>
                        <a:pt x="171" y="51"/>
                        <a:pt x="194" y="49"/>
                      </a:cubicBezTo>
                      <a:cubicBezTo>
                        <a:pt x="217" y="47"/>
                        <a:pt x="237" y="45"/>
                        <a:pt x="250" y="43"/>
                      </a:cubicBezTo>
                      <a:cubicBezTo>
                        <a:pt x="263" y="41"/>
                        <a:pt x="275" y="41"/>
                        <a:pt x="266" y="35"/>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5" name="Freeform 832">
                  <a:extLst>
                    <a:ext uri="{FF2B5EF4-FFF2-40B4-BE49-F238E27FC236}">
                      <a16:creationId xmlns:a16="http://schemas.microsoft.com/office/drawing/2014/main" id="{3F70141E-D7CE-43E3-BF3A-E7179E006AE9}"/>
                    </a:ext>
                  </a:extLst>
                </p:cNvPr>
                <p:cNvSpPr>
                  <a:spLocks/>
                </p:cNvSpPr>
                <p:nvPr/>
              </p:nvSpPr>
              <p:spPr bwMode="auto">
                <a:xfrm>
                  <a:off x="2548" y="1707"/>
                  <a:ext cx="358" cy="69"/>
                </a:xfrm>
                <a:custGeom>
                  <a:avLst/>
                  <a:gdLst>
                    <a:gd name="T0" fmla="*/ 352 w 358"/>
                    <a:gd name="T1" fmla="*/ 29 h 69"/>
                    <a:gd name="T2" fmla="*/ 290 w 358"/>
                    <a:gd name="T3" fmla="*/ 37 h 69"/>
                    <a:gd name="T4" fmla="*/ 260 w 358"/>
                    <a:gd name="T5" fmla="*/ 67 h 69"/>
                    <a:gd name="T6" fmla="*/ 178 w 358"/>
                    <a:gd name="T7" fmla="*/ 49 h 69"/>
                    <a:gd name="T8" fmla="*/ 102 w 358"/>
                    <a:gd name="T9" fmla="*/ 51 h 69"/>
                    <a:gd name="T10" fmla="*/ 46 w 358"/>
                    <a:gd name="T11" fmla="*/ 45 h 69"/>
                    <a:gd name="T12" fmla="*/ 6 w 358"/>
                    <a:gd name="T13" fmla="*/ 7 h 69"/>
                    <a:gd name="T14" fmla="*/ 84 w 358"/>
                    <a:gd name="T15" fmla="*/ 7 h 69"/>
                    <a:gd name="T16" fmla="*/ 198 w 358"/>
                    <a:gd name="T17" fmla="*/ 15 h 69"/>
                    <a:gd name="T18" fmla="*/ 266 w 358"/>
                    <a:gd name="T19" fmla="*/ 9 h 69"/>
                    <a:gd name="T20" fmla="*/ 328 w 358"/>
                    <a:gd name="T21" fmla="*/ 3 h 69"/>
                    <a:gd name="T22" fmla="*/ 352 w 358"/>
                    <a:gd name="T23" fmla="*/ 29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69"/>
                    <a:gd name="T38" fmla="*/ 358 w 358"/>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69">
                      <a:moveTo>
                        <a:pt x="352" y="29"/>
                      </a:moveTo>
                      <a:cubicBezTo>
                        <a:pt x="346" y="35"/>
                        <a:pt x="305" y="31"/>
                        <a:pt x="290" y="37"/>
                      </a:cubicBezTo>
                      <a:cubicBezTo>
                        <a:pt x="275" y="43"/>
                        <a:pt x="279" y="65"/>
                        <a:pt x="260" y="67"/>
                      </a:cubicBezTo>
                      <a:cubicBezTo>
                        <a:pt x="241" y="69"/>
                        <a:pt x="204" y="52"/>
                        <a:pt x="178" y="49"/>
                      </a:cubicBezTo>
                      <a:cubicBezTo>
                        <a:pt x="152" y="46"/>
                        <a:pt x="124" y="52"/>
                        <a:pt x="102" y="51"/>
                      </a:cubicBezTo>
                      <a:cubicBezTo>
                        <a:pt x="80" y="50"/>
                        <a:pt x="62" y="52"/>
                        <a:pt x="46" y="45"/>
                      </a:cubicBezTo>
                      <a:cubicBezTo>
                        <a:pt x="30" y="38"/>
                        <a:pt x="0" y="13"/>
                        <a:pt x="6" y="7"/>
                      </a:cubicBezTo>
                      <a:cubicBezTo>
                        <a:pt x="12" y="1"/>
                        <a:pt x="52" y="6"/>
                        <a:pt x="84" y="7"/>
                      </a:cubicBezTo>
                      <a:cubicBezTo>
                        <a:pt x="116" y="8"/>
                        <a:pt x="168" y="15"/>
                        <a:pt x="198" y="15"/>
                      </a:cubicBezTo>
                      <a:cubicBezTo>
                        <a:pt x="228" y="15"/>
                        <a:pt x="244" y="11"/>
                        <a:pt x="266" y="9"/>
                      </a:cubicBezTo>
                      <a:cubicBezTo>
                        <a:pt x="288" y="7"/>
                        <a:pt x="314" y="0"/>
                        <a:pt x="328" y="3"/>
                      </a:cubicBezTo>
                      <a:cubicBezTo>
                        <a:pt x="342" y="6"/>
                        <a:pt x="358" y="23"/>
                        <a:pt x="352" y="29"/>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6" name="Freeform 833">
                  <a:extLst>
                    <a:ext uri="{FF2B5EF4-FFF2-40B4-BE49-F238E27FC236}">
                      <a16:creationId xmlns:a16="http://schemas.microsoft.com/office/drawing/2014/main" id="{4588FE24-B3E2-43BB-ADBB-831CD549492E}"/>
                    </a:ext>
                  </a:extLst>
                </p:cNvPr>
                <p:cNvSpPr>
                  <a:spLocks/>
                </p:cNvSpPr>
                <p:nvPr/>
              </p:nvSpPr>
              <p:spPr bwMode="auto">
                <a:xfrm>
                  <a:off x="2283" y="1721"/>
                  <a:ext cx="337" cy="83"/>
                </a:xfrm>
                <a:custGeom>
                  <a:avLst/>
                  <a:gdLst>
                    <a:gd name="T0" fmla="*/ 335 w 337"/>
                    <a:gd name="T1" fmla="*/ 37 h 83"/>
                    <a:gd name="T2" fmla="*/ 275 w 337"/>
                    <a:gd name="T3" fmla="*/ 69 h 83"/>
                    <a:gd name="T4" fmla="*/ 189 w 337"/>
                    <a:gd name="T5" fmla="*/ 81 h 83"/>
                    <a:gd name="T6" fmla="*/ 109 w 337"/>
                    <a:gd name="T7" fmla="*/ 55 h 83"/>
                    <a:gd name="T8" fmla="*/ 31 w 337"/>
                    <a:gd name="T9" fmla="*/ 35 h 83"/>
                    <a:gd name="T10" fmla="*/ 5 w 337"/>
                    <a:gd name="T11" fmla="*/ 35 h 83"/>
                    <a:gd name="T12" fmla="*/ 59 w 337"/>
                    <a:gd name="T13" fmla="*/ 11 h 83"/>
                    <a:gd name="T14" fmla="*/ 143 w 337"/>
                    <a:gd name="T15" fmla="*/ 5 h 83"/>
                    <a:gd name="T16" fmla="*/ 245 w 337"/>
                    <a:gd name="T17" fmla="*/ 3 h 83"/>
                    <a:gd name="T18" fmla="*/ 289 w 337"/>
                    <a:gd name="T19" fmla="*/ 21 h 83"/>
                    <a:gd name="T20" fmla="*/ 335 w 337"/>
                    <a:gd name="T21" fmla="*/ 37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7"/>
                    <a:gd name="T34" fmla="*/ 0 h 83"/>
                    <a:gd name="T35" fmla="*/ 337 w 337"/>
                    <a:gd name="T36" fmla="*/ 83 h 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7" h="83">
                      <a:moveTo>
                        <a:pt x="335" y="37"/>
                      </a:moveTo>
                      <a:cubicBezTo>
                        <a:pt x="333" y="45"/>
                        <a:pt x="299" y="62"/>
                        <a:pt x="275" y="69"/>
                      </a:cubicBezTo>
                      <a:cubicBezTo>
                        <a:pt x="251" y="76"/>
                        <a:pt x="217" y="83"/>
                        <a:pt x="189" y="81"/>
                      </a:cubicBezTo>
                      <a:cubicBezTo>
                        <a:pt x="161" y="79"/>
                        <a:pt x="135" y="63"/>
                        <a:pt x="109" y="55"/>
                      </a:cubicBezTo>
                      <a:cubicBezTo>
                        <a:pt x="83" y="47"/>
                        <a:pt x="48" y="38"/>
                        <a:pt x="31" y="35"/>
                      </a:cubicBezTo>
                      <a:cubicBezTo>
                        <a:pt x="14" y="32"/>
                        <a:pt x="0" y="39"/>
                        <a:pt x="5" y="35"/>
                      </a:cubicBezTo>
                      <a:cubicBezTo>
                        <a:pt x="10" y="31"/>
                        <a:pt x="36" y="16"/>
                        <a:pt x="59" y="11"/>
                      </a:cubicBezTo>
                      <a:cubicBezTo>
                        <a:pt x="82" y="6"/>
                        <a:pt x="112" y="6"/>
                        <a:pt x="143" y="5"/>
                      </a:cubicBezTo>
                      <a:cubicBezTo>
                        <a:pt x="174" y="4"/>
                        <a:pt x="221" y="0"/>
                        <a:pt x="245" y="3"/>
                      </a:cubicBezTo>
                      <a:cubicBezTo>
                        <a:pt x="269" y="6"/>
                        <a:pt x="274" y="15"/>
                        <a:pt x="289" y="21"/>
                      </a:cubicBezTo>
                      <a:cubicBezTo>
                        <a:pt x="304" y="27"/>
                        <a:pt x="337" y="29"/>
                        <a:pt x="335" y="3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7" name="Freeform 834">
                  <a:extLst>
                    <a:ext uri="{FF2B5EF4-FFF2-40B4-BE49-F238E27FC236}">
                      <a16:creationId xmlns:a16="http://schemas.microsoft.com/office/drawing/2014/main" id="{227541AC-18DC-4940-8364-C4C35073E6AC}"/>
                    </a:ext>
                  </a:extLst>
                </p:cNvPr>
                <p:cNvSpPr>
                  <a:spLocks/>
                </p:cNvSpPr>
                <p:nvPr/>
              </p:nvSpPr>
              <p:spPr bwMode="auto">
                <a:xfrm>
                  <a:off x="2060" y="1744"/>
                  <a:ext cx="358" cy="84"/>
                </a:xfrm>
                <a:custGeom>
                  <a:avLst/>
                  <a:gdLst>
                    <a:gd name="T0" fmla="*/ 350 w 358"/>
                    <a:gd name="T1" fmla="*/ 46 h 84"/>
                    <a:gd name="T2" fmla="*/ 284 w 358"/>
                    <a:gd name="T3" fmla="*/ 70 h 84"/>
                    <a:gd name="T4" fmla="*/ 228 w 358"/>
                    <a:gd name="T5" fmla="*/ 82 h 84"/>
                    <a:gd name="T6" fmla="*/ 154 w 358"/>
                    <a:gd name="T7" fmla="*/ 80 h 84"/>
                    <a:gd name="T8" fmla="*/ 80 w 358"/>
                    <a:gd name="T9" fmla="*/ 64 h 84"/>
                    <a:gd name="T10" fmla="*/ 2 w 358"/>
                    <a:gd name="T11" fmla="*/ 26 h 84"/>
                    <a:gd name="T12" fmla="*/ 94 w 358"/>
                    <a:gd name="T13" fmla="*/ 20 h 84"/>
                    <a:gd name="T14" fmla="*/ 184 w 358"/>
                    <a:gd name="T15" fmla="*/ 2 h 84"/>
                    <a:gd name="T16" fmla="*/ 268 w 358"/>
                    <a:gd name="T17" fmla="*/ 10 h 84"/>
                    <a:gd name="T18" fmla="*/ 334 w 358"/>
                    <a:gd name="T19" fmla="*/ 36 h 84"/>
                    <a:gd name="T20" fmla="*/ 350 w 358"/>
                    <a:gd name="T21" fmla="*/ 46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8"/>
                    <a:gd name="T34" fmla="*/ 0 h 84"/>
                    <a:gd name="T35" fmla="*/ 358 w 358"/>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8" h="84">
                      <a:moveTo>
                        <a:pt x="350" y="46"/>
                      </a:moveTo>
                      <a:cubicBezTo>
                        <a:pt x="342" y="52"/>
                        <a:pt x="304" y="64"/>
                        <a:pt x="284" y="70"/>
                      </a:cubicBezTo>
                      <a:cubicBezTo>
                        <a:pt x="264" y="76"/>
                        <a:pt x="250" y="80"/>
                        <a:pt x="228" y="82"/>
                      </a:cubicBezTo>
                      <a:cubicBezTo>
                        <a:pt x="206" y="84"/>
                        <a:pt x="179" y="83"/>
                        <a:pt x="154" y="80"/>
                      </a:cubicBezTo>
                      <a:cubicBezTo>
                        <a:pt x="129" y="77"/>
                        <a:pt x="105" y="73"/>
                        <a:pt x="80" y="64"/>
                      </a:cubicBezTo>
                      <a:cubicBezTo>
                        <a:pt x="55" y="55"/>
                        <a:pt x="0" y="33"/>
                        <a:pt x="2" y="26"/>
                      </a:cubicBezTo>
                      <a:cubicBezTo>
                        <a:pt x="4" y="19"/>
                        <a:pt x="64" y="24"/>
                        <a:pt x="94" y="20"/>
                      </a:cubicBezTo>
                      <a:cubicBezTo>
                        <a:pt x="124" y="16"/>
                        <a:pt x="155" y="4"/>
                        <a:pt x="184" y="2"/>
                      </a:cubicBezTo>
                      <a:cubicBezTo>
                        <a:pt x="213" y="0"/>
                        <a:pt x="243" y="4"/>
                        <a:pt x="268" y="10"/>
                      </a:cubicBezTo>
                      <a:cubicBezTo>
                        <a:pt x="293" y="16"/>
                        <a:pt x="321" y="30"/>
                        <a:pt x="334" y="36"/>
                      </a:cubicBezTo>
                      <a:cubicBezTo>
                        <a:pt x="347" y="42"/>
                        <a:pt x="358" y="40"/>
                        <a:pt x="350"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8" name="Freeform 835">
                  <a:extLst>
                    <a:ext uri="{FF2B5EF4-FFF2-40B4-BE49-F238E27FC236}">
                      <a16:creationId xmlns:a16="http://schemas.microsoft.com/office/drawing/2014/main" id="{08B9B5AB-9576-4FAA-A970-B56339FD7836}"/>
                    </a:ext>
                  </a:extLst>
                </p:cNvPr>
                <p:cNvSpPr>
                  <a:spLocks/>
                </p:cNvSpPr>
                <p:nvPr/>
              </p:nvSpPr>
              <p:spPr bwMode="auto">
                <a:xfrm>
                  <a:off x="1887" y="1709"/>
                  <a:ext cx="379" cy="57"/>
                </a:xfrm>
                <a:custGeom>
                  <a:avLst/>
                  <a:gdLst>
                    <a:gd name="T0" fmla="*/ 367 w 379"/>
                    <a:gd name="T1" fmla="*/ 17 h 57"/>
                    <a:gd name="T2" fmla="*/ 275 w 379"/>
                    <a:gd name="T3" fmla="*/ 43 h 57"/>
                    <a:gd name="T4" fmla="*/ 205 w 379"/>
                    <a:gd name="T5" fmla="*/ 47 h 57"/>
                    <a:gd name="T6" fmla="*/ 139 w 379"/>
                    <a:gd name="T7" fmla="*/ 53 h 57"/>
                    <a:gd name="T8" fmla="*/ 93 w 379"/>
                    <a:gd name="T9" fmla="*/ 55 h 57"/>
                    <a:gd name="T10" fmla="*/ 59 w 379"/>
                    <a:gd name="T11" fmla="*/ 55 h 57"/>
                    <a:gd name="T12" fmla="*/ 5 w 379"/>
                    <a:gd name="T13" fmla="*/ 43 h 57"/>
                    <a:gd name="T14" fmla="*/ 91 w 379"/>
                    <a:gd name="T15" fmla="*/ 7 h 57"/>
                    <a:gd name="T16" fmla="*/ 217 w 379"/>
                    <a:gd name="T17" fmla="*/ 7 h 57"/>
                    <a:gd name="T18" fmla="*/ 349 w 379"/>
                    <a:gd name="T19" fmla="*/ 1 h 57"/>
                    <a:gd name="T20" fmla="*/ 367 w 379"/>
                    <a:gd name="T21" fmla="*/ 17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9"/>
                    <a:gd name="T34" fmla="*/ 0 h 57"/>
                    <a:gd name="T35" fmla="*/ 379 w 37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9" h="57">
                      <a:moveTo>
                        <a:pt x="367" y="17"/>
                      </a:moveTo>
                      <a:cubicBezTo>
                        <a:pt x="355" y="24"/>
                        <a:pt x="302" y="38"/>
                        <a:pt x="275" y="43"/>
                      </a:cubicBezTo>
                      <a:cubicBezTo>
                        <a:pt x="248" y="48"/>
                        <a:pt x="228" y="45"/>
                        <a:pt x="205" y="47"/>
                      </a:cubicBezTo>
                      <a:cubicBezTo>
                        <a:pt x="182" y="49"/>
                        <a:pt x="158" y="52"/>
                        <a:pt x="139" y="53"/>
                      </a:cubicBezTo>
                      <a:cubicBezTo>
                        <a:pt x="120" y="54"/>
                        <a:pt x="106" y="55"/>
                        <a:pt x="93" y="55"/>
                      </a:cubicBezTo>
                      <a:cubicBezTo>
                        <a:pt x="80" y="55"/>
                        <a:pt x="74" y="57"/>
                        <a:pt x="59" y="55"/>
                      </a:cubicBezTo>
                      <a:cubicBezTo>
                        <a:pt x="44" y="53"/>
                        <a:pt x="0" y="51"/>
                        <a:pt x="5" y="43"/>
                      </a:cubicBezTo>
                      <a:cubicBezTo>
                        <a:pt x="10" y="35"/>
                        <a:pt x="56" y="13"/>
                        <a:pt x="91" y="7"/>
                      </a:cubicBezTo>
                      <a:cubicBezTo>
                        <a:pt x="126" y="1"/>
                        <a:pt x="174" y="8"/>
                        <a:pt x="217" y="7"/>
                      </a:cubicBezTo>
                      <a:cubicBezTo>
                        <a:pt x="260" y="6"/>
                        <a:pt x="323" y="0"/>
                        <a:pt x="349" y="1"/>
                      </a:cubicBezTo>
                      <a:cubicBezTo>
                        <a:pt x="375" y="2"/>
                        <a:pt x="379" y="10"/>
                        <a:pt x="367" y="17"/>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89" name="Freeform 836">
                  <a:extLst>
                    <a:ext uri="{FF2B5EF4-FFF2-40B4-BE49-F238E27FC236}">
                      <a16:creationId xmlns:a16="http://schemas.microsoft.com/office/drawing/2014/main" id="{F608E4BA-0D64-49C2-AFED-123D90B6305F}"/>
                    </a:ext>
                  </a:extLst>
                </p:cNvPr>
                <p:cNvSpPr>
                  <a:spLocks/>
                </p:cNvSpPr>
                <p:nvPr/>
              </p:nvSpPr>
              <p:spPr bwMode="auto">
                <a:xfrm>
                  <a:off x="2290" y="1785"/>
                  <a:ext cx="300" cy="65"/>
                </a:xfrm>
                <a:custGeom>
                  <a:avLst/>
                  <a:gdLst>
                    <a:gd name="T0" fmla="*/ 288 w 300"/>
                    <a:gd name="T1" fmla="*/ 1 h 65"/>
                    <a:gd name="T2" fmla="*/ 192 w 300"/>
                    <a:gd name="T3" fmla="*/ 17 h 65"/>
                    <a:gd name="T4" fmla="*/ 118 w 300"/>
                    <a:gd name="T5" fmla="*/ 7 h 65"/>
                    <a:gd name="T6" fmla="*/ 80 w 300"/>
                    <a:gd name="T7" fmla="*/ 25 h 65"/>
                    <a:gd name="T8" fmla="*/ 4 w 300"/>
                    <a:gd name="T9" fmla="*/ 41 h 65"/>
                    <a:gd name="T10" fmla="*/ 56 w 300"/>
                    <a:gd name="T11" fmla="*/ 47 h 65"/>
                    <a:gd name="T12" fmla="*/ 130 w 300"/>
                    <a:gd name="T13" fmla="*/ 57 h 65"/>
                    <a:gd name="T14" fmla="*/ 186 w 300"/>
                    <a:gd name="T15" fmla="*/ 59 h 65"/>
                    <a:gd name="T16" fmla="*/ 262 w 300"/>
                    <a:gd name="T17" fmla="*/ 21 h 65"/>
                    <a:gd name="T18" fmla="*/ 288 w 300"/>
                    <a:gd name="T19" fmla="*/ 1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65"/>
                    <a:gd name="T32" fmla="*/ 300 w 3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65">
                      <a:moveTo>
                        <a:pt x="288" y="1"/>
                      </a:moveTo>
                      <a:cubicBezTo>
                        <a:pt x="276" y="0"/>
                        <a:pt x="220" y="16"/>
                        <a:pt x="192" y="17"/>
                      </a:cubicBezTo>
                      <a:cubicBezTo>
                        <a:pt x="164" y="18"/>
                        <a:pt x="137" y="6"/>
                        <a:pt x="118" y="7"/>
                      </a:cubicBezTo>
                      <a:cubicBezTo>
                        <a:pt x="99" y="8"/>
                        <a:pt x="99" y="19"/>
                        <a:pt x="80" y="25"/>
                      </a:cubicBezTo>
                      <a:cubicBezTo>
                        <a:pt x="61" y="31"/>
                        <a:pt x="8" y="37"/>
                        <a:pt x="4" y="41"/>
                      </a:cubicBezTo>
                      <a:cubicBezTo>
                        <a:pt x="0" y="45"/>
                        <a:pt x="35" y="44"/>
                        <a:pt x="56" y="47"/>
                      </a:cubicBezTo>
                      <a:cubicBezTo>
                        <a:pt x="77" y="50"/>
                        <a:pt x="108" y="55"/>
                        <a:pt x="130" y="57"/>
                      </a:cubicBezTo>
                      <a:cubicBezTo>
                        <a:pt x="152" y="59"/>
                        <a:pt x="164" y="65"/>
                        <a:pt x="186" y="59"/>
                      </a:cubicBezTo>
                      <a:cubicBezTo>
                        <a:pt x="208" y="53"/>
                        <a:pt x="244" y="30"/>
                        <a:pt x="262" y="21"/>
                      </a:cubicBezTo>
                      <a:cubicBezTo>
                        <a:pt x="280" y="12"/>
                        <a:pt x="300" y="2"/>
                        <a:pt x="288" y="1"/>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0" name="Freeform 837">
                  <a:extLst>
                    <a:ext uri="{FF2B5EF4-FFF2-40B4-BE49-F238E27FC236}">
                      <a16:creationId xmlns:a16="http://schemas.microsoft.com/office/drawing/2014/main" id="{9684F7FF-F35F-4C22-A3C8-5C39566FC0C5}"/>
                    </a:ext>
                  </a:extLst>
                </p:cNvPr>
                <p:cNvSpPr>
                  <a:spLocks/>
                </p:cNvSpPr>
                <p:nvPr/>
              </p:nvSpPr>
              <p:spPr bwMode="auto">
                <a:xfrm>
                  <a:off x="3265" y="2122"/>
                  <a:ext cx="193" cy="130"/>
                </a:xfrm>
                <a:custGeom>
                  <a:avLst/>
                  <a:gdLst>
                    <a:gd name="T0" fmla="*/ 187 w 193"/>
                    <a:gd name="T1" fmla="*/ 46 h 130"/>
                    <a:gd name="T2" fmla="*/ 165 w 193"/>
                    <a:gd name="T3" fmla="*/ 46 h 130"/>
                    <a:gd name="T4" fmla="*/ 57 w 193"/>
                    <a:gd name="T5" fmla="*/ 18 h 130"/>
                    <a:gd name="T6" fmla="*/ 15 w 193"/>
                    <a:gd name="T7" fmla="*/ 8 h 130"/>
                    <a:gd name="T8" fmla="*/ 13 w 193"/>
                    <a:gd name="T9" fmla="*/ 68 h 130"/>
                    <a:gd name="T10" fmla="*/ 13 w 193"/>
                    <a:gd name="T11" fmla="*/ 112 h 130"/>
                    <a:gd name="T12" fmla="*/ 93 w 193"/>
                    <a:gd name="T13" fmla="*/ 128 h 130"/>
                    <a:gd name="T14" fmla="*/ 175 w 193"/>
                    <a:gd name="T15" fmla="*/ 120 h 130"/>
                    <a:gd name="T16" fmla="*/ 191 w 193"/>
                    <a:gd name="T17" fmla="*/ 66 h 130"/>
                    <a:gd name="T18" fmla="*/ 187 w 193"/>
                    <a:gd name="T19" fmla="*/ 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130"/>
                    <a:gd name="T32" fmla="*/ 193 w 193"/>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130">
                      <a:moveTo>
                        <a:pt x="187" y="46"/>
                      </a:moveTo>
                      <a:cubicBezTo>
                        <a:pt x="183" y="43"/>
                        <a:pt x="187" y="51"/>
                        <a:pt x="165" y="46"/>
                      </a:cubicBezTo>
                      <a:cubicBezTo>
                        <a:pt x="143" y="41"/>
                        <a:pt x="82" y="24"/>
                        <a:pt x="57" y="18"/>
                      </a:cubicBezTo>
                      <a:cubicBezTo>
                        <a:pt x="32" y="12"/>
                        <a:pt x="22" y="0"/>
                        <a:pt x="15" y="8"/>
                      </a:cubicBezTo>
                      <a:cubicBezTo>
                        <a:pt x="8" y="16"/>
                        <a:pt x="13" y="51"/>
                        <a:pt x="13" y="68"/>
                      </a:cubicBezTo>
                      <a:cubicBezTo>
                        <a:pt x="13" y="85"/>
                        <a:pt x="0" y="102"/>
                        <a:pt x="13" y="112"/>
                      </a:cubicBezTo>
                      <a:cubicBezTo>
                        <a:pt x="26" y="122"/>
                        <a:pt x="66" y="127"/>
                        <a:pt x="93" y="128"/>
                      </a:cubicBezTo>
                      <a:cubicBezTo>
                        <a:pt x="120" y="129"/>
                        <a:pt x="159" y="130"/>
                        <a:pt x="175" y="120"/>
                      </a:cubicBezTo>
                      <a:cubicBezTo>
                        <a:pt x="191" y="110"/>
                        <a:pt x="189" y="78"/>
                        <a:pt x="191" y="66"/>
                      </a:cubicBezTo>
                      <a:cubicBezTo>
                        <a:pt x="193" y="54"/>
                        <a:pt x="191" y="49"/>
                        <a:pt x="187" y="46"/>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91" name="Freeform 838">
                  <a:extLst>
                    <a:ext uri="{FF2B5EF4-FFF2-40B4-BE49-F238E27FC236}">
                      <a16:creationId xmlns:a16="http://schemas.microsoft.com/office/drawing/2014/main" id="{1EBB0B78-646F-4C8C-B8DC-326C94D6FEA3}"/>
                    </a:ext>
                  </a:extLst>
                </p:cNvPr>
                <p:cNvSpPr>
                  <a:spLocks/>
                </p:cNvSpPr>
                <p:nvPr/>
              </p:nvSpPr>
              <p:spPr bwMode="auto">
                <a:xfrm>
                  <a:off x="3284" y="2046"/>
                  <a:ext cx="206" cy="121"/>
                </a:xfrm>
                <a:custGeom>
                  <a:avLst/>
                  <a:gdLst>
                    <a:gd name="T0" fmla="*/ 170 w 206"/>
                    <a:gd name="T1" fmla="*/ 10 h 121"/>
                    <a:gd name="T2" fmla="*/ 100 w 206"/>
                    <a:gd name="T3" fmla="*/ 12 h 121"/>
                    <a:gd name="T4" fmla="*/ 34 w 206"/>
                    <a:gd name="T5" fmla="*/ 46 h 121"/>
                    <a:gd name="T6" fmla="*/ 2 w 206"/>
                    <a:gd name="T7" fmla="*/ 72 h 121"/>
                    <a:gd name="T8" fmla="*/ 44 w 206"/>
                    <a:gd name="T9" fmla="*/ 84 h 121"/>
                    <a:gd name="T10" fmla="*/ 118 w 206"/>
                    <a:gd name="T11" fmla="*/ 104 h 121"/>
                    <a:gd name="T12" fmla="*/ 168 w 206"/>
                    <a:gd name="T13" fmla="*/ 116 h 121"/>
                    <a:gd name="T14" fmla="*/ 204 w 206"/>
                    <a:gd name="T15" fmla="*/ 72 h 121"/>
                    <a:gd name="T16" fmla="*/ 170 w 206"/>
                    <a:gd name="T17" fmla="*/ 1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21"/>
                    <a:gd name="T29" fmla="*/ 206 w 206"/>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21">
                      <a:moveTo>
                        <a:pt x="170" y="10"/>
                      </a:moveTo>
                      <a:cubicBezTo>
                        <a:pt x="153" y="0"/>
                        <a:pt x="123" y="6"/>
                        <a:pt x="100" y="12"/>
                      </a:cubicBezTo>
                      <a:cubicBezTo>
                        <a:pt x="77" y="18"/>
                        <a:pt x="50" y="36"/>
                        <a:pt x="34" y="46"/>
                      </a:cubicBezTo>
                      <a:cubicBezTo>
                        <a:pt x="18" y="56"/>
                        <a:pt x="0" y="66"/>
                        <a:pt x="2" y="72"/>
                      </a:cubicBezTo>
                      <a:cubicBezTo>
                        <a:pt x="4" y="78"/>
                        <a:pt x="25" y="79"/>
                        <a:pt x="44" y="84"/>
                      </a:cubicBezTo>
                      <a:cubicBezTo>
                        <a:pt x="63" y="89"/>
                        <a:pt x="97" y="99"/>
                        <a:pt x="118" y="104"/>
                      </a:cubicBezTo>
                      <a:cubicBezTo>
                        <a:pt x="139" y="109"/>
                        <a:pt x="154" y="121"/>
                        <a:pt x="168" y="116"/>
                      </a:cubicBezTo>
                      <a:cubicBezTo>
                        <a:pt x="182" y="111"/>
                        <a:pt x="202" y="90"/>
                        <a:pt x="204" y="72"/>
                      </a:cubicBezTo>
                      <a:cubicBezTo>
                        <a:pt x="206" y="54"/>
                        <a:pt x="187" y="20"/>
                        <a:pt x="170" y="10"/>
                      </a:cubicBezTo>
                      <a:close/>
                    </a:path>
                  </a:pathLst>
                </a:custGeom>
                <a:solidFill>
                  <a:srgbClr val="FFFFCC"/>
                </a:solidFill>
                <a:ln w="9525">
                  <a:solidFill>
                    <a:srgbClr val="FFCC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5" name="Oval 839">
                <a:extLst>
                  <a:ext uri="{FF2B5EF4-FFF2-40B4-BE49-F238E27FC236}">
                    <a16:creationId xmlns:a16="http://schemas.microsoft.com/office/drawing/2014/main" id="{DC67F98C-9C1E-4FEB-B2E4-5EDC4AE0A59C}"/>
                  </a:ext>
                </a:extLst>
              </p:cNvPr>
              <p:cNvSpPr>
                <a:spLocks noChangeArrowheads="1"/>
              </p:cNvSpPr>
              <p:nvPr/>
            </p:nvSpPr>
            <p:spPr bwMode="auto">
              <a:xfrm>
                <a:off x="654" y="199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6" name="Oval 840">
                <a:extLst>
                  <a:ext uri="{FF2B5EF4-FFF2-40B4-BE49-F238E27FC236}">
                    <a16:creationId xmlns:a16="http://schemas.microsoft.com/office/drawing/2014/main" id="{B1FAE051-4FB0-4F6F-ACDE-92C2109C193D}"/>
                  </a:ext>
                </a:extLst>
              </p:cNvPr>
              <p:cNvSpPr>
                <a:spLocks noChangeArrowheads="1"/>
              </p:cNvSpPr>
              <p:nvPr/>
            </p:nvSpPr>
            <p:spPr bwMode="auto">
              <a:xfrm>
                <a:off x="796"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7" name="Oval 841">
                <a:extLst>
                  <a:ext uri="{FF2B5EF4-FFF2-40B4-BE49-F238E27FC236}">
                    <a16:creationId xmlns:a16="http://schemas.microsoft.com/office/drawing/2014/main" id="{8548C5FC-2AF2-4B62-A556-9783D216A9C1}"/>
                  </a:ext>
                </a:extLst>
              </p:cNvPr>
              <p:cNvSpPr>
                <a:spLocks noChangeArrowheads="1"/>
              </p:cNvSpPr>
              <p:nvPr/>
            </p:nvSpPr>
            <p:spPr bwMode="auto">
              <a:xfrm>
                <a:off x="922" y="195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8" name="Oval 842">
                <a:extLst>
                  <a:ext uri="{FF2B5EF4-FFF2-40B4-BE49-F238E27FC236}">
                    <a16:creationId xmlns:a16="http://schemas.microsoft.com/office/drawing/2014/main" id="{BE822BFF-46B1-442D-97A4-178147DF8689}"/>
                  </a:ext>
                </a:extLst>
              </p:cNvPr>
              <p:cNvSpPr>
                <a:spLocks noChangeArrowheads="1"/>
              </p:cNvSpPr>
              <p:nvPr/>
            </p:nvSpPr>
            <p:spPr bwMode="auto">
              <a:xfrm>
                <a:off x="1048" y="191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59" name="Oval 843">
                <a:extLst>
                  <a:ext uri="{FF2B5EF4-FFF2-40B4-BE49-F238E27FC236}">
                    <a16:creationId xmlns:a16="http://schemas.microsoft.com/office/drawing/2014/main" id="{E784A69E-C5C4-48D9-A263-4233A8E0CBC8}"/>
                  </a:ext>
                </a:extLst>
              </p:cNvPr>
              <p:cNvSpPr>
                <a:spLocks noChangeArrowheads="1"/>
              </p:cNvSpPr>
              <p:nvPr/>
            </p:nvSpPr>
            <p:spPr bwMode="auto">
              <a:xfrm>
                <a:off x="1168" y="194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0" name="Oval 844">
                <a:extLst>
                  <a:ext uri="{FF2B5EF4-FFF2-40B4-BE49-F238E27FC236}">
                    <a16:creationId xmlns:a16="http://schemas.microsoft.com/office/drawing/2014/main" id="{EBE1D666-5B84-4FCD-9458-CB5B9F34E0FE}"/>
                  </a:ext>
                </a:extLst>
              </p:cNvPr>
              <p:cNvSpPr>
                <a:spLocks noChangeArrowheads="1"/>
              </p:cNvSpPr>
              <p:nvPr/>
            </p:nvSpPr>
            <p:spPr bwMode="auto">
              <a:xfrm>
                <a:off x="1282" y="1972"/>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1" name="Oval 845">
                <a:extLst>
                  <a:ext uri="{FF2B5EF4-FFF2-40B4-BE49-F238E27FC236}">
                    <a16:creationId xmlns:a16="http://schemas.microsoft.com/office/drawing/2014/main" id="{89EB373F-94E1-46B4-8B40-A91F6E8C3291}"/>
                  </a:ext>
                </a:extLst>
              </p:cNvPr>
              <p:cNvSpPr>
                <a:spLocks noChangeArrowheads="1"/>
              </p:cNvSpPr>
              <p:nvPr/>
            </p:nvSpPr>
            <p:spPr bwMode="auto">
              <a:xfrm>
                <a:off x="1420" y="1990"/>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2" name="Oval 846">
                <a:extLst>
                  <a:ext uri="{FF2B5EF4-FFF2-40B4-BE49-F238E27FC236}">
                    <a16:creationId xmlns:a16="http://schemas.microsoft.com/office/drawing/2014/main" id="{41A59D6F-D500-4251-844B-7D2FCE0E732B}"/>
                  </a:ext>
                </a:extLst>
              </p:cNvPr>
              <p:cNvSpPr>
                <a:spLocks noChangeArrowheads="1"/>
              </p:cNvSpPr>
              <p:nvPr/>
            </p:nvSpPr>
            <p:spPr bwMode="auto">
              <a:xfrm>
                <a:off x="1528" y="1984"/>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3" name="Oval 847">
                <a:extLst>
                  <a:ext uri="{FF2B5EF4-FFF2-40B4-BE49-F238E27FC236}">
                    <a16:creationId xmlns:a16="http://schemas.microsoft.com/office/drawing/2014/main" id="{3F3A1D65-47F4-4745-8DE8-ADCEA73A51D0}"/>
                  </a:ext>
                </a:extLst>
              </p:cNvPr>
              <p:cNvSpPr>
                <a:spLocks noChangeArrowheads="1"/>
              </p:cNvSpPr>
              <p:nvPr/>
            </p:nvSpPr>
            <p:spPr bwMode="auto">
              <a:xfrm>
                <a:off x="1666" y="2008"/>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4" name="Oval 848">
                <a:extLst>
                  <a:ext uri="{FF2B5EF4-FFF2-40B4-BE49-F238E27FC236}">
                    <a16:creationId xmlns:a16="http://schemas.microsoft.com/office/drawing/2014/main" id="{3CE9CFC4-945E-443A-B76D-AA2D2D27B502}"/>
                  </a:ext>
                </a:extLst>
              </p:cNvPr>
              <p:cNvSpPr>
                <a:spLocks noChangeArrowheads="1"/>
              </p:cNvSpPr>
              <p:nvPr/>
            </p:nvSpPr>
            <p:spPr bwMode="auto">
              <a:xfrm>
                <a:off x="1804"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5" name="Oval 849">
                <a:extLst>
                  <a:ext uri="{FF2B5EF4-FFF2-40B4-BE49-F238E27FC236}">
                    <a16:creationId xmlns:a16="http://schemas.microsoft.com/office/drawing/2014/main" id="{76725C84-2E8D-4A52-A71F-96F357FE5477}"/>
                  </a:ext>
                </a:extLst>
              </p:cNvPr>
              <p:cNvSpPr>
                <a:spLocks noChangeArrowheads="1"/>
              </p:cNvSpPr>
              <p:nvPr/>
            </p:nvSpPr>
            <p:spPr bwMode="auto">
              <a:xfrm>
                <a:off x="1948" y="2026"/>
                <a:ext cx="36" cy="60"/>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6" name="Oval 850">
                <a:extLst>
                  <a:ext uri="{FF2B5EF4-FFF2-40B4-BE49-F238E27FC236}">
                    <a16:creationId xmlns:a16="http://schemas.microsoft.com/office/drawing/2014/main" id="{811E5310-92DA-4FEC-964F-1A03B01754E4}"/>
                  </a:ext>
                </a:extLst>
              </p:cNvPr>
              <p:cNvSpPr>
                <a:spLocks noChangeArrowheads="1"/>
              </p:cNvSpPr>
              <p:nvPr/>
            </p:nvSpPr>
            <p:spPr bwMode="auto">
              <a:xfrm>
                <a:off x="650" y="173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7" name="Oval 851">
                <a:extLst>
                  <a:ext uri="{FF2B5EF4-FFF2-40B4-BE49-F238E27FC236}">
                    <a16:creationId xmlns:a16="http://schemas.microsoft.com/office/drawing/2014/main" id="{A74984BA-60EA-4C33-834F-8064F55E60E5}"/>
                  </a:ext>
                </a:extLst>
              </p:cNvPr>
              <p:cNvSpPr>
                <a:spLocks noChangeArrowheads="1"/>
              </p:cNvSpPr>
              <p:nvPr/>
            </p:nvSpPr>
            <p:spPr bwMode="auto">
              <a:xfrm>
                <a:off x="834" y="168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8" name="Oval 852">
                <a:extLst>
                  <a:ext uri="{FF2B5EF4-FFF2-40B4-BE49-F238E27FC236}">
                    <a16:creationId xmlns:a16="http://schemas.microsoft.com/office/drawing/2014/main" id="{735FC7AF-1D55-4521-B615-3ABEDB2FCC7A}"/>
                  </a:ext>
                </a:extLst>
              </p:cNvPr>
              <p:cNvSpPr>
                <a:spLocks noChangeArrowheads="1"/>
              </p:cNvSpPr>
              <p:nvPr/>
            </p:nvSpPr>
            <p:spPr bwMode="auto">
              <a:xfrm>
                <a:off x="1026" y="17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69" name="Oval 853">
                <a:extLst>
                  <a:ext uri="{FF2B5EF4-FFF2-40B4-BE49-F238E27FC236}">
                    <a16:creationId xmlns:a16="http://schemas.microsoft.com/office/drawing/2014/main" id="{D0AAD159-0A99-4A4A-8B47-7167CEE25FFE}"/>
                  </a:ext>
                </a:extLst>
              </p:cNvPr>
              <p:cNvSpPr>
                <a:spLocks noChangeArrowheads="1"/>
              </p:cNvSpPr>
              <p:nvPr/>
            </p:nvSpPr>
            <p:spPr bwMode="auto">
              <a:xfrm>
                <a:off x="1236" y="17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0" name="Oval 854">
                <a:extLst>
                  <a:ext uri="{FF2B5EF4-FFF2-40B4-BE49-F238E27FC236}">
                    <a16:creationId xmlns:a16="http://schemas.microsoft.com/office/drawing/2014/main" id="{CD19DC70-2DAF-4362-95DE-771E8E1B8336}"/>
                  </a:ext>
                </a:extLst>
              </p:cNvPr>
              <p:cNvSpPr>
                <a:spLocks noChangeArrowheads="1"/>
              </p:cNvSpPr>
              <p:nvPr/>
            </p:nvSpPr>
            <p:spPr bwMode="auto">
              <a:xfrm>
                <a:off x="1452" y="175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1" name="Oval 855">
                <a:extLst>
                  <a:ext uri="{FF2B5EF4-FFF2-40B4-BE49-F238E27FC236}">
                    <a16:creationId xmlns:a16="http://schemas.microsoft.com/office/drawing/2014/main" id="{2F6B15D4-3721-4398-8B89-2FD1820AB463}"/>
                  </a:ext>
                </a:extLst>
              </p:cNvPr>
              <p:cNvSpPr>
                <a:spLocks noChangeArrowheads="1"/>
              </p:cNvSpPr>
              <p:nvPr/>
            </p:nvSpPr>
            <p:spPr bwMode="auto">
              <a:xfrm>
                <a:off x="1632" y="17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2" name="Oval 856">
                <a:extLst>
                  <a:ext uri="{FF2B5EF4-FFF2-40B4-BE49-F238E27FC236}">
                    <a16:creationId xmlns:a16="http://schemas.microsoft.com/office/drawing/2014/main" id="{AB9DB0AA-C5D1-49A7-A00B-4D39B0F6FE84}"/>
                  </a:ext>
                </a:extLst>
              </p:cNvPr>
              <p:cNvSpPr>
                <a:spLocks noChangeArrowheads="1"/>
              </p:cNvSpPr>
              <p:nvPr/>
            </p:nvSpPr>
            <p:spPr bwMode="auto">
              <a:xfrm>
                <a:off x="1848" y="180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3" name="Oval 857">
                <a:extLst>
                  <a:ext uri="{FF2B5EF4-FFF2-40B4-BE49-F238E27FC236}">
                    <a16:creationId xmlns:a16="http://schemas.microsoft.com/office/drawing/2014/main" id="{CB48B03C-ED81-400F-898F-558B9DC5946A}"/>
                  </a:ext>
                </a:extLst>
              </p:cNvPr>
              <p:cNvSpPr>
                <a:spLocks noChangeArrowheads="1"/>
              </p:cNvSpPr>
              <p:nvPr/>
            </p:nvSpPr>
            <p:spPr bwMode="auto">
              <a:xfrm>
                <a:off x="1998" y="177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4" name="Oval 858">
                <a:extLst>
                  <a:ext uri="{FF2B5EF4-FFF2-40B4-BE49-F238E27FC236}">
                    <a16:creationId xmlns:a16="http://schemas.microsoft.com/office/drawing/2014/main" id="{838FD01B-6ACB-490F-AEAC-CD793EE4D1F8}"/>
                  </a:ext>
                </a:extLst>
              </p:cNvPr>
              <p:cNvSpPr>
                <a:spLocks noChangeArrowheads="1"/>
              </p:cNvSpPr>
              <p:nvPr/>
            </p:nvSpPr>
            <p:spPr bwMode="auto">
              <a:xfrm>
                <a:off x="1930" y="1636"/>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5" name="Oval 859">
                <a:extLst>
                  <a:ext uri="{FF2B5EF4-FFF2-40B4-BE49-F238E27FC236}">
                    <a16:creationId xmlns:a16="http://schemas.microsoft.com/office/drawing/2014/main" id="{7131FD04-E679-43D9-BF24-6F3FDDF19D27}"/>
                  </a:ext>
                </a:extLst>
              </p:cNvPr>
              <p:cNvSpPr>
                <a:spLocks noChangeArrowheads="1"/>
              </p:cNvSpPr>
              <p:nvPr/>
            </p:nvSpPr>
            <p:spPr bwMode="auto">
              <a:xfrm>
                <a:off x="1720" y="161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6" name="Oval 860">
                <a:extLst>
                  <a:ext uri="{FF2B5EF4-FFF2-40B4-BE49-F238E27FC236}">
                    <a16:creationId xmlns:a16="http://schemas.microsoft.com/office/drawing/2014/main" id="{2C13D276-D5AF-4854-B060-429F4A4D17FA}"/>
                  </a:ext>
                </a:extLst>
              </p:cNvPr>
              <p:cNvSpPr>
                <a:spLocks noChangeArrowheads="1"/>
              </p:cNvSpPr>
              <p:nvPr/>
            </p:nvSpPr>
            <p:spPr bwMode="auto">
              <a:xfrm>
                <a:off x="1534" y="1588"/>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7" name="Oval 861">
                <a:extLst>
                  <a:ext uri="{FF2B5EF4-FFF2-40B4-BE49-F238E27FC236}">
                    <a16:creationId xmlns:a16="http://schemas.microsoft.com/office/drawing/2014/main" id="{CC0383D0-3404-468E-834E-62D1E26D7D16}"/>
                  </a:ext>
                </a:extLst>
              </p:cNvPr>
              <p:cNvSpPr>
                <a:spLocks noChangeArrowheads="1"/>
              </p:cNvSpPr>
              <p:nvPr/>
            </p:nvSpPr>
            <p:spPr bwMode="auto">
              <a:xfrm>
                <a:off x="1378" y="159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8" name="Oval 862">
                <a:extLst>
                  <a:ext uri="{FF2B5EF4-FFF2-40B4-BE49-F238E27FC236}">
                    <a16:creationId xmlns:a16="http://schemas.microsoft.com/office/drawing/2014/main" id="{BB5B4F17-2F93-42CD-806F-C8D255C178C3}"/>
                  </a:ext>
                </a:extLst>
              </p:cNvPr>
              <p:cNvSpPr>
                <a:spLocks noChangeArrowheads="1"/>
              </p:cNvSpPr>
              <p:nvPr/>
            </p:nvSpPr>
            <p:spPr bwMode="auto">
              <a:xfrm>
                <a:off x="1186"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79" name="Oval 863">
                <a:extLst>
                  <a:ext uri="{FF2B5EF4-FFF2-40B4-BE49-F238E27FC236}">
                    <a16:creationId xmlns:a16="http://schemas.microsoft.com/office/drawing/2014/main" id="{A0601BE7-B255-4874-BEF7-8DA49F08FCA0}"/>
                  </a:ext>
                </a:extLst>
              </p:cNvPr>
              <p:cNvSpPr>
                <a:spLocks noChangeArrowheads="1"/>
              </p:cNvSpPr>
              <p:nvPr/>
            </p:nvSpPr>
            <p:spPr bwMode="auto">
              <a:xfrm>
                <a:off x="958" y="1582"/>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0" name="Oval 864">
                <a:extLst>
                  <a:ext uri="{FF2B5EF4-FFF2-40B4-BE49-F238E27FC236}">
                    <a16:creationId xmlns:a16="http://schemas.microsoft.com/office/drawing/2014/main" id="{44F691A3-6C19-4924-B502-64741FC6A4B5}"/>
                  </a:ext>
                </a:extLst>
              </p:cNvPr>
              <p:cNvSpPr>
                <a:spLocks noChangeArrowheads="1"/>
              </p:cNvSpPr>
              <p:nvPr/>
            </p:nvSpPr>
            <p:spPr bwMode="auto">
              <a:xfrm>
                <a:off x="790" y="1540"/>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1" name="Oval 865">
                <a:extLst>
                  <a:ext uri="{FF2B5EF4-FFF2-40B4-BE49-F238E27FC236}">
                    <a16:creationId xmlns:a16="http://schemas.microsoft.com/office/drawing/2014/main" id="{7424FADD-2A3C-4105-AEA2-1F0BBA283F87}"/>
                  </a:ext>
                </a:extLst>
              </p:cNvPr>
              <p:cNvSpPr>
                <a:spLocks noChangeArrowheads="1"/>
              </p:cNvSpPr>
              <p:nvPr/>
            </p:nvSpPr>
            <p:spPr bwMode="auto">
              <a:xfrm>
                <a:off x="652" y="1504"/>
                <a:ext cx="42" cy="48"/>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2" name="Oval 866">
                <a:extLst>
                  <a:ext uri="{FF2B5EF4-FFF2-40B4-BE49-F238E27FC236}">
                    <a16:creationId xmlns:a16="http://schemas.microsoft.com/office/drawing/2014/main" id="{65F35208-3B2A-454A-BE92-805FBF3F6D3E}"/>
                  </a:ext>
                </a:extLst>
              </p:cNvPr>
              <p:cNvSpPr>
                <a:spLocks noChangeArrowheads="1"/>
              </p:cNvSpPr>
              <p:nvPr/>
            </p:nvSpPr>
            <p:spPr bwMode="auto">
              <a:xfrm>
                <a:off x="2000" y="11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3" name="Oval 867">
                <a:extLst>
                  <a:ext uri="{FF2B5EF4-FFF2-40B4-BE49-F238E27FC236}">
                    <a16:creationId xmlns:a16="http://schemas.microsoft.com/office/drawing/2014/main" id="{1D5A1E19-B31F-4796-9548-8D6D12914D1A}"/>
                  </a:ext>
                </a:extLst>
              </p:cNvPr>
              <p:cNvSpPr>
                <a:spLocks noChangeArrowheads="1"/>
              </p:cNvSpPr>
              <p:nvPr/>
            </p:nvSpPr>
            <p:spPr bwMode="auto">
              <a:xfrm>
                <a:off x="1368" y="10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4" name="Oval 868">
                <a:extLst>
                  <a:ext uri="{FF2B5EF4-FFF2-40B4-BE49-F238E27FC236}">
                    <a16:creationId xmlns:a16="http://schemas.microsoft.com/office/drawing/2014/main" id="{59C8753F-6FE7-4DAB-B3D0-50F1F5BA4767}"/>
                  </a:ext>
                </a:extLst>
              </p:cNvPr>
              <p:cNvSpPr>
                <a:spLocks noChangeArrowheads="1"/>
              </p:cNvSpPr>
              <p:nvPr/>
            </p:nvSpPr>
            <p:spPr bwMode="auto">
              <a:xfrm>
                <a:off x="1960" y="102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5" name="Oval 869">
                <a:extLst>
                  <a:ext uri="{FF2B5EF4-FFF2-40B4-BE49-F238E27FC236}">
                    <a16:creationId xmlns:a16="http://schemas.microsoft.com/office/drawing/2014/main" id="{7F31DA6E-B7A1-4613-9C21-1968160BD546}"/>
                  </a:ext>
                </a:extLst>
              </p:cNvPr>
              <p:cNvSpPr>
                <a:spLocks noChangeArrowheads="1"/>
              </p:cNvSpPr>
              <p:nvPr/>
            </p:nvSpPr>
            <p:spPr bwMode="auto">
              <a:xfrm>
                <a:off x="1700" y="102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6" name="Oval 870">
                <a:extLst>
                  <a:ext uri="{FF2B5EF4-FFF2-40B4-BE49-F238E27FC236}">
                    <a16:creationId xmlns:a16="http://schemas.microsoft.com/office/drawing/2014/main" id="{DBD3F327-3D77-4339-9791-3633B070E5BC}"/>
                  </a:ext>
                </a:extLst>
              </p:cNvPr>
              <p:cNvSpPr>
                <a:spLocks noChangeArrowheads="1"/>
              </p:cNvSpPr>
              <p:nvPr/>
            </p:nvSpPr>
            <p:spPr bwMode="auto">
              <a:xfrm>
                <a:off x="1800" y="110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7" name="Oval 871">
                <a:extLst>
                  <a:ext uri="{FF2B5EF4-FFF2-40B4-BE49-F238E27FC236}">
                    <a16:creationId xmlns:a16="http://schemas.microsoft.com/office/drawing/2014/main" id="{633F039F-2F9A-449F-9359-0FC99664BBE4}"/>
                  </a:ext>
                </a:extLst>
              </p:cNvPr>
              <p:cNvSpPr>
                <a:spLocks noChangeArrowheads="1"/>
              </p:cNvSpPr>
              <p:nvPr/>
            </p:nvSpPr>
            <p:spPr bwMode="auto">
              <a:xfrm>
                <a:off x="1620" y="11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8" name="Oval 872">
                <a:extLst>
                  <a:ext uri="{FF2B5EF4-FFF2-40B4-BE49-F238E27FC236}">
                    <a16:creationId xmlns:a16="http://schemas.microsoft.com/office/drawing/2014/main" id="{619876B1-B7BE-4618-8A9E-D058A5884B74}"/>
                  </a:ext>
                </a:extLst>
              </p:cNvPr>
              <p:cNvSpPr>
                <a:spLocks noChangeArrowheads="1"/>
              </p:cNvSpPr>
              <p:nvPr/>
            </p:nvSpPr>
            <p:spPr bwMode="auto">
              <a:xfrm>
                <a:off x="2001" y="120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89" name="Oval 873">
                <a:extLst>
                  <a:ext uri="{FF2B5EF4-FFF2-40B4-BE49-F238E27FC236}">
                    <a16:creationId xmlns:a16="http://schemas.microsoft.com/office/drawing/2014/main" id="{FEEAC3B9-C1CE-4BBD-AC87-803430A193D5}"/>
                  </a:ext>
                </a:extLst>
              </p:cNvPr>
              <p:cNvSpPr>
                <a:spLocks noChangeArrowheads="1"/>
              </p:cNvSpPr>
              <p:nvPr/>
            </p:nvSpPr>
            <p:spPr bwMode="auto">
              <a:xfrm>
                <a:off x="1137" y="105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0" name="Oval 874">
                <a:extLst>
                  <a:ext uri="{FF2B5EF4-FFF2-40B4-BE49-F238E27FC236}">
                    <a16:creationId xmlns:a16="http://schemas.microsoft.com/office/drawing/2014/main" id="{7165E3C3-E073-414B-81E3-210B51352D33}"/>
                  </a:ext>
                </a:extLst>
              </p:cNvPr>
              <p:cNvSpPr>
                <a:spLocks noChangeArrowheads="1"/>
              </p:cNvSpPr>
              <p:nvPr/>
            </p:nvSpPr>
            <p:spPr bwMode="auto">
              <a:xfrm>
                <a:off x="1361" y="107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1" name="Oval 875">
                <a:extLst>
                  <a:ext uri="{FF2B5EF4-FFF2-40B4-BE49-F238E27FC236}">
                    <a16:creationId xmlns:a16="http://schemas.microsoft.com/office/drawing/2014/main" id="{21EBDB65-5167-4BC8-8999-9EC5A135821C}"/>
                  </a:ext>
                </a:extLst>
              </p:cNvPr>
              <p:cNvSpPr>
                <a:spLocks noChangeArrowheads="1"/>
              </p:cNvSpPr>
              <p:nvPr/>
            </p:nvSpPr>
            <p:spPr bwMode="auto">
              <a:xfrm>
                <a:off x="670" y="101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2" name="Oval 876">
                <a:extLst>
                  <a:ext uri="{FF2B5EF4-FFF2-40B4-BE49-F238E27FC236}">
                    <a16:creationId xmlns:a16="http://schemas.microsoft.com/office/drawing/2014/main" id="{93D492F5-C605-48D6-9096-B47656AC0D93}"/>
                  </a:ext>
                </a:extLst>
              </p:cNvPr>
              <p:cNvSpPr>
                <a:spLocks noChangeArrowheads="1"/>
              </p:cNvSpPr>
              <p:nvPr/>
            </p:nvSpPr>
            <p:spPr bwMode="auto">
              <a:xfrm>
                <a:off x="879" y="107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3" name="Oval 877">
                <a:extLst>
                  <a:ext uri="{FF2B5EF4-FFF2-40B4-BE49-F238E27FC236}">
                    <a16:creationId xmlns:a16="http://schemas.microsoft.com/office/drawing/2014/main" id="{C0BA9051-BD37-4A44-8872-1156176DF48B}"/>
                  </a:ext>
                </a:extLst>
              </p:cNvPr>
              <p:cNvSpPr>
                <a:spLocks noChangeArrowheads="1"/>
              </p:cNvSpPr>
              <p:nvPr/>
            </p:nvSpPr>
            <p:spPr bwMode="auto">
              <a:xfrm>
                <a:off x="1448" y="113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4" name="Oval 878">
                <a:extLst>
                  <a:ext uri="{FF2B5EF4-FFF2-40B4-BE49-F238E27FC236}">
                    <a16:creationId xmlns:a16="http://schemas.microsoft.com/office/drawing/2014/main" id="{90216096-59AB-407A-83E3-6ACC6EB5F500}"/>
                  </a:ext>
                </a:extLst>
              </p:cNvPr>
              <p:cNvSpPr>
                <a:spLocks noChangeArrowheads="1"/>
              </p:cNvSpPr>
              <p:nvPr/>
            </p:nvSpPr>
            <p:spPr bwMode="auto">
              <a:xfrm>
                <a:off x="651" y="111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5" name="Oval 879">
                <a:extLst>
                  <a:ext uri="{FF2B5EF4-FFF2-40B4-BE49-F238E27FC236}">
                    <a16:creationId xmlns:a16="http://schemas.microsoft.com/office/drawing/2014/main" id="{6D762840-754E-499C-9658-E81955291591}"/>
                  </a:ext>
                </a:extLst>
              </p:cNvPr>
              <p:cNvSpPr>
                <a:spLocks noChangeArrowheads="1"/>
              </p:cNvSpPr>
              <p:nvPr/>
            </p:nvSpPr>
            <p:spPr bwMode="auto">
              <a:xfrm>
                <a:off x="1069" y="110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6" name="Oval 880">
                <a:extLst>
                  <a:ext uri="{FF2B5EF4-FFF2-40B4-BE49-F238E27FC236}">
                    <a16:creationId xmlns:a16="http://schemas.microsoft.com/office/drawing/2014/main" id="{8F2052BF-7732-4D0D-85F7-C6FFCEF2838C}"/>
                  </a:ext>
                </a:extLst>
              </p:cNvPr>
              <p:cNvSpPr>
                <a:spLocks noChangeArrowheads="1"/>
              </p:cNvSpPr>
              <p:nvPr/>
            </p:nvSpPr>
            <p:spPr bwMode="auto">
              <a:xfrm>
                <a:off x="697" y="12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7" name="Oval 881">
                <a:extLst>
                  <a:ext uri="{FF2B5EF4-FFF2-40B4-BE49-F238E27FC236}">
                    <a16:creationId xmlns:a16="http://schemas.microsoft.com/office/drawing/2014/main" id="{D9A73905-4E87-430C-B2B9-42B6E429C4D2}"/>
                  </a:ext>
                </a:extLst>
              </p:cNvPr>
              <p:cNvSpPr>
                <a:spLocks noChangeArrowheads="1"/>
              </p:cNvSpPr>
              <p:nvPr/>
            </p:nvSpPr>
            <p:spPr bwMode="auto">
              <a:xfrm>
                <a:off x="865" y="117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8" name="Oval 882">
                <a:extLst>
                  <a:ext uri="{FF2B5EF4-FFF2-40B4-BE49-F238E27FC236}">
                    <a16:creationId xmlns:a16="http://schemas.microsoft.com/office/drawing/2014/main" id="{AD49814B-26DF-4E83-90A0-1B12FBFE7A7D}"/>
                  </a:ext>
                </a:extLst>
              </p:cNvPr>
              <p:cNvSpPr>
                <a:spLocks noChangeArrowheads="1"/>
              </p:cNvSpPr>
              <p:nvPr/>
            </p:nvSpPr>
            <p:spPr bwMode="auto">
              <a:xfrm>
                <a:off x="893" y="1301"/>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799" name="Oval 883">
                <a:extLst>
                  <a:ext uri="{FF2B5EF4-FFF2-40B4-BE49-F238E27FC236}">
                    <a16:creationId xmlns:a16="http://schemas.microsoft.com/office/drawing/2014/main" id="{AFC3B037-1B97-4089-9CD0-2FF371B4A873}"/>
                  </a:ext>
                </a:extLst>
              </p:cNvPr>
              <p:cNvSpPr>
                <a:spLocks noChangeArrowheads="1"/>
              </p:cNvSpPr>
              <p:nvPr/>
            </p:nvSpPr>
            <p:spPr bwMode="auto">
              <a:xfrm>
                <a:off x="1015" y="121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0" name="Oval 884">
                <a:extLst>
                  <a:ext uri="{FF2B5EF4-FFF2-40B4-BE49-F238E27FC236}">
                    <a16:creationId xmlns:a16="http://schemas.microsoft.com/office/drawing/2014/main" id="{38D0D9D3-099B-4FD0-AA09-FD6D55F0EF7D}"/>
                  </a:ext>
                </a:extLst>
              </p:cNvPr>
              <p:cNvSpPr>
                <a:spLocks noChangeArrowheads="1"/>
              </p:cNvSpPr>
              <p:nvPr/>
            </p:nvSpPr>
            <p:spPr bwMode="auto">
              <a:xfrm>
                <a:off x="943" y="141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1" name="Oval 885">
                <a:extLst>
                  <a:ext uri="{FF2B5EF4-FFF2-40B4-BE49-F238E27FC236}">
                    <a16:creationId xmlns:a16="http://schemas.microsoft.com/office/drawing/2014/main" id="{FE11FAED-10EB-4E4E-8340-11ABD6265DB1}"/>
                  </a:ext>
                </a:extLst>
              </p:cNvPr>
              <p:cNvSpPr>
                <a:spLocks noChangeArrowheads="1"/>
              </p:cNvSpPr>
              <p:nvPr/>
            </p:nvSpPr>
            <p:spPr bwMode="auto">
              <a:xfrm>
                <a:off x="761" y="137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2" name="Oval 886">
                <a:extLst>
                  <a:ext uri="{FF2B5EF4-FFF2-40B4-BE49-F238E27FC236}">
                    <a16:creationId xmlns:a16="http://schemas.microsoft.com/office/drawing/2014/main" id="{59BCF6BB-EB0E-496A-9F2F-1DC0850B8CF9}"/>
                  </a:ext>
                </a:extLst>
              </p:cNvPr>
              <p:cNvSpPr>
                <a:spLocks noChangeArrowheads="1"/>
              </p:cNvSpPr>
              <p:nvPr/>
            </p:nvSpPr>
            <p:spPr bwMode="auto">
              <a:xfrm>
                <a:off x="1055" y="1337"/>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3" name="Oval 887">
                <a:extLst>
                  <a:ext uri="{FF2B5EF4-FFF2-40B4-BE49-F238E27FC236}">
                    <a16:creationId xmlns:a16="http://schemas.microsoft.com/office/drawing/2014/main" id="{4A7F4AA2-9110-4B75-A795-623328F4D8F8}"/>
                  </a:ext>
                </a:extLst>
              </p:cNvPr>
              <p:cNvSpPr>
                <a:spLocks noChangeArrowheads="1"/>
              </p:cNvSpPr>
              <p:nvPr/>
            </p:nvSpPr>
            <p:spPr bwMode="auto">
              <a:xfrm>
                <a:off x="1561" y="11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4" name="Oval 888">
                <a:extLst>
                  <a:ext uri="{FF2B5EF4-FFF2-40B4-BE49-F238E27FC236}">
                    <a16:creationId xmlns:a16="http://schemas.microsoft.com/office/drawing/2014/main" id="{D972F85D-8C1D-43D0-BD72-C30A62E2675C}"/>
                  </a:ext>
                </a:extLst>
              </p:cNvPr>
              <p:cNvSpPr>
                <a:spLocks noChangeArrowheads="1"/>
              </p:cNvSpPr>
              <p:nvPr/>
            </p:nvSpPr>
            <p:spPr bwMode="auto">
              <a:xfrm>
                <a:off x="1719" y="118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5" name="Oval 889">
                <a:extLst>
                  <a:ext uri="{FF2B5EF4-FFF2-40B4-BE49-F238E27FC236}">
                    <a16:creationId xmlns:a16="http://schemas.microsoft.com/office/drawing/2014/main" id="{30848BCB-9FC1-46B5-B6F5-C6443DE77F9F}"/>
                  </a:ext>
                </a:extLst>
              </p:cNvPr>
              <p:cNvSpPr>
                <a:spLocks noChangeArrowheads="1"/>
              </p:cNvSpPr>
              <p:nvPr/>
            </p:nvSpPr>
            <p:spPr bwMode="auto">
              <a:xfrm>
                <a:off x="1663" y="125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6" name="Oval 890">
                <a:extLst>
                  <a:ext uri="{FF2B5EF4-FFF2-40B4-BE49-F238E27FC236}">
                    <a16:creationId xmlns:a16="http://schemas.microsoft.com/office/drawing/2014/main" id="{84191075-77C6-4A04-BF85-94B80BB8288C}"/>
                  </a:ext>
                </a:extLst>
              </p:cNvPr>
              <p:cNvSpPr>
                <a:spLocks noChangeArrowheads="1"/>
              </p:cNvSpPr>
              <p:nvPr/>
            </p:nvSpPr>
            <p:spPr bwMode="auto">
              <a:xfrm>
                <a:off x="1359" y="128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7" name="Oval 891">
                <a:extLst>
                  <a:ext uri="{FF2B5EF4-FFF2-40B4-BE49-F238E27FC236}">
                    <a16:creationId xmlns:a16="http://schemas.microsoft.com/office/drawing/2014/main" id="{3E4F304F-6216-4C6F-8B44-36EC05121806}"/>
                  </a:ext>
                </a:extLst>
              </p:cNvPr>
              <p:cNvSpPr>
                <a:spLocks noChangeArrowheads="1"/>
              </p:cNvSpPr>
              <p:nvPr/>
            </p:nvSpPr>
            <p:spPr bwMode="auto">
              <a:xfrm>
                <a:off x="1500" y="132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8" name="Oval 892">
                <a:extLst>
                  <a:ext uri="{FF2B5EF4-FFF2-40B4-BE49-F238E27FC236}">
                    <a16:creationId xmlns:a16="http://schemas.microsoft.com/office/drawing/2014/main" id="{F496F2E0-9B90-4CC4-BB2D-D6E4F97B55EF}"/>
                  </a:ext>
                </a:extLst>
              </p:cNvPr>
              <p:cNvSpPr>
                <a:spLocks noChangeArrowheads="1"/>
              </p:cNvSpPr>
              <p:nvPr/>
            </p:nvSpPr>
            <p:spPr bwMode="auto">
              <a:xfrm>
                <a:off x="1671" y="136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09" name="Oval 893">
                <a:extLst>
                  <a:ext uri="{FF2B5EF4-FFF2-40B4-BE49-F238E27FC236}">
                    <a16:creationId xmlns:a16="http://schemas.microsoft.com/office/drawing/2014/main" id="{02955D15-686E-472D-8AAC-4AEC107A778C}"/>
                  </a:ext>
                </a:extLst>
              </p:cNvPr>
              <p:cNvSpPr>
                <a:spLocks noChangeArrowheads="1"/>
              </p:cNvSpPr>
              <p:nvPr/>
            </p:nvSpPr>
            <p:spPr bwMode="auto">
              <a:xfrm>
                <a:off x="1889" y="1280"/>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0" name="Oval 894">
                <a:extLst>
                  <a:ext uri="{FF2B5EF4-FFF2-40B4-BE49-F238E27FC236}">
                    <a16:creationId xmlns:a16="http://schemas.microsoft.com/office/drawing/2014/main" id="{1FF96194-9898-4155-BE25-CABFE219EF49}"/>
                  </a:ext>
                </a:extLst>
              </p:cNvPr>
              <p:cNvSpPr>
                <a:spLocks noChangeArrowheads="1"/>
              </p:cNvSpPr>
              <p:nvPr/>
            </p:nvSpPr>
            <p:spPr bwMode="auto">
              <a:xfrm>
                <a:off x="2062" y="1309"/>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1" name="Oval 895">
                <a:extLst>
                  <a:ext uri="{FF2B5EF4-FFF2-40B4-BE49-F238E27FC236}">
                    <a16:creationId xmlns:a16="http://schemas.microsoft.com/office/drawing/2014/main" id="{6353868A-777A-4144-9585-D075107E8347}"/>
                  </a:ext>
                </a:extLst>
              </p:cNvPr>
              <p:cNvSpPr>
                <a:spLocks noChangeArrowheads="1"/>
              </p:cNvSpPr>
              <p:nvPr/>
            </p:nvSpPr>
            <p:spPr bwMode="auto">
              <a:xfrm>
                <a:off x="1173" y="11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2" name="Oval 896">
                <a:extLst>
                  <a:ext uri="{FF2B5EF4-FFF2-40B4-BE49-F238E27FC236}">
                    <a16:creationId xmlns:a16="http://schemas.microsoft.com/office/drawing/2014/main" id="{FD0DE6E5-D162-4636-8815-36FFCA69EA98}"/>
                  </a:ext>
                </a:extLst>
              </p:cNvPr>
              <p:cNvSpPr>
                <a:spLocks noChangeArrowheads="1"/>
              </p:cNvSpPr>
              <p:nvPr/>
            </p:nvSpPr>
            <p:spPr bwMode="auto">
              <a:xfrm>
                <a:off x="1343" y="120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3" name="Oval 897">
                <a:extLst>
                  <a:ext uri="{FF2B5EF4-FFF2-40B4-BE49-F238E27FC236}">
                    <a16:creationId xmlns:a16="http://schemas.microsoft.com/office/drawing/2014/main" id="{0BAAEC35-9066-4E0C-9878-3289D8B4235D}"/>
                  </a:ext>
                </a:extLst>
              </p:cNvPr>
              <p:cNvSpPr>
                <a:spLocks noChangeArrowheads="1"/>
              </p:cNvSpPr>
              <p:nvPr/>
            </p:nvSpPr>
            <p:spPr bwMode="auto">
              <a:xfrm>
                <a:off x="1174" y="12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4" name="Oval 898">
                <a:extLst>
                  <a:ext uri="{FF2B5EF4-FFF2-40B4-BE49-F238E27FC236}">
                    <a16:creationId xmlns:a16="http://schemas.microsoft.com/office/drawing/2014/main" id="{C38BD30E-F031-4E83-9B01-13D39681ADEE}"/>
                  </a:ext>
                </a:extLst>
              </p:cNvPr>
              <p:cNvSpPr>
                <a:spLocks noChangeArrowheads="1"/>
              </p:cNvSpPr>
              <p:nvPr/>
            </p:nvSpPr>
            <p:spPr bwMode="auto">
              <a:xfrm>
                <a:off x="1181" y="1364"/>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5" name="Oval 899">
                <a:extLst>
                  <a:ext uri="{FF2B5EF4-FFF2-40B4-BE49-F238E27FC236}">
                    <a16:creationId xmlns:a16="http://schemas.microsoft.com/office/drawing/2014/main" id="{A9A0124C-837C-4725-8E96-EE405B059C80}"/>
                  </a:ext>
                </a:extLst>
              </p:cNvPr>
              <p:cNvSpPr>
                <a:spLocks noChangeArrowheads="1"/>
              </p:cNvSpPr>
              <p:nvPr/>
            </p:nvSpPr>
            <p:spPr bwMode="auto">
              <a:xfrm>
                <a:off x="1674" y="145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6" name="Oval 900">
                <a:extLst>
                  <a:ext uri="{FF2B5EF4-FFF2-40B4-BE49-F238E27FC236}">
                    <a16:creationId xmlns:a16="http://schemas.microsoft.com/office/drawing/2014/main" id="{31B98E4E-1ECC-4983-9E90-29739D7F3020}"/>
                  </a:ext>
                </a:extLst>
              </p:cNvPr>
              <p:cNvSpPr>
                <a:spLocks noChangeArrowheads="1"/>
              </p:cNvSpPr>
              <p:nvPr/>
            </p:nvSpPr>
            <p:spPr bwMode="auto">
              <a:xfrm>
                <a:off x="1487" y="143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7" name="Oval 901">
                <a:extLst>
                  <a:ext uri="{FF2B5EF4-FFF2-40B4-BE49-F238E27FC236}">
                    <a16:creationId xmlns:a16="http://schemas.microsoft.com/office/drawing/2014/main" id="{3D93FE0F-9197-41C8-B8C8-1A6B8C9EB496}"/>
                  </a:ext>
                </a:extLst>
              </p:cNvPr>
              <p:cNvSpPr>
                <a:spLocks noChangeArrowheads="1"/>
              </p:cNvSpPr>
              <p:nvPr/>
            </p:nvSpPr>
            <p:spPr bwMode="auto">
              <a:xfrm>
                <a:off x="1305" y="144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8" name="Oval 902">
                <a:extLst>
                  <a:ext uri="{FF2B5EF4-FFF2-40B4-BE49-F238E27FC236}">
                    <a16:creationId xmlns:a16="http://schemas.microsoft.com/office/drawing/2014/main" id="{346AE9C1-02AA-4A4A-B473-8E00FA878B88}"/>
                  </a:ext>
                </a:extLst>
              </p:cNvPr>
              <p:cNvSpPr>
                <a:spLocks noChangeArrowheads="1"/>
              </p:cNvSpPr>
              <p:nvPr/>
            </p:nvSpPr>
            <p:spPr bwMode="auto">
              <a:xfrm>
                <a:off x="1861" y="1372"/>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19" name="Oval 903">
                <a:extLst>
                  <a:ext uri="{FF2B5EF4-FFF2-40B4-BE49-F238E27FC236}">
                    <a16:creationId xmlns:a16="http://schemas.microsoft.com/office/drawing/2014/main" id="{F79FE204-2421-4A0A-AAD9-AA6178CA64CE}"/>
                  </a:ext>
                </a:extLst>
              </p:cNvPr>
              <p:cNvSpPr>
                <a:spLocks noChangeArrowheads="1"/>
              </p:cNvSpPr>
              <p:nvPr/>
            </p:nvSpPr>
            <p:spPr bwMode="auto">
              <a:xfrm>
                <a:off x="1984" y="1498"/>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0" name="Oval 904">
                <a:extLst>
                  <a:ext uri="{FF2B5EF4-FFF2-40B4-BE49-F238E27FC236}">
                    <a16:creationId xmlns:a16="http://schemas.microsoft.com/office/drawing/2014/main" id="{17E5C56A-17DF-4073-9EC7-C44365266584}"/>
                  </a:ext>
                </a:extLst>
              </p:cNvPr>
              <p:cNvSpPr>
                <a:spLocks noChangeArrowheads="1"/>
              </p:cNvSpPr>
              <p:nvPr/>
            </p:nvSpPr>
            <p:spPr bwMode="auto">
              <a:xfrm>
                <a:off x="1102" y="1486"/>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1" name="Oval 905">
                <a:extLst>
                  <a:ext uri="{FF2B5EF4-FFF2-40B4-BE49-F238E27FC236}">
                    <a16:creationId xmlns:a16="http://schemas.microsoft.com/office/drawing/2014/main" id="{1411F24E-3555-4413-B0A2-15522ECE68AD}"/>
                  </a:ext>
                </a:extLst>
              </p:cNvPr>
              <p:cNvSpPr>
                <a:spLocks noChangeArrowheads="1"/>
              </p:cNvSpPr>
              <p:nvPr/>
            </p:nvSpPr>
            <p:spPr bwMode="auto">
              <a:xfrm>
                <a:off x="2046" y="1395"/>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822" name="Oval 906">
                <a:extLst>
                  <a:ext uri="{FF2B5EF4-FFF2-40B4-BE49-F238E27FC236}">
                    <a16:creationId xmlns:a16="http://schemas.microsoft.com/office/drawing/2014/main" id="{6A9F9A7D-932B-43D9-8184-0094DA0042EE}"/>
                  </a:ext>
                </a:extLst>
              </p:cNvPr>
              <p:cNvSpPr>
                <a:spLocks noChangeArrowheads="1"/>
              </p:cNvSpPr>
              <p:nvPr/>
            </p:nvSpPr>
            <p:spPr bwMode="auto">
              <a:xfrm>
                <a:off x="1841" y="1523"/>
                <a:ext cx="27" cy="27"/>
              </a:xfrm>
              <a:prstGeom prst="ellipse">
                <a:avLst/>
              </a:prstGeom>
              <a:solidFill>
                <a:srgbClr val="333399"/>
              </a:solidFill>
              <a:ln w="9525">
                <a:solidFill>
                  <a:srgbClr val="333399"/>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753" name="Freeform 907">
              <a:extLst>
                <a:ext uri="{FF2B5EF4-FFF2-40B4-BE49-F238E27FC236}">
                  <a16:creationId xmlns:a16="http://schemas.microsoft.com/office/drawing/2014/main" id="{9DCA15EC-3559-42AA-A1A0-39F66DE1D4F0}"/>
                </a:ext>
              </a:extLst>
            </p:cNvPr>
            <p:cNvSpPr>
              <a:spLocks/>
            </p:cNvSpPr>
            <p:nvPr/>
          </p:nvSpPr>
          <p:spPr bwMode="auto">
            <a:xfrm>
              <a:off x="2104" y="1943"/>
              <a:ext cx="1415" cy="51"/>
            </a:xfrm>
            <a:custGeom>
              <a:avLst/>
              <a:gdLst>
                <a:gd name="T0" fmla="*/ 0 w 1410"/>
                <a:gd name="T1" fmla="*/ 1 h 100"/>
                <a:gd name="T2" fmla="*/ 114 w 1410"/>
                <a:gd name="T3" fmla="*/ 1 h 100"/>
                <a:gd name="T4" fmla="*/ 296 w 1410"/>
                <a:gd name="T5" fmla="*/ 1 h 100"/>
                <a:gd name="T6" fmla="*/ 404 w 1410"/>
                <a:gd name="T7" fmla="*/ 1 h 100"/>
                <a:gd name="T8" fmla="*/ 532 w 1410"/>
                <a:gd name="T9" fmla="*/ 1 h 100"/>
                <a:gd name="T10" fmla="*/ 676 w 1410"/>
                <a:gd name="T11" fmla="*/ 1 h 100"/>
                <a:gd name="T12" fmla="*/ 930 w 1410"/>
                <a:gd name="T13" fmla="*/ 1 h 100"/>
                <a:gd name="T14" fmla="*/ 1202 w 1410"/>
                <a:gd name="T15" fmla="*/ 1 h 100"/>
                <a:gd name="T16" fmla="*/ 1305 w 1410"/>
                <a:gd name="T17" fmla="*/ 1 h 100"/>
                <a:gd name="T18" fmla="*/ 1510 w 1410"/>
                <a:gd name="T19" fmla="*/ 1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0"/>
                <a:gd name="T31" fmla="*/ 0 h 100"/>
                <a:gd name="T32" fmla="*/ 1410 w 1410"/>
                <a:gd name="T33" fmla="*/ 100 h 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0" h="100">
                  <a:moveTo>
                    <a:pt x="0" y="84"/>
                  </a:moveTo>
                  <a:cubicBezTo>
                    <a:pt x="34" y="75"/>
                    <a:pt x="68" y="67"/>
                    <a:pt x="114" y="60"/>
                  </a:cubicBezTo>
                  <a:cubicBezTo>
                    <a:pt x="160" y="53"/>
                    <a:pt x="231" y="51"/>
                    <a:pt x="276" y="42"/>
                  </a:cubicBezTo>
                  <a:cubicBezTo>
                    <a:pt x="321" y="33"/>
                    <a:pt x="348" y="12"/>
                    <a:pt x="384" y="6"/>
                  </a:cubicBezTo>
                  <a:cubicBezTo>
                    <a:pt x="420" y="0"/>
                    <a:pt x="450" y="1"/>
                    <a:pt x="492" y="6"/>
                  </a:cubicBezTo>
                  <a:cubicBezTo>
                    <a:pt x="534" y="11"/>
                    <a:pt x="573" y="28"/>
                    <a:pt x="636" y="36"/>
                  </a:cubicBezTo>
                  <a:cubicBezTo>
                    <a:pt x="699" y="44"/>
                    <a:pt x="789" y="48"/>
                    <a:pt x="870" y="54"/>
                  </a:cubicBezTo>
                  <a:cubicBezTo>
                    <a:pt x="951" y="60"/>
                    <a:pt x="1064" y="65"/>
                    <a:pt x="1122" y="72"/>
                  </a:cubicBezTo>
                  <a:cubicBezTo>
                    <a:pt x="1180" y="79"/>
                    <a:pt x="1170" y="92"/>
                    <a:pt x="1218" y="96"/>
                  </a:cubicBezTo>
                  <a:cubicBezTo>
                    <a:pt x="1266" y="100"/>
                    <a:pt x="1338" y="98"/>
                    <a:pt x="1410" y="96"/>
                  </a:cubicBezTo>
                </a:path>
              </a:pathLst>
            </a:custGeom>
            <a:noFill/>
            <a:ln w="19050">
              <a:solidFill>
                <a:srgbClr val="CC99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2" name="Group 912">
            <a:extLst>
              <a:ext uri="{FF2B5EF4-FFF2-40B4-BE49-F238E27FC236}">
                <a16:creationId xmlns:a16="http://schemas.microsoft.com/office/drawing/2014/main" id="{201D80C5-CA64-4E29-98C3-07C5A4B818D6}"/>
              </a:ext>
            </a:extLst>
          </p:cNvPr>
          <p:cNvGrpSpPr>
            <a:grpSpLocks/>
          </p:cNvGrpSpPr>
          <p:nvPr/>
        </p:nvGrpSpPr>
        <p:grpSpPr bwMode="auto">
          <a:xfrm>
            <a:off x="6436475" y="6046039"/>
            <a:ext cx="374650" cy="358775"/>
            <a:chOff x="1106" y="102"/>
            <a:chExt cx="1364" cy="2044"/>
          </a:xfrm>
        </p:grpSpPr>
        <p:grpSp>
          <p:nvGrpSpPr>
            <p:cNvPr id="893" name="Group 913">
              <a:extLst>
                <a:ext uri="{FF2B5EF4-FFF2-40B4-BE49-F238E27FC236}">
                  <a16:creationId xmlns:a16="http://schemas.microsoft.com/office/drawing/2014/main" id="{E70683B9-CD5F-4171-96EA-5187676A918E}"/>
                </a:ext>
              </a:extLst>
            </p:cNvPr>
            <p:cNvGrpSpPr>
              <a:grpSpLocks/>
            </p:cNvGrpSpPr>
            <p:nvPr/>
          </p:nvGrpSpPr>
          <p:grpSpPr bwMode="auto">
            <a:xfrm flipH="1">
              <a:off x="1106" y="1216"/>
              <a:ext cx="701" cy="435"/>
              <a:chOff x="4305" y="2263"/>
              <a:chExt cx="701" cy="435"/>
            </a:xfrm>
          </p:grpSpPr>
          <p:grpSp>
            <p:nvGrpSpPr>
              <p:cNvPr id="925" name="Group 914">
                <a:extLst>
                  <a:ext uri="{FF2B5EF4-FFF2-40B4-BE49-F238E27FC236}">
                    <a16:creationId xmlns:a16="http://schemas.microsoft.com/office/drawing/2014/main" id="{BC269784-3C32-4063-8701-B695905476EE}"/>
                  </a:ext>
                </a:extLst>
              </p:cNvPr>
              <p:cNvGrpSpPr>
                <a:grpSpLocks/>
              </p:cNvGrpSpPr>
              <p:nvPr/>
            </p:nvGrpSpPr>
            <p:grpSpPr bwMode="auto">
              <a:xfrm>
                <a:off x="4707" y="2411"/>
                <a:ext cx="299" cy="287"/>
                <a:chOff x="4836" y="2537"/>
                <a:chExt cx="299" cy="287"/>
              </a:xfrm>
            </p:grpSpPr>
            <p:sp>
              <p:nvSpPr>
                <p:cNvPr id="927" name="Oval 915">
                  <a:extLst>
                    <a:ext uri="{FF2B5EF4-FFF2-40B4-BE49-F238E27FC236}">
                      <a16:creationId xmlns:a16="http://schemas.microsoft.com/office/drawing/2014/main" id="{F0E68456-CD66-4F9A-AE18-48320551E5EA}"/>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8" name="Group 916">
                  <a:extLst>
                    <a:ext uri="{FF2B5EF4-FFF2-40B4-BE49-F238E27FC236}">
                      <a16:creationId xmlns:a16="http://schemas.microsoft.com/office/drawing/2014/main" id="{7C1578EB-D62C-49A0-A494-4E70F6AB3AA9}"/>
                    </a:ext>
                  </a:extLst>
                </p:cNvPr>
                <p:cNvGrpSpPr>
                  <a:grpSpLocks/>
                </p:cNvGrpSpPr>
                <p:nvPr/>
              </p:nvGrpSpPr>
              <p:grpSpPr bwMode="auto">
                <a:xfrm flipH="1">
                  <a:off x="5043" y="2730"/>
                  <a:ext cx="92" cy="72"/>
                  <a:chOff x="3499" y="2734"/>
                  <a:chExt cx="92" cy="72"/>
                </a:xfrm>
              </p:grpSpPr>
              <p:sp>
                <p:nvSpPr>
                  <p:cNvPr id="929" name="AutoShape 917">
                    <a:extLst>
                      <a:ext uri="{FF2B5EF4-FFF2-40B4-BE49-F238E27FC236}">
                        <a16:creationId xmlns:a16="http://schemas.microsoft.com/office/drawing/2014/main" id="{5F65D454-1E82-4813-915B-21B19FAFBAE1}"/>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0" name="Oval 918">
                    <a:extLst>
                      <a:ext uri="{FF2B5EF4-FFF2-40B4-BE49-F238E27FC236}">
                        <a16:creationId xmlns:a16="http://schemas.microsoft.com/office/drawing/2014/main" id="{6161BCD9-EA66-4807-9DEC-0CAE760F2F81}"/>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26" name="Rectangle 919">
                <a:extLst>
                  <a:ext uri="{FF2B5EF4-FFF2-40B4-BE49-F238E27FC236}">
                    <a16:creationId xmlns:a16="http://schemas.microsoft.com/office/drawing/2014/main" id="{F97FDAAF-2243-4466-85FA-A578DACDC32C}"/>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4" name="Group 920">
              <a:extLst>
                <a:ext uri="{FF2B5EF4-FFF2-40B4-BE49-F238E27FC236}">
                  <a16:creationId xmlns:a16="http://schemas.microsoft.com/office/drawing/2014/main" id="{53FC17D5-9652-48DA-8E5A-5E240888FB72}"/>
                </a:ext>
              </a:extLst>
            </p:cNvPr>
            <p:cNvGrpSpPr>
              <a:grpSpLocks/>
            </p:cNvGrpSpPr>
            <p:nvPr/>
          </p:nvGrpSpPr>
          <p:grpSpPr bwMode="auto">
            <a:xfrm>
              <a:off x="2044" y="1734"/>
              <a:ext cx="277" cy="335"/>
              <a:chOff x="4612" y="3168"/>
              <a:chExt cx="277" cy="335"/>
            </a:xfrm>
          </p:grpSpPr>
          <p:sp>
            <p:nvSpPr>
              <p:cNvPr id="921" name="Oval 921">
                <a:extLst>
                  <a:ext uri="{FF2B5EF4-FFF2-40B4-BE49-F238E27FC236}">
                    <a16:creationId xmlns:a16="http://schemas.microsoft.com/office/drawing/2014/main" id="{A44BBBD0-E2B0-4489-A38A-ACE3EC3B73DD}"/>
                  </a:ext>
                </a:extLst>
              </p:cNvPr>
              <p:cNvSpPr>
                <a:spLocks noChangeArrowheads="1"/>
              </p:cNvSpPr>
              <p:nvPr/>
            </p:nvSpPr>
            <p:spPr bwMode="auto">
              <a:xfrm rot="20719077" flipH="1">
                <a:off x="4612" y="3168"/>
                <a:ext cx="277" cy="321"/>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22" name="Group 922">
                <a:extLst>
                  <a:ext uri="{FF2B5EF4-FFF2-40B4-BE49-F238E27FC236}">
                    <a16:creationId xmlns:a16="http://schemas.microsoft.com/office/drawing/2014/main" id="{047AE111-D6FE-44A2-BA0D-49A575991071}"/>
                  </a:ext>
                </a:extLst>
              </p:cNvPr>
              <p:cNvGrpSpPr>
                <a:grpSpLocks/>
              </p:cNvGrpSpPr>
              <p:nvPr/>
            </p:nvGrpSpPr>
            <p:grpSpPr bwMode="auto">
              <a:xfrm>
                <a:off x="4764" y="3381"/>
                <a:ext cx="74" cy="122"/>
                <a:chOff x="4764" y="3381"/>
                <a:chExt cx="74" cy="122"/>
              </a:xfrm>
            </p:grpSpPr>
            <p:sp>
              <p:nvSpPr>
                <p:cNvPr id="923" name="AutoShape 923">
                  <a:extLst>
                    <a:ext uri="{FF2B5EF4-FFF2-40B4-BE49-F238E27FC236}">
                      <a16:creationId xmlns:a16="http://schemas.microsoft.com/office/drawing/2014/main" id="{9AE31003-1F97-4874-8CB4-FEC624EA7EC3}"/>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4" name="Oval 924">
                  <a:extLst>
                    <a:ext uri="{FF2B5EF4-FFF2-40B4-BE49-F238E27FC236}">
                      <a16:creationId xmlns:a16="http://schemas.microsoft.com/office/drawing/2014/main" id="{7102D6C7-A775-4EE8-8A2E-1CF28E0D2CFC}"/>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5" name="Group 925">
              <a:extLst>
                <a:ext uri="{FF2B5EF4-FFF2-40B4-BE49-F238E27FC236}">
                  <a16:creationId xmlns:a16="http://schemas.microsoft.com/office/drawing/2014/main" id="{DA47B31A-19B8-4677-82EC-19DD66B6830D}"/>
                </a:ext>
              </a:extLst>
            </p:cNvPr>
            <p:cNvGrpSpPr>
              <a:grpSpLocks/>
            </p:cNvGrpSpPr>
            <p:nvPr/>
          </p:nvGrpSpPr>
          <p:grpSpPr bwMode="auto">
            <a:xfrm>
              <a:off x="1301" y="1786"/>
              <a:ext cx="278" cy="360"/>
              <a:chOff x="3746" y="3157"/>
              <a:chExt cx="278" cy="360"/>
            </a:xfrm>
          </p:grpSpPr>
          <p:sp>
            <p:nvSpPr>
              <p:cNvPr id="917" name="Oval 926">
                <a:extLst>
                  <a:ext uri="{FF2B5EF4-FFF2-40B4-BE49-F238E27FC236}">
                    <a16:creationId xmlns:a16="http://schemas.microsoft.com/office/drawing/2014/main" id="{7D554719-A1D0-476A-A6A0-31A301EAE400}"/>
                  </a:ext>
                </a:extLst>
              </p:cNvPr>
              <p:cNvSpPr>
                <a:spLocks noChangeArrowheads="1"/>
              </p:cNvSpPr>
              <p:nvPr/>
            </p:nvSpPr>
            <p:spPr bwMode="auto">
              <a:xfrm rot="880923">
                <a:off x="3746" y="3157"/>
                <a:ext cx="278" cy="334"/>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18" name="Group 927">
                <a:extLst>
                  <a:ext uri="{FF2B5EF4-FFF2-40B4-BE49-F238E27FC236}">
                    <a16:creationId xmlns:a16="http://schemas.microsoft.com/office/drawing/2014/main" id="{7179B4BA-8801-412F-BCE3-71460C9C84F8}"/>
                  </a:ext>
                </a:extLst>
              </p:cNvPr>
              <p:cNvGrpSpPr>
                <a:grpSpLocks/>
              </p:cNvGrpSpPr>
              <p:nvPr/>
            </p:nvGrpSpPr>
            <p:grpSpPr bwMode="auto">
              <a:xfrm rot="20348198" flipH="1">
                <a:off x="3821" y="3395"/>
                <a:ext cx="74" cy="122"/>
                <a:chOff x="4764" y="3381"/>
                <a:chExt cx="74" cy="122"/>
              </a:xfrm>
            </p:grpSpPr>
            <p:sp>
              <p:nvSpPr>
                <p:cNvPr id="919" name="AutoShape 928">
                  <a:extLst>
                    <a:ext uri="{FF2B5EF4-FFF2-40B4-BE49-F238E27FC236}">
                      <a16:creationId xmlns:a16="http://schemas.microsoft.com/office/drawing/2014/main" id="{58378975-C0D4-4100-99DE-6873BF0D12BB}"/>
                    </a:ext>
                  </a:extLst>
                </p:cNvPr>
                <p:cNvSpPr>
                  <a:spLocks noChangeArrowheads="1"/>
                </p:cNvSpPr>
                <p:nvPr/>
              </p:nvSpPr>
              <p:spPr bwMode="auto">
                <a:xfrm rot="-1925555">
                  <a:off x="4764" y="3381"/>
                  <a:ext cx="56" cy="96"/>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20" name="Oval 929">
                  <a:extLst>
                    <a:ext uri="{FF2B5EF4-FFF2-40B4-BE49-F238E27FC236}">
                      <a16:creationId xmlns:a16="http://schemas.microsoft.com/office/drawing/2014/main" id="{EBF60135-FE6E-4E40-862B-62A08A6E40B8}"/>
                    </a:ext>
                  </a:extLst>
                </p:cNvPr>
                <p:cNvSpPr>
                  <a:spLocks noChangeArrowheads="1"/>
                </p:cNvSpPr>
                <p:nvPr/>
              </p:nvSpPr>
              <p:spPr bwMode="auto">
                <a:xfrm rot="-2203683">
                  <a:off x="4798" y="3434"/>
                  <a:ext cx="40"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grpSp>
          <p:nvGrpSpPr>
            <p:cNvPr id="896" name="Group 930">
              <a:extLst>
                <a:ext uri="{FF2B5EF4-FFF2-40B4-BE49-F238E27FC236}">
                  <a16:creationId xmlns:a16="http://schemas.microsoft.com/office/drawing/2014/main" id="{FC150680-3080-4798-92A8-AF4205E5DE38}"/>
                </a:ext>
              </a:extLst>
            </p:cNvPr>
            <p:cNvGrpSpPr>
              <a:grpSpLocks/>
            </p:cNvGrpSpPr>
            <p:nvPr/>
          </p:nvGrpSpPr>
          <p:grpSpPr bwMode="auto">
            <a:xfrm>
              <a:off x="1720" y="102"/>
              <a:ext cx="62" cy="934"/>
              <a:chOff x="4174" y="1140"/>
              <a:chExt cx="62" cy="934"/>
            </a:xfrm>
          </p:grpSpPr>
          <p:sp>
            <p:nvSpPr>
              <p:cNvPr id="915" name="Rectangle 931">
                <a:extLst>
                  <a:ext uri="{FF2B5EF4-FFF2-40B4-BE49-F238E27FC236}">
                    <a16:creationId xmlns:a16="http://schemas.microsoft.com/office/drawing/2014/main" id="{593AAE18-65D7-4A3A-B07E-602F1F09A466}"/>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6" name="Oval 932">
                <a:extLst>
                  <a:ext uri="{FF2B5EF4-FFF2-40B4-BE49-F238E27FC236}">
                    <a16:creationId xmlns:a16="http://schemas.microsoft.com/office/drawing/2014/main" id="{E4500D15-F9E4-4A99-B77D-D3C6EEADCF59}"/>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7" name="Group 933">
              <a:extLst>
                <a:ext uri="{FF2B5EF4-FFF2-40B4-BE49-F238E27FC236}">
                  <a16:creationId xmlns:a16="http://schemas.microsoft.com/office/drawing/2014/main" id="{9C6474B5-58AF-45B1-ABFF-B5D42004C861}"/>
                </a:ext>
              </a:extLst>
            </p:cNvPr>
            <p:cNvGrpSpPr>
              <a:grpSpLocks/>
            </p:cNvGrpSpPr>
            <p:nvPr/>
          </p:nvGrpSpPr>
          <p:grpSpPr bwMode="auto">
            <a:xfrm>
              <a:off x="1726" y="137"/>
              <a:ext cx="62" cy="931"/>
              <a:chOff x="4258" y="1181"/>
              <a:chExt cx="62" cy="931"/>
            </a:xfrm>
          </p:grpSpPr>
          <p:sp>
            <p:nvSpPr>
              <p:cNvPr id="913" name="Rectangle 934">
                <a:extLst>
                  <a:ext uri="{FF2B5EF4-FFF2-40B4-BE49-F238E27FC236}">
                    <a16:creationId xmlns:a16="http://schemas.microsoft.com/office/drawing/2014/main" id="{0E31D803-1734-4C36-AB97-BCD142EF023D}"/>
                  </a:ext>
                </a:extLst>
              </p:cNvPr>
              <p:cNvSpPr>
                <a:spLocks noChangeArrowheads="1"/>
              </p:cNvSpPr>
              <p:nvPr/>
            </p:nvSpPr>
            <p:spPr bwMode="auto">
              <a:xfrm>
                <a:off x="4261" y="1200"/>
                <a:ext cx="56" cy="912"/>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4" name="Oval 935">
                <a:extLst>
                  <a:ext uri="{FF2B5EF4-FFF2-40B4-BE49-F238E27FC236}">
                    <a16:creationId xmlns:a16="http://schemas.microsoft.com/office/drawing/2014/main" id="{29D34253-2ADE-456C-8A86-F9B2FA6E5293}"/>
                  </a:ext>
                </a:extLst>
              </p:cNvPr>
              <p:cNvSpPr>
                <a:spLocks noChangeArrowheads="1"/>
              </p:cNvSpPr>
              <p:nvPr/>
            </p:nvSpPr>
            <p:spPr bwMode="auto">
              <a:xfrm>
                <a:off x="4258" y="1181"/>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8" name="Group 936">
              <a:extLst>
                <a:ext uri="{FF2B5EF4-FFF2-40B4-BE49-F238E27FC236}">
                  <a16:creationId xmlns:a16="http://schemas.microsoft.com/office/drawing/2014/main" id="{AF52174D-5895-465E-A019-A60934745111}"/>
                </a:ext>
              </a:extLst>
            </p:cNvPr>
            <p:cNvGrpSpPr>
              <a:grpSpLocks/>
            </p:cNvGrpSpPr>
            <p:nvPr/>
          </p:nvGrpSpPr>
          <p:grpSpPr bwMode="auto">
            <a:xfrm flipH="1">
              <a:off x="1793" y="105"/>
              <a:ext cx="62" cy="934"/>
              <a:chOff x="4174" y="1140"/>
              <a:chExt cx="62" cy="934"/>
            </a:xfrm>
          </p:grpSpPr>
          <p:sp>
            <p:nvSpPr>
              <p:cNvPr id="911" name="Rectangle 937">
                <a:extLst>
                  <a:ext uri="{FF2B5EF4-FFF2-40B4-BE49-F238E27FC236}">
                    <a16:creationId xmlns:a16="http://schemas.microsoft.com/office/drawing/2014/main" id="{2C2C87D4-1B58-4F0B-9C69-96893DA4C1A9}"/>
                  </a:ext>
                </a:extLst>
              </p:cNvPr>
              <p:cNvSpPr>
                <a:spLocks noChangeArrowheads="1"/>
              </p:cNvSpPr>
              <p:nvPr/>
            </p:nvSpPr>
            <p:spPr bwMode="auto">
              <a:xfrm>
                <a:off x="4176" y="1160"/>
                <a:ext cx="56" cy="914"/>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2" name="Oval 938">
                <a:extLst>
                  <a:ext uri="{FF2B5EF4-FFF2-40B4-BE49-F238E27FC236}">
                    <a16:creationId xmlns:a16="http://schemas.microsoft.com/office/drawing/2014/main" id="{691D011E-9E79-4D5B-8EAE-E29637B22E16}"/>
                  </a:ext>
                </a:extLst>
              </p:cNvPr>
              <p:cNvSpPr>
                <a:spLocks noChangeArrowheads="1"/>
              </p:cNvSpPr>
              <p:nvPr/>
            </p:nvSpPr>
            <p:spPr bwMode="auto">
              <a:xfrm>
                <a:off x="4174" y="114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899" name="Group 939">
              <a:extLst>
                <a:ext uri="{FF2B5EF4-FFF2-40B4-BE49-F238E27FC236}">
                  <a16:creationId xmlns:a16="http://schemas.microsoft.com/office/drawing/2014/main" id="{1D34586C-7659-47E5-A0D8-F9DBDD3346AF}"/>
                </a:ext>
              </a:extLst>
            </p:cNvPr>
            <p:cNvGrpSpPr>
              <a:grpSpLocks/>
            </p:cNvGrpSpPr>
            <p:nvPr/>
          </p:nvGrpSpPr>
          <p:grpSpPr bwMode="auto">
            <a:xfrm>
              <a:off x="1769" y="1215"/>
              <a:ext cx="701" cy="435"/>
              <a:chOff x="4305" y="2263"/>
              <a:chExt cx="701" cy="435"/>
            </a:xfrm>
          </p:grpSpPr>
          <p:grpSp>
            <p:nvGrpSpPr>
              <p:cNvPr id="905" name="Group 940">
                <a:extLst>
                  <a:ext uri="{FF2B5EF4-FFF2-40B4-BE49-F238E27FC236}">
                    <a16:creationId xmlns:a16="http://schemas.microsoft.com/office/drawing/2014/main" id="{A0F38B67-B7E3-43DC-89B0-7964D2B8029A}"/>
                  </a:ext>
                </a:extLst>
              </p:cNvPr>
              <p:cNvGrpSpPr>
                <a:grpSpLocks/>
              </p:cNvGrpSpPr>
              <p:nvPr/>
            </p:nvGrpSpPr>
            <p:grpSpPr bwMode="auto">
              <a:xfrm>
                <a:off x="4707" y="2411"/>
                <a:ext cx="299" cy="287"/>
                <a:chOff x="4836" y="2537"/>
                <a:chExt cx="299" cy="287"/>
              </a:xfrm>
            </p:grpSpPr>
            <p:sp>
              <p:nvSpPr>
                <p:cNvPr id="907" name="Oval 941">
                  <a:extLst>
                    <a:ext uri="{FF2B5EF4-FFF2-40B4-BE49-F238E27FC236}">
                      <a16:creationId xmlns:a16="http://schemas.microsoft.com/office/drawing/2014/main" id="{B4D72A7B-8D0B-42B9-8CBD-5A504629E74A}"/>
                    </a:ext>
                  </a:extLst>
                </p:cNvPr>
                <p:cNvSpPr>
                  <a:spLocks noChangeArrowheads="1"/>
                </p:cNvSpPr>
                <p:nvPr/>
              </p:nvSpPr>
              <p:spPr bwMode="auto">
                <a:xfrm rot="19024970" flipH="1">
                  <a:off x="4836" y="2537"/>
                  <a:ext cx="298" cy="287"/>
                </a:xfrm>
                <a:prstGeom prst="ellipse">
                  <a:avLst/>
                </a:prstGeom>
                <a:solidFill>
                  <a:srgbClr val="FF7C80"/>
                </a:solidFill>
                <a:ln w="9525">
                  <a:solidFill>
                    <a:srgbClr val="0000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08" name="Group 942">
                  <a:extLst>
                    <a:ext uri="{FF2B5EF4-FFF2-40B4-BE49-F238E27FC236}">
                      <a16:creationId xmlns:a16="http://schemas.microsoft.com/office/drawing/2014/main" id="{DC990D82-1B4B-4E72-86C8-EF530C0D0E5E}"/>
                    </a:ext>
                  </a:extLst>
                </p:cNvPr>
                <p:cNvGrpSpPr>
                  <a:grpSpLocks/>
                </p:cNvGrpSpPr>
                <p:nvPr/>
              </p:nvGrpSpPr>
              <p:grpSpPr bwMode="auto">
                <a:xfrm flipH="1">
                  <a:off x="5043" y="2730"/>
                  <a:ext cx="92" cy="72"/>
                  <a:chOff x="3499" y="2734"/>
                  <a:chExt cx="92" cy="72"/>
                </a:xfrm>
              </p:grpSpPr>
              <p:sp>
                <p:nvSpPr>
                  <p:cNvPr id="909" name="AutoShape 943">
                    <a:extLst>
                      <a:ext uri="{FF2B5EF4-FFF2-40B4-BE49-F238E27FC236}">
                        <a16:creationId xmlns:a16="http://schemas.microsoft.com/office/drawing/2014/main" id="{107590A1-5D3E-4E70-BC57-91B655C77A89}"/>
                      </a:ext>
                    </a:extLst>
                  </p:cNvPr>
                  <p:cNvSpPr>
                    <a:spLocks noChangeArrowheads="1"/>
                  </p:cNvSpPr>
                  <p:nvPr/>
                </p:nvSpPr>
                <p:spPr bwMode="auto">
                  <a:xfrm rot="3435404" flipH="1">
                    <a:off x="3535" y="2738"/>
                    <a:ext cx="59" cy="52"/>
                  </a:xfrm>
                  <a:prstGeom prst="triangle">
                    <a:avLst>
                      <a:gd name="adj" fmla="val 50000"/>
                    </a:avLst>
                  </a:prstGeom>
                  <a:solidFill>
                    <a:srgbClr val="FFFFFF"/>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10" name="Oval 944">
                    <a:extLst>
                      <a:ext uri="{FF2B5EF4-FFF2-40B4-BE49-F238E27FC236}">
                        <a16:creationId xmlns:a16="http://schemas.microsoft.com/office/drawing/2014/main" id="{A86F1C83-36DC-44F4-B6EB-D01AEB4A041D}"/>
                      </a:ext>
                    </a:extLst>
                  </p:cNvPr>
                  <p:cNvSpPr>
                    <a:spLocks noChangeArrowheads="1"/>
                  </p:cNvSpPr>
                  <p:nvPr/>
                </p:nvSpPr>
                <p:spPr bwMode="auto">
                  <a:xfrm rot="3713532" flipH="1">
                    <a:off x="3511" y="2749"/>
                    <a:ext cx="45" cy="69"/>
                  </a:xfrm>
                  <a:prstGeom prst="ellipse">
                    <a:avLst/>
                  </a:prstGeom>
                  <a:solidFill>
                    <a:srgbClr val="FFFFFF"/>
                  </a:solidFill>
                  <a:ln w="9525">
                    <a:solidFill>
                      <a:srgbClr val="FFFFFF"/>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sp>
            <p:nvSpPr>
              <p:cNvPr id="906" name="Rectangle 945">
                <a:extLst>
                  <a:ext uri="{FF2B5EF4-FFF2-40B4-BE49-F238E27FC236}">
                    <a16:creationId xmlns:a16="http://schemas.microsoft.com/office/drawing/2014/main" id="{D2097788-8528-4276-A860-86311D80D255}"/>
                  </a:ext>
                </a:extLst>
              </p:cNvPr>
              <p:cNvSpPr>
                <a:spLocks noChangeArrowheads="1"/>
              </p:cNvSpPr>
              <p:nvPr/>
            </p:nvSpPr>
            <p:spPr bwMode="auto">
              <a:xfrm rot="18822260" flipH="1">
                <a:off x="4556" y="2012"/>
                <a:ext cx="27" cy="53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00" name="Group 946">
              <a:extLst>
                <a:ext uri="{FF2B5EF4-FFF2-40B4-BE49-F238E27FC236}">
                  <a16:creationId xmlns:a16="http://schemas.microsoft.com/office/drawing/2014/main" id="{A73C34DF-AEFF-4F72-8434-FA5BAA9A2184}"/>
                </a:ext>
              </a:extLst>
            </p:cNvPr>
            <p:cNvGrpSpPr>
              <a:grpSpLocks/>
            </p:cNvGrpSpPr>
            <p:nvPr/>
          </p:nvGrpSpPr>
          <p:grpSpPr bwMode="auto">
            <a:xfrm>
              <a:off x="1787" y="136"/>
              <a:ext cx="62" cy="937"/>
              <a:chOff x="4315" y="1180"/>
              <a:chExt cx="62" cy="937"/>
            </a:xfrm>
          </p:grpSpPr>
          <p:sp>
            <p:nvSpPr>
              <p:cNvPr id="903" name="Rectangle 947">
                <a:extLst>
                  <a:ext uri="{FF2B5EF4-FFF2-40B4-BE49-F238E27FC236}">
                    <a16:creationId xmlns:a16="http://schemas.microsoft.com/office/drawing/2014/main" id="{5D9898CA-C350-4615-93DE-E5D70916EC28}"/>
                  </a:ext>
                </a:extLst>
              </p:cNvPr>
              <p:cNvSpPr>
                <a:spLocks noChangeArrowheads="1"/>
              </p:cNvSpPr>
              <p:nvPr/>
            </p:nvSpPr>
            <p:spPr bwMode="auto">
              <a:xfrm flipH="1">
                <a:off x="4318" y="1199"/>
                <a:ext cx="56" cy="918"/>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4" name="Oval 948">
                <a:extLst>
                  <a:ext uri="{FF2B5EF4-FFF2-40B4-BE49-F238E27FC236}">
                    <a16:creationId xmlns:a16="http://schemas.microsoft.com/office/drawing/2014/main" id="{4C3C7F79-C6F4-4DFD-9ADC-27637B45D2CD}"/>
                  </a:ext>
                </a:extLst>
              </p:cNvPr>
              <p:cNvSpPr>
                <a:spLocks noChangeArrowheads="1"/>
              </p:cNvSpPr>
              <p:nvPr/>
            </p:nvSpPr>
            <p:spPr bwMode="auto">
              <a:xfrm flipH="1">
                <a:off x="4315" y="1180"/>
                <a:ext cx="62" cy="38"/>
              </a:xfrm>
              <a:prstGeom prst="ellipse">
                <a:avLst/>
              </a:prstGeom>
              <a:solidFill>
                <a:srgbClr val="FF7C80"/>
              </a:solidFill>
              <a:ln w="9525">
                <a:solidFill>
                  <a:srgbClr val="000000"/>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01" name="Rectangle 949">
              <a:extLst>
                <a:ext uri="{FF2B5EF4-FFF2-40B4-BE49-F238E27FC236}">
                  <a16:creationId xmlns:a16="http://schemas.microsoft.com/office/drawing/2014/main" id="{79C23DB2-6A18-4355-8016-9178AC94E7A3}"/>
                </a:ext>
              </a:extLst>
            </p:cNvPr>
            <p:cNvSpPr>
              <a:spLocks noChangeArrowheads="1"/>
            </p:cNvSpPr>
            <p:nvPr/>
          </p:nvSpPr>
          <p:spPr bwMode="auto">
            <a:xfrm rot="1206075">
              <a:off x="1596" y="1040"/>
              <a:ext cx="52" cy="801"/>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02" name="Rectangle 950">
              <a:extLst>
                <a:ext uri="{FF2B5EF4-FFF2-40B4-BE49-F238E27FC236}">
                  <a16:creationId xmlns:a16="http://schemas.microsoft.com/office/drawing/2014/main" id="{44C70B06-D7F3-4190-BCA2-C6059F17088F}"/>
                </a:ext>
              </a:extLst>
            </p:cNvPr>
            <p:cNvSpPr>
              <a:spLocks noChangeArrowheads="1"/>
            </p:cNvSpPr>
            <p:nvPr/>
          </p:nvSpPr>
          <p:spPr bwMode="auto">
            <a:xfrm rot="20163506" flipH="1">
              <a:off x="1951" y="1032"/>
              <a:ext cx="49" cy="780"/>
            </a:xfrm>
            <a:prstGeom prst="rect">
              <a:avLst/>
            </a:prstGeom>
            <a:solidFill>
              <a:srgbClr val="FF7C80"/>
            </a:solidFill>
            <a:ln w="9525">
              <a:solidFill>
                <a:srgbClr val="000000"/>
              </a:solidFill>
              <a:miter lim="800000"/>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931" name="Group 951">
            <a:extLst>
              <a:ext uri="{FF2B5EF4-FFF2-40B4-BE49-F238E27FC236}">
                <a16:creationId xmlns:a16="http://schemas.microsoft.com/office/drawing/2014/main" id="{099A93AB-1202-40A3-960B-0985B63CECC9}"/>
              </a:ext>
            </a:extLst>
          </p:cNvPr>
          <p:cNvGrpSpPr>
            <a:grpSpLocks/>
          </p:cNvGrpSpPr>
          <p:nvPr/>
        </p:nvGrpSpPr>
        <p:grpSpPr bwMode="auto">
          <a:xfrm>
            <a:off x="7949654" y="6091719"/>
            <a:ext cx="320675" cy="246063"/>
            <a:chOff x="4417" y="1473"/>
            <a:chExt cx="202" cy="155"/>
          </a:xfrm>
        </p:grpSpPr>
        <p:grpSp>
          <p:nvGrpSpPr>
            <p:cNvPr id="932" name="Group 952">
              <a:extLst>
                <a:ext uri="{FF2B5EF4-FFF2-40B4-BE49-F238E27FC236}">
                  <a16:creationId xmlns:a16="http://schemas.microsoft.com/office/drawing/2014/main" id="{9283332A-EFB1-414B-B104-3CF0C42D484E}"/>
                </a:ext>
              </a:extLst>
            </p:cNvPr>
            <p:cNvGrpSpPr>
              <a:grpSpLocks/>
            </p:cNvGrpSpPr>
            <p:nvPr/>
          </p:nvGrpSpPr>
          <p:grpSpPr bwMode="auto">
            <a:xfrm rot="-7919999">
              <a:off x="4467" y="1466"/>
              <a:ext cx="100" cy="200"/>
              <a:chOff x="4064" y="1684"/>
              <a:chExt cx="100" cy="200"/>
            </a:xfrm>
          </p:grpSpPr>
          <p:sp>
            <p:nvSpPr>
              <p:cNvPr id="934" name="Freeform 953">
                <a:extLst>
                  <a:ext uri="{FF2B5EF4-FFF2-40B4-BE49-F238E27FC236}">
                    <a16:creationId xmlns:a16="http://schemas.microsoft.com/office/drawing/2014/main" id="{230A6A89-8738-40DC-9C80-43633CB1DD52}"/>
                  </a:ext>
                </a:extLst>
              </p:cNvPr>
              <p:cNvSpPr>
                <a:spLocks/>
              </p:cNvSpPr>
              <p:nvPr/>
            </p:nvSpPr>
            <p:spPr bwMode="auto">
              <a:xfrm>
                <a:off x="4064" y="1742"/>
                <a:ext cx="100" cy="142"/>
              </a:xfrm>
              <a:custGeom>
                <a:avLst/>
                <a:gdLst>
                  <a:gd name="T0" fmla="*/ 0 w 220"/>
                  <a:gd name="T1" fmla="*/ 0 h 376"/>
                  <a:gd name="T2" fmla="*/ 0 w 220"/>
                  <a:gd name="T3" fmla="*/ 0 h 376"/>
                  <a:gd name="T4" fmla="*/ 0 w 220"/>
                  <a:gd name="T5" fmla="*/ 0 h 376"/>
                  <a:gd name="T6" fmla="*/ 0 w 220"/>
                  <a:gd name="T7" fmla="*/ 0 h 376"/>
                  <a:gd name="T8" fmla="*/ 0 w 220"/>
                  <a:gd name="T9" fmla="*/ 0 h 376"/>
                  <a:gd name="T10" fmla="*/ 0 w 220"/>
                  <a:gd name="T11" fmla="*/ 0 h 376"/>
                  <a:gd name="T12" fmla="*/ 0 w 220"/>
                  <a:gd name="T13" fmla="*/ 0 h 376"/>
                  <a:gd name="T14" fmla="*/ 0 w 220"/>
                  <a:gd name="T15" fmla="*/ 0 h 376"/>
                  <a:gd name="T16" fmla="*/ 0 w 220"/>
                  <a:gd name="T17" fmla="*/ 0 h 376"/>
                  <a:gd name="T18" fmla="*/ 0 w 220"/>
                  <a:gd name="T19" fmla="*/ 0 h 376"/>
                  <a:gd name="T20" fmla="*/ 0 w 220"/>
                  <a:gd name="T21" fmla="*/ 0 h 376"/>
                  <a:gd name="T22" fmla="*/ 0 w 220"/>
                  <a:gd name="T23" fmla="*/ 0 h 376"/>
                  <a:gd name="T24" fmla="*/ 0 w 220"/>
                  <a:gd name="T25" fmla="*/ 0 h 376"/>
                  <a:gd name="T26" fmla="*/ 0 w 220"/>
                  <a:gd name="T27" fmla="*/ 0 h 376"/>
                  <a:gd name="T28" fmla="*/ 0 w 220"/>
                  <a:gd name="T29" fmla="*/ 0 h 376"/>
                  <a:gd name="T30" fmla="*/ 0 w 220"/>
                  <a:gd name="T31" fmla="*/ 0 h 3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76"/>
                  <a:gd name="T50" fmla="*/ 220 w 220"/>
                  <a:gd name="T51" fmla="*/ 376 h 3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76">
                    <a:moveTo>
                      <a:pt x="220" y="150"/>
                    </a:moveTo>
                    <a:lnTo>
                      <a:pt x="220" y="70"/>
                    </a:lnTo>
                    <a:lnTo>
                      <a:pt x="220" y="36"/>
                    </a:lnTo>
                    <a:lnTo>
                      <a:pt x="214" y="12"/>
                    </a:lnTo>
                    <a:lnTo>
                      <a:pt x="198" y="0"/>
                    </a:lnTo>
                    <a:lnTo>
                      <a:pt x="164" y="0"/>
                    </a:lnTo>
                    <a:lnTo>
                      <a:pt x="32" y="0"/>
                    </a:lnTo>
                    <a:lnTo>
                      <a:pt x="6" y="12"/>
                    </a:lnTo>
                    <a:lnTo>
                      <a:pt x="2" y="30"/>
                    </a:lnTo>
                    <a:lnTo>
                      <a:pt x="2" y="314"/>
                    </a:lnTo>
                    <a:lnTo>
                      <a:pt x="0" y="344"/>
                    </a:lnTo>
                    <a:lnTo>
                      <a:pt x="10" y="364"/>
                    </a:lnTo>
                    <a:lnTo>
                      <a:pt x="28" y="376"/>
                    </a:lnTo>
                    <a:lnTo>
                      <a:pt x="140" y="376"/>
                    </a:lnTo>
                    <a:lnTo>
                      <a:pt x="220" y="250"/>
                    </a:lnTo>
                    <a:lnTo>
                      <a:pt x="220" y="136"/>
                    </a:lnTo>
                  </a:path>
                </a:pathLst>
              </a:cu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35" name="Line 954">
                <a:extLst>
                  <a:ext uri="{FF2B5EF4-FFF2-40B4-BE49-F238E27FC236}">
                    <a16:creationId xmlns:a16="http://schemas.microsoft.com/office/drawing/2014/main" id="{BBF3B500-EAEB-4FE9-8E47-F31419D0710C}"/>
                  </a:ext>
                </a:extLst>
              </p:cNvPr>
              <p:cNvSpPr>
                <a:spLocks noChangeShapeType="1"/>
              </p:cNvSpPr>
              <p:nvPr/>
            </p:nvSpPr>
            <p:spPr bwMode="auto">
              <a:xfrm flipV="1">
                <a:off x="4118" y="1684"/>
                <a:ext cx="0" cy="5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3" name="Text Box 955">
              <a:extLst>
                <a:ext uri="{FF2B5EF4-FFF2-40B4-BE49-F238E27FC236}">
                  <a16:creationId xmlns:a16="http://schemas.microsoft.com/office/drawing/2014/main" id="{E8FA94D7-3858-4B4C-AED2-FFC7223A4CB2}"/>
                </a:ext>
              </a:extLst>
            </p:cNvPr>
            <p:cNvSpPr txBox="1">
              <a:spLocks noChangeArrowheads="1"/>
            </p:cNvSpPr>
            <p:nvPr/>
          </p:nvSpPr>
          <p:spPr bwMode="auto">
            <a:xfrm>
              <a:off x="4444" y="1473"/>
              <a:ext cx="175" cy="1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fr-CH" sz="1000" b="0" i="0" u="none" strike="noStrike" kern="0" cap="none" spc="0" normalizeH="0" baseline="0" noProof="0">
                  <a:ln>
                    <a:noFill/>
                  </a:ln>
                  <a:solidFill>
                    <a:srgbClr val="000000"/>
                  </a:solidFill>
                  <a:effectLst/>
                  <a:uLnTx/>
                  <a:uFillTx/>
                  <a:latin typeface="Arial" charset="0"/>
                  <a:ea typeface="MS PGothic" charset="0"/>
                </a:rPr>
                <a:t>C</a:t>
              </a:r>
              <a:endParaRPr kumimoji="0" lang="fr-FR" sz="10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36" name="Text Box 956">
            <a:extLst>
              <a:ext uri="{FF2B5EF4-FFF2-40B4-BE49-F238E27FC236}">
                <a16:creationId xmlns:a16="http://schemas.microsoft.com/office/drawing/2014/main" id="{15150F90-A627-41B0-B70B-836A08CBE43F}"/>
              </a:ext>
            </a:extLst>
          </p:cNvPr>
          <p:cNvSpPr txBox="1">
            <a:spLocks noChangeArrowheads="1"/>
          </p:cNvSpPr>
          <p:nvPr/>
        </p:nvSpPr>
        <p:spPr bwMode="auto">
          <a:xfrm>
            <a:off x="5554748" y="5752267"/>
            <a:ext cx="192552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a:solidFill>
                  <a:srgbClr val="FFFFFF"/>
                </a:solidFill>
                <a:latin typeface="Calibri Light" panose="020F0302020204030204" pitchFamily="34" charset="0"/>
                <a:cs typeface="Calibri Light" panose="020F0302020204030204" pitchFamily="34" charset="0"/>
              </a:rPr>
              <a:t>Acute phase </a:t>
            </a:r>
            <a:r>
              <a:rPr lang="fr-CH" sz="1600" dirty="0" err="1">
                <a:solidFill>
                  <a:srgbClr val="FFFFFF"/>
                </a:solidFill>
                <a:latin typeface="Calibri Light" panose="020F0302020204030204" pitchFamily="34" charset="0"/>
                <a:cs typeface="Calibri Light" panose="020F0302020204030204" pitchFamily="34" charset="0"/>
              </a:rPr>
              <a:t>proteins</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937" name="Text Box 957">
            <a:extLst>
              <a:ext uri="{FF2B5EF4-FFF2-40B4-BE49-F238E27FC236}">
                <a16:creationId xmlns:a16="http://schemas.microsoft.com/office/drawing/2014/main" id="{08DD455A-2269-4D02-A683-0172D68D7918}"/>
              </a:ext>
            </a:extLst>
          </p:cNvPr>
          <p:cNvSpPr txBox="1">
            <a:spLocks noChangeArrowheads="1"/>
          </p:cNvSpPr>
          <p:nvPr/>
        </p:nvSpPr>
        <p:spPr bwMode="auto">
          <a:xfrm>
            <a:off x="7649647" y="5760502"/>
            <a:ext cx="125348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FFFFFF"/>
                </a:solidFill>
                <a:latin typeface="Calibri Light" panose="020F0302020204030204" pitchFamily="34" charset="0"/>
                <a:cs typeface="Calibri Light" panose="020F0302020204030204" pitchFamily="34" charset="0"/>
              </a:rPr>
              <a:t>Complement</a:t>
            </a:r>
            <a:endParaRPr lang="fr-FR" sz="1600" dirty="0">
              <a:solidFill>
                <a:srgbClr val="FFFFFF"/>
              </a:solidFill>
              <a:latin typeface="Calibri Light" panose="020F0302020204030204" pitchFamily="34" charset="0"/>
              <a:cs typeface="Calibri Light" panose="020F0302020204030204" pitchFamily="34" charset="0"/>
            </a:endParaRPr>
          </a:p>
        </p:txBody>
      </p:sp>
      <p:sp>
        <p:nvSpPr>
          <p:cNvPr id="938" name="Text Box 971">
            <a:extLst>
              <a:ext uri="{FF2B5EF4-FFF2-40B4-BE49-F238E27FC236}">
                <a16:creationId xmlns:a16="http://schemas.microsoft.com/office/drawing/2014/main" id="{9440B975-3D29-4F01-8495-9B3294CAA9B9}"/>
              </a:ext>
            </a:extLst>
          </p:cNvPr>
          <p:cNvSpPr txBox="1">
            <a:spLocks noChangeArrowheads="1"/>
          </p:cNvSpPr>
          <p:nvPr/>
        </p:nvSpPr>
        <p:spPr bwMode="auto">
          <a:xfrm>
            <a:off x="6500556" y="5193747"/>
            <a:ext cx="1263487"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defTabSz="914400" fontAlgn="base">
              <a:spcBef>
                <a:spcPct val="0"/>
              </a:spcBef>
              <a:spcAft>
                <a:spcPct val="0"/>
              </a:spcAft>
            </a:pPr>
            <a:r>
              <a:rPr lang="fr-CH" sz="1600" dirty="0" err="1">
                <a:solidFill>
                  <a:srgbClr val="000000"/>
                </a:solidFill>
                <a:latin typeface="Calibri Light" panose="020F0302020204030204" pitchFamily="34" charset="0"/>
                <a:cs typeface="Calibri Light" panose="020F0302020204030204" pitchFamily="34" charset="0"/>
              </a:rPr>
              <a:t>Dendritic</a:t>
            </a:r>
            <a:r>
              <a:rPr lang="fr-CH" sz="1600" dirty="0">
                <a:solidFill>
                  <a:srgbClr val="000000"/>
                </a:solidFill>
                <a:latin typeface="Calibri Light" panose="020F0302020204030204" pitchFamily="34" charset="0"/>
                <a:cs typeface="Calibri Light" panose="020F0302020204030204" pitchFamily="34" charset="0"/>
              </a:rPr>
              <a:t> </a:t>
            </a:r>
            <a:r>
              <a:rPr lang="fr-CH" sz="1600" dirty="0" err="1">
                <a:solidFill>
                  <a:srgbClr val="000000"/>
                </a:solidFill>
                <a:latin typeface="Calibri Light" panose="020F0302020204030204" pitchFamily="34" charset="0"/>
                <a:cs typeface="Calibri Light" panose="020F0302020204030204" pitchFamily="34" charset="0"/>
              </a:rPr>
              <a:t>cell</a:t>
            </a:r>
            <a:endParaRPr lang="fr-FR" sz="1600" dirty="0">
              <a:solidFill>
                <a:srgbClr val="000000"/>
              </a:solidFill>
              <a:latin typeface="Calibri Light" panose="020F0302020204030204" pitchFamily="34" charset="0"/>
              <a:cs typeface="Calibri Light" panose="020F0302020204030204" pitchFamily="34" charset="0"/>
            </a:endParaRPr>
          </a:p>
        </p:txBody>
      </p:sp>
      <p:sp>
        <p:nvSpPr>
          <p:cNvPr id="939" name="Freeform 972">
            <a:extLst>
              <a:ext uri="{FF2B5EF4-FFF2-40B4-BE49-F238E27FC236}">
                <a16:creationId xmlns:a16="http://schemas.microsoft.com/office/drawing/2014/main" id="{DB0C4717-AA9D-4FFB-BE3A-5E11C8FAFDD2}"/>
              </a:ext>
            </a:extLst>
          </p:cNvPr>
          <p:cNvSpPr>
            <a:spLocks/>
          </p:cNvSpPr>
          <p:nvPr/>
        </p:nvSpPr>
        <p:spPr bwMode="auto">
          <a:xfrm>
            <a:off x="6765737" y="4637876"/>
            <a:ext cx="471488" cy="568325"/>
          </a:xfrm>
          <a:custGeom>
            <a:avLst/>
            <a:gdLst>
              <a:gd name="T0" fmla="*/ 1 w 561"/>
              <a:gd name="T1" fmla="*/ 1 h 548"/>
              <a:gd name="T2" fmla="*/ 1 w 561"/>
              <a:gd name="T3" fmla="*/ 1 h 548"/>
              <a:gd name="T4" fmla="*/ 1 w 561"/>
              <a:gd name="T5" fmla="*/ 1 h 548"/>
              <a:gd name="T6" fmla="*/ 1 w 561"/>
              <a:gd name="T7" fmla="*/ 1 h 548"/>
              <a:gd name="T8" fmla="*/ 1 w 561"/>
              <a:gd name="T9" fmla="*/ 1 h 548"/>
              <a:gd name="T10" fmla="*/ 1 w 561"/>
              <a:gd name="T11" fmla="*/ 1 h 548"/>
              <a:gd name="T12" fmla="*/ 1 w 561"/>
              <a:gd name="T13" fmla="*/ 1 h 548"/>
              <a:gd name="T14" fmla="*/ 1 w 561"/>
              <a:gd name="T15" fmla="*/ 1 h 548"/>
              <a:gd name="T16" fmla="*/ 1 w 561"/>
              <a:gd name="T17" fmla="*/ 1 h 548"/>
              <a:gd name="T18" fmla="*/ 1 w 561"/>
              <a:gd name="T19" fmla="*/ 1 h 548"/>
              <a:gd name="T20" fmla="*/ 1 w 561"/>
              <a:gd name="T21" fmla="*/ 1 h 548"/>
              <a:gd name="T22" fmla="*/ 1 w 561"/>
              <a:gd name="T23" fmla="*/ 1 h 548"/>
              <a:gd name="T24" fmla="*/ 1 w 561"/>
              <a:gd name="T25" fmla="*/ 1 h 548"/>
              <a:gd name="T26" fmla="*/ 1 w 561"/>
              <a:gd name="T27" fmla="*/ 1 h 548"/>
              <a:gd name="T28" fmla="*/ 1 w 561"/>
              <a:gd name="T29" fmla="*/ 1 h 548"/>
              <a:gd name="T30" fmla="*/ 1 w 561"/>
              <a:gd name="T31" fmla="*/ 1 h 548"/>
              <a:gd name="T32" fmla="*/ 1 w 561"/>
              <a:gd name="T33" fmla="*/ 1 h 548"/>
              <a:gd name="T34" fmla="*/ 1 w 561"/>
              <a:gd name="T35" fmla="*/ 1 h 548"/>
              <a:gd name="T36" fmla="*/ 1 w 561"/>
              <a:gd name="T37" fmla="*/ 1 h 548"/>
              <a:gd name="T38" fmla="*/ 1 w 561"/>
              <a:gd name="T39" fmla="*/ 1 h 548"/>
              <a:gd name="T40" fmla="*/ 1 w 561"/>
              <a:gd name="T41" fmla="*/ 1 h 548"/>
              <a:gd name="T42" fmla="*/ 1 w 561"/>
              <a:gd name="T43" fmla="*/ 1 h 548"/>
              <a:gd name="T44" fmla="*/ 1 w 561"/>
              <a:gd name="T45" fmla="*/ 1 h 548"/>
              <a:gd name="T46" fmla="*/ 1 w 561"/>
              <a:gd name="T47" fmla="*/ 1 h 548"/>
              <a:gd name="T48" fmla="*/ 1 w 561"/>
              <a:gd name="T49" fmla="*/ 1 h 548"/>
              <a:gd name="T50" fmla="*/ 1 w 561"/>
              <a:gd name="T51" fmla="*/ 1 h 548"/>
              <a:gd name="T52" fmla="*/ 1 w 561"/>
              <a:gd name="T53" fmla="*/ 1 h 548"/>
              <a:gd name="T54" fmla="*/ 1 w 561"/>
              <a:gd name="T55" fmla="*/ 1 h 548"/>
              <a:gd name="T56" fmla="*/ 1 w 561"/>
              <a:gd name="T57" fmla="*/ 1 h 548"/>
              <a:gd name="T58" fmla="*/ 1 w 561"/>
              <a:gd name="T59" fmla="*/ 1 h 548"/>
              <a:gd name="T60" fmla="*/ 1 w 561"/>
              <a:gd name="T61" fmla="*/ 1 h 548"/>
              <a:gd name="T62" fmla="*/ 1 w 561"/>
              <a:gd name="T63" fmla="*/ 1 h 548"/>
              <a:gd name="T64" fmla="*/ 1 w 561"/>
              <a:gd name="T65" fmla="*/ 1 h 548"/>
              <a:gd name="T66" fmla="*/ 1 w 561"/>
              <a:gd name="T67" fmla="*/ 1 h 548"/>
              <a:gd name="T68" fmla="*/ 1 w 561"/>
              <a:gd name="T69" fmla="*/ 1 h 548"/>
              <a:gd name="T70" fmla="*/ 1 w 561"/>
              <a:gd name="T71" fmla="*/ 1 h 548"/>
              <a:gd name="T72" fmla="*/ 1 w 561"/>
              <a:gd name="T73" fmla="*/ 1 h 548"/>
              <a:gd name="T74" fmla="*/ 1 w 561"/>
              <a:gd name="T75" fmla="*/ 1 h 548"/>
              <a:gd name="T76" fmla="*/ 1 w 561"/>
              <a:gd name="T77" fmla="*/ 1 h 548"/>
              <a:gd name="T78" fmla="*/ 1 w 561"/>
              <a:gd name="T79" fmla="*/ 1 h 548"/>
              <a:gd name="T80" fmla="*/ 1 w 561"/>
              <a:gd name="T81" fmla="*/ 1 h 548"/>
              <a:gd name="T82" fmla="*/ 1 w 561"/>
              <a:gd name="T83" fmla="*/ 1 h 548"/>
              <a:gd name="T84" fmla="*/ 1 w 561"/>
              <a:gd name="T85" fmla="*/ 1 h 548"/>
              <a:gd name="T86" fmla="*/ 1 w 561"/>
              <a:gd name="T87" fmla="*/ 1 h 548"/>
              <a:gd name="T88" fmla="*/ 1 w 561"/>
              <a:gd name="T89" fmla="*/ 1 h 548"/>
              <a:gd name="T90" fmla="*/ 1 w 561"/>
              <a:gd name="T91" fmla="*/ 1 h 548"/>
              <a:gd name="T92" fmla="*/ 1 w 561"/>
              <a:gd name="T93" fmla="*/ 1 h 548"/>
              <a:gd name="T94" fmla="*/ 1 w 561"/>
              <a:gd name="T95" fmla="*/ 1 h 548"/>
              <a:gd name="T96" fmla="*/ 1 w 561"/>
              <a:gd name="T97" fmla="*/ 1 h 548"/>
              <a:gd name="T98" fmla="*/ 1 w 561"/>
              <a:gd name="T99" fmla="*/ 1 h 548"/>
              <a:gd name="T100" fmla="*/ 1 w 561"/>
              <a:gd name="T101" fmla="*/ 1 h 548"/>
              <a:gd name="T102" fmla="*/ 1 w 561"/>
              <a:gd name="T103" fmla="*/ 1 h 548"/>
              <a:gd name="T104" fmla="*/ 1 w 561"/>
              <a:gd name="T105" fmla="*/ 1 h 548"/>
              <a:gd name="T106" fmla="*/ 1 w 561"/>
              <a:gd name="T107" fmla="*/ 1 h 548"/>
              <a:gd name="T108" fmla="*/ 1 w 561"/>
              <a:gd name="T109" fmla="*/ 1 h 548"/>
              <a:gd name="T110" fmla="*/ 1 w 561"/>
              <a:gd name="T111" fmla="*/ 1 h 548"/>
              <a:gd name="T112" fmla="*/ 1 w 561"/>
              <a:gd name="T113" fmla="*/ 1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1"/>
              <a:gd name="T172" fmla="*/ 0 h 548"/>
              <a:gd name="T173" fmla="*/ 561 w 561"/>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1" h="548">
                <a:moveTo>
                  <a:pt x="265" y="250"/>
                </a:moveTo>
                <a:cubicBezTo>
                  <a:pt x="281" y="245"/>
                  <a:pt x="379" y="180"/>
                  <a:pt x="403" y="148"/>
                </a:cubicBezTo>
                <a:cubicBezTo>
                  <a:pt x="427" y="116"/>
                  <a:pt x="396" y="71"/>
                  <a:pt x="409" y="58"/>
                </a:cubicBezTo>
                <a:cubicBezTo>
                  <a:pt x="422" y="45"/>
                  <a:pt x="471" y="54"/>
                  <a:pt x="481" y="70"/>
                </a:cubicBezTo>
                <a:cubicBezTo>
                  <a:pt x="491" y="86"/>
                  <a:pt x="479" y="135"/>
                  <a:pt x="469" y="154"/>
                </a:cubicBezTo>
                <a:cubicBezTo>
                  <a:pt x="459" y="173"/>
                  <a:pt x="435" y="175"/>
                  <a:pt x="421" y="184"/>
                </a:cubicBezTo>
                <a:cubicBezTo>
                  <a:pt x="407" y="193"/>
                  <a:pt x="405" y="197"/>
                  <a:pt x="385" y="208"/>
                </a:cubicBezTo>
                <a:cubicBezTo>
                  <a:pt x="365" y="219"/>
                  <a:pt x="312" y="234"/>
                  <a:pt x="301" y="250"/>
                </a:cubicBezTo>
                <a:cubicBezTo>
                  <a:pt x="290" y="266"/>
                  <a:pt x="305" y="295"/>
                  <a:pt x="319" y="304"/>
                </a:cubicBezTo>
                <a:cubicBezTo>
                  <a:pt x="333" y="313"/>
                  <a:pt x="362" y="311"/>
                  <a:pt x="385" y="304"/>
                </a:cubicBezTo>
                <a:cubicBezTo>
                  <a:pt x="408" y="297"/>
                  <a:pt x="430" y="271"/>
                  <a:pt x="457" y="262"/>
                </a:cubicBezTo>
                <a:cubicBezTo>
                  <a:pt x="484" y="253"/>
                  <a:pt x="533" y="244"/>
                  <a:pt x="547" y="250"/>
                </a:cubicBezTo>
                <a:cubicBezTo>
                  <a:pt x="561" y="256"/>
                  <a:pt x="552" y="287"/>
                  <a:pt x="541" y="298"/>
                </a:cubicBezTo>
                <a:cubicBezTo>
                  <a:pt x="530" y="309"/>
                  <a:pt x="500" y="312"/>
                  <a:pt x="481" y="316"/>
                </a:cubicBezTo>
                <a:cubicBezTo>
                  <a:pt x="462" y="320"/>
                  <a:pt x="455" y="321"/>
                  <a:pt x="427" y="322"/>
                </a:cubicBezTo>
                <a:cubicBezTo>
                  <a:pt x="399" y="323"/>
                  <a:pt x="333" y="316"/>
                  <a:pt x="313" y="322"/>
                </a:cubicBezTo>
                <a:cubicBezTo>
                  <a:pt x="293" y="328"/>
                  <a:pt x="294" y="341"/>
                  <a:pt x="307" y="358"/>
                </a:cubicBezTo>
                <a:cubicBezTo>
                  <a:pt x="320" y="375"/>
                  <a:pt x="371" y="407"/>
                  <a:pt x="391" y="424"/>
                </a:cubicBezTo>
                <a:cubicBezTo>
                  <a:pt x="411" y="441"/>
                  <a:pt x="418" y="446"/>
                  <a:pt x="427" y="460"/>
                </a:cubicBezTo>
                <a:cubicBezTo>
                  <a:pt x="436" y="474"/>
                  <a:pt x="447" y="496"/>
                  <a:pt x="445" y="508"/>
                </a:cubicBezTo>
                <a:cubicBezTo>
                  <a:pt x="443" y="520"/>
                  <a:pt x="431" y="540"/>
                  <a:pt x="415" y="532"/>
                </a:cubicBezTo>
                <a:cubicBezTo>
                  <a:pt x="399" y="524"/>
                  <a:pt x="366" y="481"/>
                  <a:pt x="349" y="460"/>
                </a:cubicBezTo>
                <a:cubicBezTo>
                  <a:pt x="332" y="439"/>
                  <a:pt x="322" y="423"/>
                  <a:pt x="313" y="406"/>
                </a:cubicBezTo>
                <a:cubicBezTo>
                  <a:pt x="304" y="389"/>
                  <a:pt x="305" y="355"/>
                  <a:pt x="295" y="358"/>
                </a:cubicBezTo>
                <a:cubicBezTo>
                  <a:pt x="285" y="361"/>
                  <a:pt x="258" y="405"/>
                  <a:pt x="253" y="424"/>
                </a:cubicBezTo>
                <a:cubicBezTo>
                  <a:pt x="248" y="443"/>
                  <a:pt x="265" y="455"/>
                  <a:pt x="265" y="472"/>
                </a:cubicBezTo>
                <a:cubicBezTo>
                  <a:pt x="265" y="489"/>
                  <a:pt x="263" y="514"/>
                  <a:pt x="253" y="526"/>
                </a:cubicBezTo>
                <a:cubicBezTo>
                  <a:pt x="243" y="538"/>
                  <a:pt x="219" y="542"/>
                  <a:pt x="205" y="544"/>
                </a:cubicBezTo>
                <a:cubicBezTo>
                  <a:pt x="191" y="546"/>
                  <a:pt x="174" y="548"/>
                  <a:pt x="169" y="538"/>
                </a:cubicBezTo>
                <a:cubicBezTo>
                  <a:pt x="164" y="528"/>
                  <a:pt x="170" y="498"/>
                  <a:pt x="175" y="484"/>
                </a:cubicBezTo>
                <a:cubicBezTo>
                  <a:pt x="180" y="470"/>
                  <a:pt x="189" y="469"/>
                  <a:pt x="199" y="454"/>
                </a:cubicBezTo>
                <a:cubicBezTo>
                  <a:pt x="209" y="439"/>
                  <a:pt x="226" y="414"/>
                  <a:pt x="235" y="394"/>
                </a:cubicBezTo>
                <a:cubicBezTo>
                  <a:pt x="244" y="374"/>
                  <a:pt x="253" y="350"/>
                  <a:pt x="253" y="334"/>
                </a:cubicBezTo>
                <a:cubicBezTo>
                  <a:pt x="253" y="318"/>
                  <a:pt x="252" y="295"/>
                  <a:pt x="235" y="298"/>
                </a:cubicBezTo>
                <a:cubicBezTo>
                  <a:pt x="218" y="301"/>
                  <a:pt x="168" y="331"/>
                  <a:pt x="151" y="352"/>
                </a:cubicBezTo>
                <a:cubicBezTo>
                  <a:pt x="134" y="373"/>
                  <a:pt x="146" y="403"/>
                  <a:pt x="133" y="424"/>
                </a:cubicBezTo>
                <a:cubicBezTo>
                  <a:pt x="120" y="445"/>
                  <a:pt x="87" y="475"/>
                  <a:pt x="73" y="478"/>
                </a:cubicBezTo>
                <a:cubicBezTo>
                  <a:pt x="59" y="481"/>
                  <a:pt x="52" y="458"/>
                  <a:pt x="49" y="442"/>
                </a:cubicBezTo>
                <a:cubicBezTo>
                  <a:pt x="46" y="426"/>
                  <a:pt x="47" y="402"/>
                  <a:pt x="55" y="382"/>
                </a:cubicBezTo>
                <a:cubicBezTo>
                  <a:pt x="63" y="362"/>
                  <a:pt x="78" y="340"/>
                  <a:pt x="97" y="322"/>
                </a:cubicBezTo>
                <a:cubicBezTo>
                  <a:pt x="116" y="304"/>
                  <a:pt x="149" y="285"/>
                  <a:pt x="169" y="274"/>
                </a:cubicBezTo>
                <a:cubicBezTo>
                  <a:pt x="189" y="263"/>
                  <a:pt x="211" y="266"/>
                  <a:pt x="217" y="256"/>
                </a:cubicBezTo>
                <a:cubicBezTo>
                  <a:pt x="223" y="246"/>
                  <a:pt x="220" y="223"/>
                  <a:pt x="205" y="214"/>
                </a:cubicBezTo>
                <a:cubicBezTo>
                  <a:pt x="190" y="205"/>
                  <a:pt x="149" y="204"/>
                  <a:pt x="127" y="202"/>
                </a:cubicBezTo>
                <a:cubicBezTo>
                  <a:pt x="105" y="200"/>
                  <a:pt x="94" y="209"/>
                  <a:pt x="73" y="202"/>
                </a:cubicBezTo>
                <a:cubicBezTo>
                  <a:pt x="52" y="195"/>
                  <a:pt x="0" y="172"/>
                  <a:pt x="1" y="160"/>
                </a:cubicBezTo>
                <a:cubicBezTo>
                  <a:pt x="2" y="148"/>
                  <a:pt x="50" y="132"/>
                  <a:pt x="79" y="130"/>
                </a:cubicBezTo>
                <a:cubicBezTo>
                  <a:pt x="108" y="128"/>
                  <a:pt x="148" y="137"/>
                  <a:pt x="175" y="148"/>
                </a:cubicBezTo>
                <a:cubicBezTo>
                  <a:pt x="202" y="159"/>
                  <a:pt x="224" y="193"/>
                  <a:pt x="241" y="196"/>
                </a:cubicBezTo>
                <a:cubicBezTo>
                  <a:pt x="258" y="199"/>
                  <a:pt x="271" y="183"/>
                  <a:pt x="277" y="166"/>
                </a:cubicBezTo>
                <a:cubicBezTo>
                  <a:pt x="283" y="149"/>
                  <a:pt x="275" y="117"/>
                  <a:pt x="277" y="94"/>
                </a:cubicBezTo>
                <a:cubicBezTo>
                  <a:pt x="279" y="71"/>
                  <a:pt x="282" y="43"/>
                  <a:pt x="289" y="28"/>
                </a:cubicBezTo>
                <a:cubicBezTo>
                  <a:pt x="296" y="13"/>
                  <a:pt x="308" y="0"/>
                  <a:pt x="319" y="4"/>
                </a:cubicBezTo>
                <a:cubicBezTo>
                  <a:pt x="330" y="8"/>
                  <a:pt x="351" y="34"/>
                  <a:pt x="355" y="52"/>
                </a:cubicBezTo>
                <a:cubicBezTo>
                  <a:pt x="359" y="70"/>
                  <a:pt x="351" y="91"/>
                  <a:pt x="343" y="112"/>
                </a:cubicBezTo>
                <a:cubicBezTo>
                  <a:pt x="335" y="133"/>
                  <a:pt x="317" y="155"/>
                  <a:pt x="307" y="178"/>
                </a:cubicBezTo>
                <a:cubicBezTo>
                  <a:pt x="297" y="201"/>
                  <a:pt x="249" y="255"/>
                  <a:pt x="265" y="250"/>
                </a:cubicBezTo>
                <a:close/>
              </a:path>
            </a:pathLst>
          </a:custGeom>
          <a:solidFill>
            <a:srgbClr val="3366CC"/>
          </a:solidFill>
          <a:ln w="9525">
            <a:solidFill>
              <a:srgbClr val="333399"/>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1064" name="Group 1063">
            <a:extLst>
              <a:ext uri="{FF2B5EF4-FFF2-40B4-BE49-F238E27FC236}">
                <a16:creationId xmlns:a16="http://schemas.microsoft.com/office/drawing/2014/main" id="{D6A84B31-0FF2-4B79-B4DF-C4B9BB4E0A9A}"/>
              </a:ext>
            </a:extLst>
          </p:cNvPr>
          <p:cNvGrpSpPr/>
          <p:nvPr/>
        </p:nvGrpSpPr>
        <p:grpSpPr>
          <a:xfrm>
            <a:off x="566783" y="2508930"/>
            <a:ext cx="7998919" cy="2493968"/>
            <a:chOff x="292078" y="-2689392"/>
            <a:chExt cx="7998919" cy="2493968"/>
          </a:xfrm>
        </p:grpSpPr>
        <p:sp>
          <p:nvSpPr>
            <p:cNvPr id="941" name="Oval 938">
              <a:extLst>
                <a:ext uri="{FF2B5EF4-FFF2-40B4-BE49-F238E27FC236}">
                  <a16:creationId xmlns:a16="http://schemas.microsoft.com/office/drawing/2014/main" id="{CC02BE7C-49CD-4B5B-A751-6E366A05476E}"/>
                </a:ext>
              </a:extLst>
            </p:cNvPr>
            <p:cNvSpPr>
              <a:spLocks noChangeArrowheads="1"/>
            </p:cNvSpPr>
            <p:nvPr/>
          </p:nvSpPr>
          <p:spPr bwMode="auto">
            <a:xfrm>
              <a:off x="2644753" y="-7589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2" name="Oval 939">
              <a:extLst>
                <a:ext uri="{FF2B5EF4-FFF2-40B4-BE49-F238E27FC236}">
                  <a16:creationId xmlns:a16="http://schemas.microsoft.com/office/drawing/2014/main" id="{C8447BE2-C5B5-48FC-B279-11DD3F8F9B6E}"/>
                </a:ext>
              </a:extLst>
            </p:cNvPr>
            <p:cNvSpPr>
              <a:spLocks noChangeArrowheads="1"/>
            </p:cNvSpPr>
            <p:nvPr/>
          </p:nvSpPr>
          <p:spPr bwMode="auto">
            <a:xfrm>
              <a:off x="2622528" y="-5430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3" name="Oval 940">
              <a:extLst>
                <a:ext uri="{FF2B5EF4-FFF2-40B4-BE49-F238E27FC236}">
                  <a16:creationId xmlns:a16="http://schemas.microsoft.com/office/drawing/2014/main" id="{D1541622-DFC8-4461-94AA-CCC13252C186}"/>
                </a:ext>
              </a:extLst>
            </p:cNvPr>
            <p:cNvSpPr>
              <a:spLocks noChangeArrowheads="1"/>
            </p:cNvSpPr>
            <p:nvPr/>
          </p:nvSpPr>
          <p:spPr bwMode="auto">
            <a:xfrm>
              <a:off x="2997178" y="-9844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4" name="Oval 941">
              <a:extLst>
                <a:ext uri="{FF2B5EF4-FFF2-40B4-BE49-F238E27FC236}">
                  <a16:creationId xmlns:a16="http://schemas.microsoft.com/office/drawing/2014/main" id="{849C7843-DA78-4A82-AA69-DE7323CBB002}"/>
                </a:ext>
              </a:extLst>
            </p:cNvPr>
            <p:cNvSpPr>
              <a:spLocks noChangeArrowheads="1"/>
            </p:cNvSpPr>
            <p:nvPr/>
          </p:nvSpPr>
          <p:spPr bwMode="auto">
            <a:xfrm>
              <a:off x="3213078" y="-8828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5" name="Oval 942">
              <a:extLst>
                <a:ext uri="{FF2B5EF4-FFF2-40B4-BE49-F238E27FC236}">
                  <a16:creationId xmlns:a16="http://schemas.microsoft.com/office/drawing/2014/main" id="{BE7075FB-9AD6-4437-A657-AD4FD869ABF8}"/>
                </a:ext>
              </a:extLst>
            </p:cNvPr>
            <p:cNvSpPr>
              <a:spLocks noChangeArrowheads="1"/>
            </p:cNvSpPr>
            <p:nvPr/>
          </p:nvSpPr>
          <p:spPr bwMode="auto">
            <a:xfrm>
              <a:off x="2324078" y="-10479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6" name="Oval 943">
              <a:extLst>
                <a:ext uri="{FF2B5EF4-FFF2-40B4-BE49-F238E27FC236}">
                  <a16:creationId xmlns:a16="http://schemas.microsoft.com/office/drawing/2014/main" id="{8C036EED-9EBD-4B07-9276-1F6B9144A6B3}"/>
                </a:ext>
              </a:extLst>
            </p:cNvPr>
            <p:cNvSpPr>
              <a:spLocks noChangeArrowheads="1"/>
            </p:cNvSpPr>
            <p:nvPr/>
          </p:nvSpPr>
          <p:spPr bwMode="auto">
            <a:xfrm>
              <a:off x="4343378" y="-9336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7" name="Oval 944">
              <a:extLst>
                <a:ext uri="{FF2B5EF4-FFF2-40B4-BE49-F238E27FC236}">
                  <a16:creationId xmlns:a16="http://schemas.microsoft.com/office/drawing/2014/main" id="{A8106D42-14FF-46BD-A92D-0FB62BD52192}"/>
                </a:ext>
              </a:extLst>
            </p:cNvPr>
            <p:cNvSpPr>
              <a:spLocks noChangeArrowheads="1"/>
            </p:cNvSpPr>
            <p:nvPr/>
          </p:nvSpPr>
          <p:spPr bwMode="auto">
            <a:xfrm>
              <a:off x="7515203" y="-7716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8" name="Oval 945">
              <a:extLst>
                <a:ext uri="{FF2B5EF4-FFF2-40B4-BE49-F238E27FC236}">
                  <a16:creationId xmlns:a16="http://schemas.microsoft.com/office/drawing/2014/main" id="{C3CE7D4A-7B9D-4D5C-B982-133F7DCC3DA3}"/>
                </a:ext>
              </a:extLst>
            </p:cNvPr>
            <p:cNvSpPr>
              <a:spLocks noChangeArrowheads="1"/>
            </p:cNvSpPr>
            <p:nvPr/>
          </p:nvSpPr>
          <p:spPr bwMode="auto">
            <a:xfrm>
              <a:off x="6940528" y="-8320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49" name="Oval 946">
              <a:extLst>
                <a:ext uri="{FF2B5EF4-FFF2-40B4-BE49-F238E27FC236}">
                  <a16:creationId xmlns:a16="http://schemas.microsoft.com/office/drawing/2014/main" id="{BCAC0889-360B-49FA-A50B-85315E2663E6}"/>
                </a:ext>
              </a:extLst>
            </p:cNvPr>
            <p:cNvSpPr>
              <a:spLocks noChangeArrowheads="1"/>
            </p:cNvSpPr>
            <p:nvPr/>
          </p:nvSpPr>
          <p:spPr bwMode="auto">
            <a:xfrm>
              <a:off x="3508353" y="-6986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0" name="Oval 947">
              <a:extLst>
                <a:ext uri="{FF2B5EF4-FFF2-40B4-BE49-F238E27FC236}">
                  <a16:creationId xmlns:a16="http://schemas.microsoft.com/office/drawing/2014/main" id="{2FDC984E-0C48-4959-B447-2D1990F2CEAF}"/>
                </a:ext>
              </a:extLst>
            </p:cNvPr>
            <p:cNvSpPr>
              <a:spLocks noChangeArrowheads="1"/>
            </p:cNvSpPr>
            <p:nvPr/>
          </p:nvSpPr>
          <p:spPr bwMode="auto">
            <a:xfrm>
              <a:off x="4171928" y="-6224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1" name="Oval 948">
              <a:extLst>
                <a:ext uri="{FF2B5EF4-FFF2-40B4-BE49-F238E27FC236}">
                  <a16:creationId xmlns:a16="http://schemas.microsoft.com/office/drawing/2014/main" id="{F82F0075-FF82-4EB1-9438-C652157BA80E}"/>
                </a:ext>
              </a:extLst>
            </p:cNvPr>
            <p:cNvSpPr>
              <a:spLocks noChangeArrowheads="1"/>
            </p:cNvSpPr>
            <p:nvPr/>
          </p:nvSpPr>
          <p:spPr bwMode="auto">
            <a:xfrm>
              <a:off x="4657703" y="-5145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2" name="Oval 949">
              <a:extLst>
                <a:ext uri="{FF2B5EF4-FFF2-40B4-BE49-F238E27FC236}">
                  <a16:creationId xmlns:a16="http://schemas.microsoft.com/office/drawing/2014/main" id="{7822E0E7-E3C3-4FCF-B8DB-E78BC875E161}"/>
                </a:ext>
              </a:extLst>
            </p:cNvPr>
            <p:cNvSpPr>
              <a:spLocks noChangeArrowheads="1"/>
            </p:cNvSpPr>
            <p:nvPr/>
          </p:nvSpPr>
          <p:spPr bwMode="auto">
            <a:xfrm>
              <a:off x="4841853" y="-8637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3" name="Oval 950">
              <a:extLst>
                <a:ext uri="{FF2B5EF4-FFF2-40B4-BE49-F238E27FC236}">
                  <a16:creationId xmlns:a16="http://schemas.microsoft.com/office/drawing/2014/main" id="{01BE7ED1-E725-417D-9FC9-D5630CE681DD}"/>
                </a:ext>
              </a:extLst>
            </p:cNvPr>
            <p:cNvSpPr>
              <a:spLocks noChangeArrowheads="1"/>
            </p:cNvSpPr>
            <p:nvPr/>
          </p:nvSpPr>
          <p:spPr bwMode="auto">
            <a:xfrm>
              <a:off x="5851503" y="-11685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4" name="Oval 951">
              <a:extLst>
                <a:ext uri="{FF2B5EF4-FFF2-40B4-BE49-F238E27FC236}">
                  <a16:creationId xmlns:a16="http://schemas.microsoft.com/office/drawing/2014/main" id="{C9AC8C1F-9B6C-40EE-9BCF-35D5CD7E18FA}"/>
                </a:ext>
              </a:extLst>
            </p:cNvPr>
            <p:cNvSpPr>
              <a:spLocks noChangeArrowheads="1"/>
            </p:cNvSpPr>
            <p:nvPr/>
          </p:nvSpPr>
          <p:spPr bwMode="auto">
            <a:xfrm>
              <a:off x="6556353" y="-7970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5" name="Oval 952">
              <a:extLst>
                <a:ext uri="{FF2B5EF4-FFF2-40B4-BE49-F238E27FC236}">
                  <a16:creationId xmlns:a16="http://schemas.microsoft.com/office/drawing/2014/main" id="{CF199707-7BE7-4FA0-B9D8-929D82079110}"/>
                </a:ext>
              </a:extLst>
            </p:cNvPr>
            <p:cNvSpPr>
              <a:spLocks noChangeArrowheads="1"/>
            </p:cNvSpPr>
            <p:nvPr/>
          </p:nvSpPr>
          <p:spPr bwMode="auto">
            <a:xfrm>
              <a:off x="6019778" y="-866937"/>
              <a:ext cx="42863" cy="52388"/>
            </a:xfrm>
            <a:prstGeom prst="ellipse">
              <a:avLst/>
            </a:prstGeom>
            <a:solidFill>
              <a:srgbClr val="660033"/>
            </a:solidFill>
            <a:ln w="9525">
              <a:solidFill>
                <a:srgbClr val="660033"/>
              </a:solidFill>
              <a:round/>
              <a:headEnd/>
              <a:tailEnd/>
            </a:ln>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6" name="Oval 953">
              <a:extLst>
                <a:ext uri="{FF2B5EF4-FFF2-40B4-BE49-F238E27FC236}">
                  <a16:creationId xmlns:a16="http://schemas.microsoft.com/office/drawing/2014/main" id="{150A30D1-5D60-458E-A706-D2957420ECBE}"/>
                </a:ext>
              </a:extLst>
            </p:cNvPr>
            <p:cNvSpPr>
              <a:spLocks noChangeArrowheads="1"/>
            </p:cNvSpPr>
            <p:nvPr/>
          </p:nvSpPr>
          <p:spPr bwMode="auto">
            <a:xfrm>
              <a:off x="5381603" y="-66691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7" name="Oval 954">
              <a:extLst>
                <a:ext uri="{FF2B5EF4-FFF2-40B4-BE49-F238E27FC236}">
                  <a16:creationId xmlns:a16="http://schemas.microsoft.com/office/drawing/2014/main" id="{9EB830B0-0173-45D0-BA6B-D02D32B688BF}"/>
                </a:ext>
              </a:extLst>
            </p:cNvPr>
            <p:cNvSpPr>
              <a:spLocks noChangeArrowheads="1"/>
            </p:cNvSpPr>
            <p:nvPr/>
          </p:nvSpPr>
          <p:spPr bwMode="auto">
            <a:xfrm>
              <a:off x="5635603" y="-7748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8" name="Oval 955">
              <a:extLst>
                <a:ext uri="{FF2B5EF4-FFF2-40B4-BE49-F238E27FC236}">
                  <a16:creationId xmlns:a16="http://schemas.microsoft.com/office/drawing/2014/main" id="{45321EF1-A6DB-47AF-94B1-00B4CCE1A97D}"/>
                </a:ext>
              </a:extLst>
            </p:cNvPr>
            <p:cNvSpPr>
              <a:spLocks noChangeArrowheads="1"/>
            </p:cNvSpPr>
            <p:nvPr/>
          </p:nvSpPr>
          <p:spPr bwMode="auto">
            <a:xfrm>
              <a:off x="5851503" y="-8256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59" name="Oval 956">
              <a:extLst>
                <a:ext uri="{FF2B5EF4-FFF2-40B4-BE49-F238E27FC236}">
                  <a16:creationId xmlns:a16="http://schemas.microsoft.com/office/drawing/2014/main" id="{9BFE1B69-219E-4F0A-9161-D63D781882D1}"/>
                </a:ext>
              </a:extLst>
            </p:cNvPr>
            <p:cNvSpPr>
              <a:spLocks noChangeArrowheads="1"/>
            </p:cNvSpPr>
            <p:nvPr/>
          </p:nvSpPr>
          <p:spPr bwMode="auto">
            <a:xfrm>
              <a:off x="5749903" y="-9748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0" name="Oval 957">
              <a:extLst>
                <a:ext uri="{FF2B5EF4-FFF2-40B4-BE49-F238E27FC236}">
                  <a16:creationId xmlns:a16="http://schemas.microsoft.com/office/drawing/2014/main" id="{D946F774-4DBD-4910-B0B9-F7AC9F88C75B}"/>
                </a:ext>
              </a:extLst>
            </p:cNvPr>
            <p:cNvSpPr>
              <a:spLocks noChangeArrowheads="1"/>
            </p:cNvSpPr>
            <p:nvPr/>
          </p:nvSpPr>
          <p:spPr bwMode="auto">
            <a:xfrm>
              <a:off x="5076803" y="-80978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1" name="Oval 958">
              <a:extLst>
                <a:ext uri="{FF2B5EF4-FFF2-40B4-BE49-F238E27FC236}">
                  <a16:creationId xmlns:a16="http://schemas.microsoft.com/office/drawing/2014/main" id="{7F62264F-A814-4E70-8BCA-587931C28FF4}"/>
                </a:ext>
              </a:extLst>
            </p:cNvPr>
            <p:cNvSpPr>
              <a:spLocks noChangeArrowheads="1"/>
            </p:cNvSpPr>
            <p:nvPr/>
          </p:nvSpPr>
          <p:spPr bwMode="auto">
            <a:xfrm>
              <a:off x="3511528" y="-1120937"/>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2" name="Oval 959">
              <a:extLst>
                <a:ext uri="{FF2B5EF4-FFF2-40B4-BE49-F238E27FC236}">
                  <a16:creationId xmlns:a16="http://schemas.microsoft.com/office/drawing/2014/main" id="{F89D3B90-B307-47C0-B4D3-536BF3A1F50F}"/>
                </a:ext>
              </a:extLst>
            </p:cNvPr>
            <p:cNvSpPr>
              <a:spLocks noChangeArrowheads="1"/>
            </p:cNvSpPr>
            <p:nvPr/>
          </p:nvSpPr>
          <p:spPr bwMode="auto">
            <a:xfrm>
              <a:off x="4686278" y="-1092362"/>
              <a:ext cx="42863" cy="52388"/>
            </a:xfrm>
            <a:prstGeom prst="ellipse">
              <a:avLst/>
            </a:prstGeom>
            <a:solidFill>
              <a:srgbClr val="660033"/>
            </a:solidFill>
            <a:ln w="9525">
              <a:solidFill>
                <a:srgbClr val="660033"/>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3" name="Text Box 960">
              <a:extLst>
                <a:ext uri="{FF2B5EF4-FFF2-40B4-BE49-F238E27FC236}">
                  <a16:creationId xmlns:a16="http://schemas.microsoft.com/office/drawing/2014/main" id="{8E54F880-3D88-4998-B7E3-C2507FBE9DDB}"/>
                </a:ext>
              </a:extLst>
            </p:cNvPr>
            <p:cNvSpPr txBox="1">
              <a:spLocks noChangeArrowheads="1"/>
            </p:cNvSpPr>
            <p:nvPr/>
          </p:nvSpPr>
          <p:spPr bwMode="auto">
            <a:xfrm>
              <a:off x="593840" y="-1047457"/>
              <a:ext cx="2699778"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800" b="1" i="0" u="none" strike="noStrike" kern="0" cap="none" spc="0" normalizeH="0" baseline="0" noProof="0" dirty="0">
                  <a:ln>
                    <a:noFill/>
                  </a:ln>
                  <a:solidFill>
                    <a:srgbClr val="660033"/>
                  </a:solidFill>
                  <a:effectLst/>
                  <a:uLnTx/>
                  <a:uFillTx/>
                  <a:latin typeface="+mj-lt"/>
                  <a:ea typeface="MS PGothic" charset="0"/>
                </a:rPr>
                <a:t>Pro-</a:t>
              </a:r>
              <a:r>
                <a:rPr kumimoji="0" lang="fr-CH" sz="1800" b="1" i="0" u="none" strike="noStrike" kern="0" cap="none" spc="0" normalizeH="0" baseline="0" noProof="0" dirty="0" err="1">
                  <a:ln>
                    <a:noFill/>
                  </a:ln>
                  <a:solidFill>
                    <a:srgbClr val="660033"/>
                  </a:solidFill>
                  <a:effectLst/>
                  <a:uLnTx/>
                  <a:uFillTx/>
                  <a:latin typeface="+mj-lt"/>
                  <a:ea typeface="MS PGothic" charset="0"/>
                </a:rPr>
                <a:t>inflammatory</a:t>
              </a:r>
              <a:r>
                <a:rPr kumimoji="0" lang="fr-CH" sz="1800" b="1" i="0" u="none" strike="noStrike" kern="0" cap="none" spc="0" normalizeH="0" baseline="0" noProof="0" dirty="0">
                  <a:ln>
                    <a:noFill/>
                  </a:ln>
                  <a:solidFill>
                    <a:srgbClr val="660033"/>
                  </a:solidFill>
                  <a:effectLst/>
                  <a:uLnTx/>
                  <a:uFillTx/>
                  <a:latin typeface="+mj-lt"/>
                  <a:ea typeface="MS PGothic" charset="0"/>
                </a:rPr>
                <a:t> cytokines</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400" b="0" i="0" u="none" strike="noStrike" kern="0" cap="none" spc="0" normalizeH="0" baseline="0" noProof="0" dirty="0">
                  <a:ln>
                    <a:noFill/>
                  </a:ln>
                  <a:solidFill>
                    <a:srgbClr val="660033"/>
                  </a:solidFill>
                  <a:effectLst/>
                  <a:uLnTx/>
                  <a:uFillTx/>
                  <a:latin typeface="+mj-lt"/>
                  <a:ea typeface="MS PGothic" charset="0"/>
                </a:rPr>
                <a:t>(TNF-a, IL-1, IL-6)</a:t>
              </a:r>
              <a:endParaRPr kumimoji="0" lang="fr-FR" sz="1400" b="0" i="0" u="none" strike="noStrike" kern="0" cap="none" spc="0" normalizeH="0" baseline="0" noProof="0" dirty="0">
                <a:ln>
                  <a:noFill/>
                </a:ln>
                <a:solidFill>
                  <a:srgbClr val="660033"/>
                </a:solidFill>
                <a:effectLst/>
                <a:uLnTx/>
                <a:uFillTx/>
                <a:latin typeface="+mj-lt"/>
                <a:ea typeface="MS PGothic" charset="0"/>
              </a:endParaRPr>
            </a:p>
          </p:txBody>
        </p:sp>
        <p:sp>
          <p:nvSpPr>
            <p:cNvPr id="964" name="AutoShape 961">
              <a:extLst>
                <a:ext uri="{FF2B5EF4-FFF2-40B4-BE49-F238E27FC236}">
                  <a16:creationId xmlns:a16="http://schemas.microsoft.com/office/drawing/2014/main" id="{F1B7FC66-F281-40A7-B429-2C09CFB7E4D2}"/>
                </a:ext>
              </a:extLst>
            </p:cNvPr>
            <p:cNvSpPr>
              <a:spLocks noChangeArrowheads="1"/>
            </p:cNvSpPr>
            <p:nvPr/>
          </p:nvSpPr>
          <p:spPr bwMode="auto">
            <a:xfrm flipV="1">
              <a:off x="292078" y="-1090774"/>
              <a:ext cx="400050" cy="895350"/>
            </a:xfrm>
            <a:prstGeom prst="upArrow">
              <a:avLst>
                <a:gd name="adj1" fmla="val 50000"/>
                <a:gd name="adj2" fmla="val 55952"/>
              </a:avLst>
            </a:prstGeom>
            <a:solidFill>
              <a:schemeClr val="bg1">
                <a:lumMod val="65000"/>
              </a:schemeClr>
            </a:solidFill>
            <a:ln w="9525">
              <a:noFill/>
              <a:miter lim="800000"/>
              <a:headEnd/>
              <a:tailEnd/>
            </a:ln>
          </p:spPr>
          <p:txBody>
            <a:bodyPr vert="eaVert"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sp>
          <p:nvSpPr>
            <p:cNvPr id="965" name="Freeform 963">
              <a:extLst>
                <a:ext uri="{FF2B5EF4-FFF2-40B4-BE49-F238E27FC236}">
                  <a16:creationId xmlns:a16="http://schemas.microsoft.com/office/drawing/2014/main" id="{C169896A-F0FC-4890-8ACE-D89F1591C84D}"/>
                </a:ext>
              </a:extLst>
            </p:cNvPr>
            <p:cNvSpPr>
              <a:spLocks/>
            </p:cNvSpPr>
            <p:nvPr/>
          </p:nvSpPr>
          <p:spPr bwMode="auto">
            <a:xfrm>
              <a:off x="4341791" y="-1924217"/>
              <a:ext cx="1114425" cy="1165225"/>
            </a:xfrm>
            <a:custGeom>
              <a:avLst/>
              <a:gdLst>
                <a:gd name="T0" fmla="*/ 2147483647 w 918"/>
                <a:gd name="T1" fmla="*/ 2147483647 h 886"/>
                <a:gd name="T2" fmla="*/ 2147483647 w 918"/>
                <a:gd name="T3" fmla="*/ 2147483647 h 886"/>
                <a:gd name="T4" fmla="*/ 2147483647 w 918"/>
                <a:gd name="T5" fmla="*/ 2147483647 h 886"/>
                <a:gd name="T6" fmla="*/ 2147483647 w 918"/>
                <a:gd name="T7" fmla="*/ 2147483647 h 886"/>
                <a:gd name="T8" fmla="*/ 2147483647 w 918"/>
                <a:gd name="T9" fmla="*/ 2147483647 h 886"/>
                <a:gd name="T10" fmla="*/ 2147483647 w 918"/>
                <a:gd name="T11" fmla="*/ 2147483647 h 886"/>
                <a:gd name="T12" fmla="*/ 2147483647 w 918"/>
                <a:gd name="T13" fmla="*/ 2147483647 h 886"/>
                <a:gd name="T14" fmla="*/ 0 60000 65536"/>
                <a:gd name="T15" fmla="*/ 0 60000 65536"/>
                <a:gd name="T16" fmla="*/ 0 60000 65536"/>
                <a:gd name="T17" fmla="*/ 0 60000 65536"/>
                <a:gd name="T18" fmla="*/ 0 60000 65536"/>
                <a:gd name="T19" fmla="*/ 0 60000 65536"/>
                <a:gd name="T20" fmla="*/ 0 60000 65536"/>
                <a:gd name="T21" fmla="*/ 0 w 918"/>
                <a:gd name="T22" fmla="*/ 0 h 886"/>
                <a:gd name="T23" fmla="*/ 918 w 918"/>
                <a:gd name="T24" fmla="*/ 886 h 8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8" h="886">
                  <a:moveTo>
                    <a:pt x="645" y="129"/>
                  </a:moveTo>
                  <a:cubicBezTo>
                    <a:pt x="536" y="258"/>
                    <a:pt x="138" y="700"/>
                    <a:pt x="69" y="793"/>
                  </a:cubicBezTo>
                  <a:cubicBezTo>
                    <a:pt x="0" y="886"/>
                    <a:pt x="104" y="788"/>
                    <a:pt x="229" y="689"/>
                  </a:cubicBezTo>
                  <a:cubicBezTo>
                    <a:pt x="354" y="590"/>
                    <a:pt x="724" y="305"/>
                    <a:pt x="821" y="201"/>
                  </a:cubicBezTo>
                  <a:cubicBezTo>
                    <a:pt x="918" y="97"/>
                    <a:pt x="829" y="96"/>
                    <a:pt x="813" y="65"/>
                  </a:cubicBezTo>
                  <a:cubicBezTo>
                    <a:pt x="797" y="34"/>
                    <a:pt x="749" y="5"/>
                    <a:pt x="725" y="17"/>
                  </a:cubicBezTo>
                  <a:cubicBezTo>
                    <a:pt x="701" y="29"/>
                    <a:pt x="754" y="0"/>
                    <a:pt x="645" y="129"/>
                  </a:cubicBezTo>
                  <a:close/>
                </a:path>
              </a:pathLst>
            </a:custGeom>
            <a:solidFill>
              <a:srgbClr val="663300"/>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nvGrpSpPr>
            <p:cNvPr id="966" name="Group 964">
              <a:extLst>
                <a:ext uri="{FF2B5EF4-FFF2-40B4-BE49-F238E27FC236}">
                  <a16:creationId xmlns:a16="http://schemas.microsoft.com/office/drawing/2014/main" id="{35B22B1F-7F47-48F6-88D2-01D95AC0DD35}"/>
                </a:ext>
              </a:extLst>
            </p:cNvPr>
            <p:cNvGrpSpPr>
              <a:grpSpLocks/>
            </p:cNvGrpSpPr>
            <p:nvPr/>
          </p:nvGrpSpPr>
          <p:grpSpPr bwMode="auto">
            <a:xfrm rot="18483992">
              <a:off x="4604521" y="-1437648"/>
              <a:ext cx="392113" cy="63500"/>
              <a:chOff x="3076" y="1300"/>
              <a:chExt cx="247" cy="40"/>
            </a:xfrm>
          </p:grpSpPr>
          <p:sp>
            <p:nvSpPr>
              <p:cNvPr id="967" name="Freeform 965">
                <a:extLst>
                  <a:ext uri="{FF2B5EF4-FFF2-40B4-BE49-F238E27FC236}">
                    <a16:creationId xmlns:a16="http://schemas.microsoft.com/office/drawing/2014/main" id="{0AC739E5-EE0C-4C44-B165-516A2EF820A2}"/>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968" name="Oval 966">
                <a:extLst>
                  <a:ext uri="{FF2B5EF4-FFF2-40B4-BE49-F238E27FC236}">
                    <a16:creationId xmlns:a16="http://schemas.microsoft.com/office/drawing/2014/main" id="{D6E66434-3CC8-42CD-89F1-4BA450643362}"/>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969" name="Group 967">
              <a:extLst>
                <a:ext uri="{FF2B5EF4-FFF2-40B4-BE49-F238E27FC236}">
                  <a16:creationId xmlns:a16="http://schemas.microsoft.com/office/drawing/2014/main" id="{291E214B-C908-4667-BCFF-A827273416C5}"/>
                </a:ext>
              </a:extLst>
            </p:cNvPr>
            <p:cNvGrpSpPr>
              <a:grpSpLocks/>
            </p:cNvGrpSpPr>
            <p:nvPr/>
          </p:nvGrpSpPr>
          <p:grpSpPr bwMode="auto">
            <a:xfrm rot="19074897">
              <a:off x="4524353" y="-1144755"/>
              <a:ext cx="392113" cy="63500"/>
              <a:chOff x="3076" y="1300"/>
              <a:chExt cx="247" cy="40"/>
            </a:xfrm>
          </p:grpSpPr>
          <p:sp>
            <p:nvSpPr>
              <p:cNvPr id="970" name="Freeform 968">
                <a:extLst>
                  <a:ext uri="{FF2B5EF4-FFF2-40B4-BE49-F238E27FC236}">
                    <a16:creationId xmlns:a16="http://schemas.microsoft.com/office/drawing/2014/main" id="{65070A65-273F-4EA9-99F2-CD0056083D16}"/>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971" name="Oval 969">
                <a:extLst>
                  <a:ext uri="{FF2B5EF4-FFF2-40B4-BE49-F238E27FC236}">
                    <a16:creationId xmlns:a16="http://schemas.microsoft.com/office/drawing/2014/main" id="{FDFDB328-A922-46F9-85EE-17ACC8BBBF54}"/>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grpSp>
          <p:nvGrpSpPr>
            <p:cNvPr id="972" name="Group 970">
              <a:extLst>
                <a:ext uri="{FF2B5EF4-FFF2-40B4-BE49-F238E27FC236}">
                  <a16:creationId xmlns:a16="http://schemas.microsoft.com/office/drawing/2014/main" id="{49822322-F84B-4997-AC26-733074CDDD6A}"/>
                </a:ext>
              </a:extLst>
            </p:cNvPr>
            <p:cNvGrpSpPr>
              <a:grpSpLocks/>
            </p:cNvGrpSpPr>
            <p:nvPr/>
          </p:nvGrpSpPr>
          <p:grpSpPr bwMode="auto">
            <a:xfrm rot="19074897">
              <a:off x="3740128" y="-681205"/>
              <a:ext cx="392113" cy="63500"/>
              <a:chOff x="3076" y="1300"/>
              <a:chExt cx="247" cy="40"/>
            </a:xfrm>
          </p:grpSpPr>
          <p:sp>
            <p:nvSpPr>
              <p:cNvPr id="973" name="Freeform 971">
                <a:extLst>
                  <a:ext uri="{FF2B5EF4-FFF2-40B4-BE49-F238E27FC236}">
                    <a16:creationId xmlns:a16="http://schemas.microsoft.com/office/drawing/2014/main" id="{623AC20C-FF2A-488F-A344-E04D9B606AA0}"/>
                  </a:ext>
                </a:extLst>
              </p:cNvPr>
              <p:cNvSpPr>
                <a:spLocks/>
              </p:cNvSpPr>
              <p:nvPr/>
            </p:nvSpPr>
            <p:spPr bwMode="auto">
              <a:xfrm rot="10743802">
                <a:off x="3246" y="1311"/>
                <a:ext cx="77" cy="27"/>
              </a:xfrm>
              <a:custGeom>
                <a:avLst/>
                <a:gdLst>
                  <a:gd name="T0" fmla="*/ 0 w 216"/>
                  <a:gd name="T1" fmla="*/ 0 h 55"/>
                  <a:gd name="T2" fmla="*/ 0 w 216"/>
                  <a:gd name="T3" fmla="*/ 0 h 55"/>
                  <a:gd name="T4" fmla="*/ 0 w 216"/>
                  <a:gd name="T5" fmla="*/ 0 h 55"/>
                  <a:gd name="T6" fmla="*/ 0 w 216"/>
                  <a:gd name="T7" fmla="*/ 0 h 55"/>
                  <a:gd name="T8" fmla="*/ 0 60000 65536"/>
                  <a:gd name="T9" fmla="*/ 0 60000 65536"/>
                  <a:gd name="T10" fmla="*/ 0 60000 65536"/>
                  <a:gd name="T11" fmla="*/ 0 60000 65536"/>
                  <a:gd name="T12" fmla="*/ 0 w 216"/>
                  <a:gd name="T13" fmla="*/ 0 h 55"/>
                  <a:gd name="T14" fmla="*/ 216 w 216"/>
                  <a:gd name="T15" fmla="*/ 55 h 55"/>
                </a:gdLst>
                <a:ahLst/>
                <a:cxnLst>
                  <a:cxn ang="T8">
                    <a:pos x="T0" y="T1"/>
                  </a:cxn>
                  <a:cxn ang="T9">
                    <a:pos x="T2" y="T3"/>
                  </a:cxn>
                  <a:cxn ang="T10">
                    <a:pos x="T4" y="T5"/>
                  </a:cxn>
                  <a:cxn ang="T11">
                    <a:pos x="T6" y="T7"/>
                  </a:cxn>
                </a:cxnLst>
                <a:rect l="T12" t="T13" r="T14" b="T15"/>
                <a:pathLst>
                  <a:path w="216" h="55">
                    <a:moveTo>
                      <a:pt x="216" y="49"/>
                    </a:moveTo>
                    <a:cubicBezTo>
                      <a:pt x="173" y="25"/>
                      <a:pt x="130" y="2"/>
                      <a:pt x="108" y="1"/>
                    </a:cubicBezTo>
                    <a:cubicBezTo>
                      <a:pt x="86" y="0"/>
                      <a:pt x="102" y="34"/>
                      <a:pt x="84" y="43"/>
                    </a:cubicBezTo>
                    <a:cubicBezTo>
                      <a:pt x="66" y="52"/>
                      <a:pt x="14" y="53"/>
                      <a:pt x="0" y="55"/>
                    </a:cubicBezTo>
                  </a:path>
                </a:pathLst>
              </a:custGeom>
              <a:noFill/>
              <a:ln w="9525">
                <a:solidFill>
                  <a:srgbClr val="FF33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a:solidFill>
                    <a:srgbClr val="000000"/>
                  </a:solidFill>
                  <a:latin typeface="Arial" charset="0"/>
                  <a:ea typeface="MS PGothic" charset="0"/>
                </a:endParaRPr>
              </a:p>
            </p:txBody>
          </p:sp>
          <p:sp>
            <p:nvSpPr>
              <p:cNvPr id="974" name="Oval 972">
                <a:extLst>
                  <a:ext uri="{FF2B5EF4-FFF2-40B4-BE49-F238E27FC236}">
                    <a16:creationId xmlns:a16="http://schemas.microsoft.com/office/drawing/2014/main" id="{21FB86FA-8448-4DCD-A238-5FB172D27E14}"/>
                  </a:ext>
                </a:extLst>
              </p:cNvPr>
              <p:cNvSpPr>
                <a:spLocks noChangeArrowheads="1"/>
              </p:cNvSpPr>
              <p:nvPr/>
            </p:nvSpPr>
            <p:spPr bwMode="auto">
              <a:xfrm rot="10743802">
                <a:off x="3076" y="1300"/>
                <a:ext cx="174" cy="40"/>
              </a:xfrm>
              <a:prstGeom prst="ellipse">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a:solidFill>
                    <a:srgbClr val="000000"/>
                  </a:solidFill>
                  <a:latin typeface="Arial" charset="0"/>
                  <a:ea typeface="MS PGothic" charset="0"/>
                </a:endParaRPr>
              </a:p>
            </p:txBody>
          </p:sp>
        </p:grpSp>
        <p:sp>
          <p:nvSpPr>
            <p:cNvPr id="994" name="Text Box 6">
              <a:extLst>
                <a:ext uri="{FF2B5EF4-FFF2-40B4-BE49-F238E27FC236}">
                  <a16:creationId xmlns:a16="http://schemas.microsoft.com/office/drawing/2014/main" id="{3E696DB4-2FD6-4BF5-9199-79025D239515}"/>
                </a:ext>
              </a:extLst>
            </p:cNvPr>
            <p:cNvSpPr txBox="1">
              <a:spLocks noChangeArrowheads="1"/>
            </p:cNvSpPr>
            <p:nvPr/>
          </p:nvSpPr>
          <p:spPr bwMode="auto">
            <a:xfrm>
              <a:off x="921380" y="-2659230"/>
              <a:ext cx="1803699" cy="58477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800" b="1" i="0" u="none" strike="noStrike" kern="0" cap="none" spc="0" normalizeH="0" baseline="0" noProof="0" dirty="0" err="1">
                  <a:ln>
                    <a:noFill/>
                  </a:ln>
                  <a:solidFill>
                    <a:srgbClr val="0070C0"/>
                  </a:solidFill>
                  <a:effectLst/>
                  <a:uLnTx/>
                  <a:uFillTx/>
                  <a:latin typeface="+mj-lt"/>
                  <a:ea typeface="MS PGothic" charset="0"/>
                </a:rPr>
                <a:t>Lactoferrin</a:t>
              </a:r>
              <a:endParaRPr kumimoji="0" lang="fr-CH" sz="1800" b="1" i="0" u="none" strike="noStrike" kern="0" cap="none" spc="0" normalizeH="0" baseline="0" noProof="0" dirty="0">
                <a:ln>
                  <a:noFill/>
                </a:ln>
                <a:solidFill>
                  <a:srgbClr val="0070C0"/>
                </a:solidFill>
                <a:effectLst/>
                <a:uLnTx/>
                <a:uFillTx/>
                <a:latin typeface="+mj-lt"/>
                <a:ea typeface="MS PGothic" charset="0"/>
              </a:endParaRPr>
            </a:p>
            <a:p>
              <a:pPr marL="0" marR="0" lvl="0" indent="0" algn="ctr" defTabSz="914400" eaLnBrk="1" fontAlgn="base" latinLnBrk="0" hangingPunct="1">
                <a:lnSpc>
                  <a:spcPct val="100000"/>
                </a:lnSpc>
                <a:spcBef>
                  <a:spcPct val="0"/>
                </a:spcBef>
                <a:spcAft>
                  <a:spcPct val="0"/>
                </a:spcAft>
                <a:buClrTx/>
                <a:buSzTx/>
                <a:buFontTx/>
                <a:buNone/>
                <a:tabLst/>
                <a:defRPr/>
              </a:pPr>
              <a:r>
                <a:rPr lang="fr-CH" sz="1400" kern="0" dirty="0">
                  <a:solidFill>
                    <a:srgbClr val="000000"/>
                  </a:solidFill>
                  <a:latin typeface="+mj-lt"/>
                </a:rPr>
                <a:t>l</a:t>
              </a:r>
              <a:r>
                <a:rPr kumimoji="0" lang="fr-CH" sz="1400" b="0" i="0" u="none" strike="noStrike" kern="0" cap="none" spc="0" normalizeH="0" baseline="0" noProof="0" dirty="0" err="1">
                  <a:ln>
                    <a:noFill/>
                  </a:ln>
                  <a:solidFill>
                    <a:srgbClr val="000000"/>
                  </a:solidFill>
                  <a:effectLst/>
                  <a:uLnTx/>
                  <a:uFillTx/>
                  <a:latin typeface="+mj-lt"/>
                  <a:ea typeface="MS PGothic" charset="0"/>
                </a:rPr>
                <a:t>imits</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bacterial</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growth</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996" name="Text Box 8">
              <a:extLst>
                <a:ext uri="{FF2B5EF4-FFF2-40B4-BE49-F238E27FC236}">
                  <a16:creationId xmlns:a16="http://schemas.microsoft.com/office/drawing/2014/main" id="{7484F888-ABF0-4960-9A05-8EBE51631182}"/>
                </a:ext>
              </a:extLst>
            </p:cNvPr>
            <p:cNvSpPr txBox="1">
              <a:spLocks noChangeArrowheads="1"/>
            </p:cNvSpPr>
            <p:nvPr/>
          </p:nvSpPr>
          <p:spPr bwMode="auto">
            <a:xfrm>
              <a:off x="2834738" y="-2659230"/>
              <a:ext cx="2690160" cy="58477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800" b="1" i="0" u="none" strike="noStrike" kern="0" cap="none" spc="0" normalizeH="0" baseline="0" noProof="0" dirty="0" err="1">
                  <a:ln>
                    <a:noFill/>
                  </a:ln>
                  <a:solidFill>
                    <a:srgbClr val="FF0000"/>
                  </a:solidFill>
                  <a:effectLst/>
                  <a:uLnTx/>
                  <a:uFillTx/>
                  <a:latin typeface="+mj-lt"/>
                  <a:ea typeface="MS PGothic" charset="0"/>
                </a:rPr>
                <a:t>Defensins</a:t>
              </a:r>
              <a:endParaRPr kumimoji="0" lang="fr-CH" sz="1800" b="1" i="0" u="none" strike="noStrike" kern="0" cap="none" spc="0" normalizeH="0" baseline="0" noProof="0" dirty="0">
                <a:ln>
                  <a:noFill/>
                </a:ln>
                <a:solidFill>
                  <a:srgbClr val="FF0000"/>
                </a:solidFill>
                <a:effectLst/>
                <a:uLnTx/>
                <a:uFillTx/>
                <a:latin typeface="+mj-lt"/>
                <a:ea typeface="MS PGothic" charset="0"/>
              </a:endParaRPr>
            </a:p>
            <a:p>
              <a:pPr marL="0" marR="0" lvl="0" indent="0" algn="ctr" defTabSz="914400" eaLnBrk="1" fontAlgn="base" latinLnBrk="0" hangingPunct="1">
                <a:lnSpc>
                  <a:spcPct val="100000"/>
                </a:lnSpc>
                <a:spcBef>
                  <a:spcPct val="0"/>
                </a:spcBef>
                <a:spcAft>
                  <a:spcPct val="0"/>
                </a:spcAft>
                <a:buClrTx/>
                <a:buSzTx/>
                <a:buFontTx/>
                <a:buNone/>
                <a:tabLst/>
                <a:defRPr/>
              </a:pPr>
              <a:r>
                <a:rPr lang="fr-CH" sz="1400" kern="0" dirty="0">
                  <a:solidFill>
                    <a:srgbClr val="000000"/>
                  </a:solidFill>
                  <a:latin typeface="+mj-lt"/>
                </a:rPr>
                <a:t>p</a:t>
              </a:r>
              <a:r>
                <a:rPr kumimoji="0" lang="fr-CH" sz="1400" b="0" i="0" u="none" strike="noStrike" kern="0" cap="none" spc="0" normalizeH="0" baseline="0" noProof="0" dirty="0" err="1">
                  <a:ln>
                    <a:noFill/>
                  </a:ln>
                  <a:solidFill>
                    <a:srgbClr val="000000"/>
                  </a:solidFill>
                  <a:effectLst/>
                  <a:uLnTx/>
                  <a:uFillTx/>
                  <a:latin typeface="+mj-lt"/>
                  <a:ea typeface="MS PGothic" charset="0"/>
                </a:rPr>
                <a:t>ermeabilize</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bacterial</a:t>
              </a:r>
              <a:r>
                <a:rPr kumimoji="0" lang="fr-CH" sz="1400" b="0" i="0" u="none" strike="noStrike" kern="0" cap="none" spc="0" normalizeH="0" baseline="0" noProof="0" dirty="0">
                  <a:ln>
                    <a:noFill/>
                  </a:ln>
                  <a:solidFill>
                    <a:srgbClr val="000000"/>
                  </a:solidFill>
                  <a:effectLst/>
                  <a:uLnTx/>
                  <a:uFillTx/>
                  <a:latin typeface="+mj-lt"/>
                  <a:ea typeface="MS PGothic" charset="0"/>
                </a:rPr>
                <a:t> membranes</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sp>
          <p:nvSpPr>
            <p:cNvPr id="998" name="Text Box 10">
              <a:extLst>
                <a:ext uri="{FF2B5EF4-FFF2-40B4-BE49-F238E27FC236}">
                  <a16:creationId xmlns:a16="http://schemas.microsoft.com/office/drawing/2014/main" id="{EC853183-8787-437E-B7D7-A7F96000C143}"/>
                </a:ext>
              </a:extLst>
            </p:cNvPr>
            <p:cNvSpPr txBox="1">
              <a:spLocks noChangeArrowheads="1"/>
            </p:cNvSpPr>
            <p:nvPr/>
          </p:nvSpPr>
          <p:spPr bwMode="auto">
            <a:xfrm>
              <a:off x="5799610" y="-2659230"/>
              <a:ext cx="2491387" cy="58477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fr-CH" sz="1800" b="1" i="0" u="none" strike="noStrike" kern="0" cap="none" spc="0" normalizeH="0" baseline="0" noProof="0" dirty="0">
                  <a:ln>
                    <a:noFill/>
                  </a:ln>
                  <a:solidFill>
                    <a:srgbClr val="00B050"/>
                  </a:solidFill>
                  <a:effectLst/>
                  <a:uLnTx/>
                  <a:uFillTx/>
                  <a:latin typeface="+mj-lt"/>
                  <a:ea typeface="MS PGothic" charset="0"/>
                </a:rPr>
                <a:t>Lysozyme</a:t>
              </a:r>
            </a:p>
            <a:p>
              <a:pPr marL="0" marR="0" lvl="0" indent="0" algn="ctr" defTabSz="914400" eaLnBrk="1" fontAlgn="base" latinLnBrk="0" hangingPunct="1">
                <a:lnSpc>
                  <a:spcPct val="100000"/>
                </a:lnSpc>
                <a:spcBef>
                  <a:spcPct val="0"/>
                </a:spcBef>
                <a:spcAft>
                  <a:spcPct val="0"/>
                </a:spcAft>
                <a:buClrTx/>
                <a:buSzTx/>
                <a:buFontTx/>
                <a:buNone/>
                <a:tabLst/>
                <a:defRPr/>
              </a:pPr>
              <a:r>
                <a:rPr lang="fr-CH" sz="1400" kern="0" dirty="0">
                  <a:solidFill>
                    <a:srgbClr val="000000"/>
                  </a:solidFill>
                  <a:latin typeface="+mj-lt"/>
                </a:rPr>
                <a:t>d</a:t>
              </a:r>
              <a:r>
                <a:rPr kumimoji="0" lang="fr-CH" sz="1400" b="0" i="0" u="none" strike="noStrike" kern="0" cap="none" spc="0" normalizeH="0" baseline="0" noProof="0" dirty="0" err="1">
                  <a:ln>
                    <a:noFill/>
                  </a:ln>
                  <a:solidFill>
                    <a:srgbClr val="000000"/>
                  </a:solidFill>
                  <a:effectLst/>
                  <a:uLnTx/>
                  <a:uFillTx/>
                  <a:latin typeface="+mj-lt"/>
                  <a:ea typeface="MS PGothic" charset="0"/>
                </a:rPr>
                <a:t>isrupts</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bacterial</a:t>
              </a:r>
              <a:r>
                <a:rPr kumimoji="0" lang="fr-CH" sz="1400" b="0" i="0" u="none" strike="noStrike" kern="0" cap="none" spc="0" normalizeH="0" baseline="0" noProof="0" dirty="0">
                  <a:ln>
                    <a:noFill/>
                  </a:ln>
                  <a:solidFill>
                    <a:srgbClr val="000000"/>
                  </a:solidFill>
                  <a:effectLst/>
                  <a:uLnTx/>
                  <a:uFillTx/>
                  <a:latin typeface="+mj-lt"/>
                  <a:ea typeface="MS PGothic" charset="0"/>
                </a:rPr>
                <a:t> </a:t>
              </a:r>
              <a:r>
                <a:rPr kumimoji="0" lang="fr-CH" sz="1400" b="0" i="0" u="none" strike="noStrike" kern="0" cap="none" spc="0" normalizeH="0" baseline="0" noProof="0" dirty="0" err="1">
                  <a:ln>
                    <a:noFill/>
                  </a:ln>
                  <a:solidFill>
                    <a:srgbClr val="000000"/>
                  </a:solidFill>
                  <a:effectLst/>
                  <a:uLnTx/>
                  <a:uFillTx/>
                  <a:latin typeface="+mj-lt"/>
                  <a:ea typeface="MS PGothic" charset="0"/>
                </a:rPr>
                <a:t>peptidoglycan</a:t>
              </a:r>
              <a:endParaRPr kumimoji="0" lang="fr-FR" sz="1400" b="0" i="0" u="none" strike="noStrike" kern="0" cap="none" spc="0" normalizeH="0" baseline="0" noProof="0" dirty="0">
                <a:ln>
                  <a:noFill/>
                </a:ln>
                <a:solidFill>
                  <a:srgbClr val="000000"/>
                </a:solidFill>
                <a:effectLst/>
                <a:uLnTx/>
                <a:uFillTx/>
                <a:latin typeface="+mj-lt"/>
                <a:ea typeface="MS PGothic" charset="0"/>
              </a:endParaRPr>
            </a:p>
          </p:txBody>
        </p:sp>
        <p:grpSp>
          <p:nvGrpSpPr>
            <p:cNvPr id="1061" name="Group 1060">
              <a:extLst>
                <a:ext uri="{FF2B5EF4-FFF2-40B4-BE49-F238E27FC236}">
                  <a16:creationId xmlns:a16="http://schemas.microsoft.com/office/drawing/2014/main" id="{97762E6E-374C-4DBF-8F23-62A2A392B1D6}"/>
                </a:ext>
              </a:extLst>
            </p:cNvPr>
            <p:cNvGrpSpPr/>
            <p:nvPr/>
          </p:nvGrpSpPr>
          <p:grpSpPr>
            <a:xfrm>
              <a:off x="1554148" y="-2146468"/>
              <a:ext cx="538162" cy="304800"/>
              <a:chOff x="1416028" y="-2108368"/>
              <a:chExt cx="538162" cy="304800"/>
            </a:xfrm>
          </p:grpSpPr>
          <p:sp>
            <p:nvSpPr>
              <p:cNvPr id="978" name="Oval 13">
                <a:extLst>
                  <a:ext uri="{FF2B5EF4-FFF2-40B4-BE49-F238E27FC236}">
                    <a16:creationId xmlns:a16="http://schemas.microsoft.com/office/drawing/2014/main" id="{8536D50A-EFDB-4F19-8BD2-B179FB9542F9}"/>
                  </a:ext>
                </a:extLst>
              </p:cNvPr>
              <p:cNvSpPr>
                <a:spLocks noChangeArrowheads="1"/>
              </p:cNvSpPr>
              <p:nvPr/>
            </p:nvSpPr>
            <p:spPr bwMode="auto">
              <a:xfrm>
                <a:off x="1720828" y="-1854368"/>
                <a:ext cx="42862" cy="50800"/>
              </a:xfrm>
              <a:prstGeom prst="ellipse">
                <a:avLst/>
              </a:prstGeom>
              <a:solidFill>
                <a:srgbClr val="0070C0"/>
              </a:solidFill>
              <a:ln w="9525">
                <a:solidFill>
                  <a:srgbClr val="0070C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79" name="Oval 14">
                <a:extLst>
                  <a:ext uri="{FF2B5EF4-FFF2-40B4-BE49-F238E27FC236}">
                    <a16:creationId xmlns:a16="http://schemas.microsoft.com/office/drawing/2014/main" id="{DC00CC13-00C5-4627-B135-4B7B33380D98}"/>
                  </a:ext>
                </a:extLst>
              </p:cNvPr>
              <p:cNvSpPr>
                <a:spLocks noChangeArrowheads="1"/>
              </p:cNvSpPr>
              <p:nvPr/>
            </p:nvSpPr>
            <p:spPr bwMode="auto">
              <a:xfrm>
                <a:off x="1911328" y="-1917868"/>
                <a:ext cx="42862" cy="50800"/>
              </a:xfrm>
              <a:prstGeom prst="ellipse">
                <a:avLst/>
              </a:prstGeom>
              <a:solidFill>
                <a:srgbClr val="0070C0"/>
              </a:solidFill>
              <a:ln w="9525">
                <a:solidFill>
                  <a:srgbClr val="0070C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0" name="Oval 15">
                <a:extLst>
                  <a:ext uri="{FF2B5EF4-FFF2-40B4-BE49-F238E27FC236}">
                    <a16:creationId xmlns:a16="http://schemas.microsoft.com/office/drawing/2014/main" id="{33EF177D-9367-4D26-81A2-E346BB5EF712}"/>
                  </a:ext>
                </a:extLst>
              </p:cNvPr>
              <p:cNvSpPr>
                <a:spLocks noChangeArrowheads="1"/>
              </p:cNvSpPr>
              <p:nvPr/>
            </p:nvSpPr>
            <p:spPr bwMode="auto">
              <a:xfrm>
                <a:off x="1847828" y="-2108368"/>
                <a:ext cx="42862" cy="50800"/>
              </a:xfrm>
              <a:prstGeom prst="ellipse">
                <a:avLst/>
              </a:prstGeom>
              <a:solidFill>
                <a:srgbClr val="0070C0"/>
              </a:solidFill>
              <a:ln w="9525">
                <a:solidFill>
                  <a:srgbClr val="0070C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1" name="Oval 16">
                <a:extLst>
                  <a:ext uri="{FF2B5EF4-FFF2-40B4-BE49-F238E27FC236}">
                    <a16:creationId xmlns:a16="http://schemas.microsoft.com/office/drawing/2014/main" id="{6CE428B6-D010-4922-B42C-8A912C3D4C7C}"/>
                  </a:ext>
                </a:extLst>
              </p:cNvPr>
              <p:cNvSpPr>
                <a:spLocks noChangeArrowheads="1"/>
              </p:cNvSpPr>
              <p:nvPr/>
            </p:nvSpPr>
            <p:spPr bwMode="auto">
              <a:xfrm>
                <a:off x="1606528" y="-2019468"/>
                <a:ext cx="42862" cy="50800"/>
              </a:xfrm>
              <a:prstGeom prst="ellipse">
                <a:avLst/>
              </a:prstGeom>
              <a:solidFill>
                <a:srgbClr val="0070C0"/>
              </a:solidFill>
              <a:ln w="9525">
                <a:solidFill>
                  <a:srgbClr val="0070C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2" name="Oval 17">
                <a:extLst>
                  <a:ext uri="{FF2B5EF4-FFF2-40B4-BE49-F238E27FC236}">
                    <a16:creationId xmlns:a16="http://schemas.microsoft.com/office/drawing/2014/main" id="{43E15F44-07D2-4702-8EA8-BFEB4BBBD65A}"/>
                  </a:ext>
                </a:extLst>
              </p:cNvPr>
              <p:cNvSpPr>
                <a:spLocks noChangeArrowheads="1"/>
              </p:cNvSpPr>
              <p:nvPr/>
            </p:nvSpPr>
            <p:spPr bwMode="auto">
              <a:xfrm>
                <a:off x="1416028" y="-1892468"/>
                <a:ext cx="42862" cy="50800"/>
              </a:xfrm>
              <a:prstGeom prst="ellipse">
                <a:avLst/>
              </a:prstGeom>
              <a:solidFill>
                <a:srgbClr val="0070C0"/>
              </a:solidFill>
              <a:ln w="9525">
                <a:solidFill>
                  <a:srgbClr val="0070C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62" name="Group 1061">
              <a:extLst>
                <a:ext uri="{FF2B5EF4-FFF2-40B4-BE49-F238E27FC236}">
                  <a16:creationId xmlns:a16="http://schemas.microsoft.com/office/drawing/2014/main" id="{17E69FFC-D5AE-44A5-B4A9-395A8487F98E}"/>
                </a:ext>
              </a:extLst>
            </p:cNvPr>
            <p:cNvGrpSpPr/>
            <p:nvPr/>
          </p:nvGrpSpPr>
          <p:grpSpPr>
            <a:xfrm>
              <a:off x="3910737" y="-2146468"/>
              <a:ext cx="538162" cy="304800"/>
              <a:chOff x="3105128" y="-2108368"/>
              <a:chExt cx="538162" cy="304800"/>
            </a:xfrm>
          </p:grpSpPr>
          <p:sp>
            <p:nvSpPr>
              <p:cNvPr id="983" name="Oval 18">
                <a:extLst>
                  <a:ext uri="{FF2B5EF4-FFF2-40B4-BE49-F238E27FC236}">
                    <a16:creationId xmlns:a16="http://schemas.microsoft.com/office/drawing/2014/main" id="{AE82EE69-FBED-4773-942D-DAF880877740}"/>
                  </a:ext>
                </a:extLst>
              </p:cNvPr>
              <p:cNvSpPr>
                <a:spLocks noChangeArrowheads="1"/>
              </p:cNvSpPr>
              <p:nvPr/>
            </p:nvSpPr>
            <p:spPr bwMode="auto">
              <a:xfrm>
                <a:off x="3409928" y="-1854368"/>
                <a:ext cx="42862" cy="50800"/>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4" name="Oval 19">
                <a:extLst>
                  <a:ext uri="{FF2B5EF4-FFF2-40B4-BE49-F238E27FC236}">
                    <a16:creationId xmlns:a16="http://schemas.microsoft.com/office/drawing/2014/main" id="{69CEE529-90BB-40B1-B8D4-094BFB6F5C1C}"/>
                  </a:ext>
                </a:extLst>
              </p:cNvPr>
              <p:cNvSpPr>
                <a:spLocks noChangeArrowheads="1"/>
              </p:cNvSpPr>
              <p:nvPr/>
            </p:nvSpPr>
            <p:spPr bwMode="auto">
              <a:xfrm>
                <a:off x="3600428" y="-1917868"/>
                <a:ext cx="42862" cy="50800"/>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5" name="Oval 20">
                <a:extLst>
                  <a:ext uri="{FF2B5EF4-FFF2-40B4-BE49-F238E27FC236}">
                    <a16:creationId xmlns:a16="http://schemas.microsoft.com/office/drawing/2014/main" id="{2AB93379-3C05-4283-B701-EC850F7D3A56}"/>
                  </a:ext>
                </a:extLst>
              </p:cNvPr>
              <p:cNvSpPr>
                <a:spLocks noChangeArrowheads="1"/>
              </p:cNvSpPr>
              <p:nvPr/>
            </p:nvSpPr>
            <p:spPr bwMode="auto">
              <a:xfrm>
                <a:off x="3536928" y="-2108368"/>
                <a:ext cx="42862" cy="50800"/>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6" name="Oval 21">
                <a:extLst>
                  <a:ext uri="{FF2B5EF4-FFF2-40B4-BE49-F238E27FC236}">
                    <a16:creationId xmlns:a16="http://schemas.microsoft.com/office/drawing/2014/main" id="{CCEA4CD2-4981-4FAE-9CE3-A283F2122B9C}"/>
                  </a:ext>
                </a:extLst>
              </p:cNvPr>
              <p:cNvSpPr>
                <a:spLocks noChangeArrowheads="1"/>
              </p:cNvSpPr>
              <p:nvPr/>
            </p:nvSpPr>
            <p:spPr bwMode="auto">
              <a:xfrm>
                <a:off x="3295628" y="-2019468"/>
                <a:ext cx="42862" cy="50800"/>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7" name="Oval 22">
                <a:extLst>
                  <a:ext uri="{FF2B5EF4-FFF2-40B4-BE49-F238E27FC236}">
                    <a16:creationId xmlns:a16="http://schemas.microsoft.com/office/drawing/2014/main" id="{0B71C6C3-B92B-4F3F-9DD0-28EF718EE60C}"/>
                  </a:ext>
                </a:extLst>
              </p:cNvPr>
              <p:cNvSpPr>
                <a:spLocks noChangeArrowheads="1"/>
              </p:cNvSpPr>
              <p:nvPr/>
            </p:nvSpPr>
            <p:spPr bwMode="auto">
              <a:xfrm>
                <a:off x="3105128" y="-1892468"/>
                <a:ext cx="42862" cy="50800"/>
              </a:xfrm>
              <a:prstGeom prst="ellipse">
                <a:avLst/>
              </a:prstGeom>
              <a:solidFill>
                <a:srgbClr val="FF3300"/>
              </a:solidFill>
              <a:ln w="9525">
                <a:solidFill>
                  <a:srgbClr val="FF330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grpSp>
        <p:grpSp>
          <p:nvGrpSpPr>
            <p:cNvPr id="1063" name="Group 1062">
              <a:extLst>
                <a:ext uri="{FF2B5EF4-FFF2-40B4-BE49-F238E27FC236}">
                  <a16:creationId xmlns:a16="http://schemas.microsoft.com/office/drawing/2014/main" id="{B4573DEA-A5BB-4643-AD65-29F6E6936EB1}"/>
                </a:ext>
              </a:extLst>
            </p:cNvPr>
            <p:cNvGrpSpPr/>
            <p:nvPr/>
          </p:nvGrpSpPr>
          <p:grpSpPr>
            <a:xfrm>
              <a:off x="6776222" y="-2146468"/>
              <a:ext cx="538162" cy="304800"/>
              <a:chOff x="6635728" y="-2146468"/>
              <a:chExt cx="538162" cy="304800"/>
            </a:xfrm>
          </p:grpSpPr>
          <p:sp>
            <p:nvSpPr>
              <p:cNvPr id="988" name="Oval 23">
                <a:extLst>
                  <a:ext uri="{FF2B5EF4-FFF2-40B4-BE49-F238E27FC236}">
                    <a16:creationId xmlns:a16="http://schemas.microsoft.com/office/drawing/2014/main" id="{0D06680C-9F75-4F4B-85E5-3279FFEB4773}"/>
                  </a:ext>
                </a:extLst>
              </p:cNvPr>
              <p:cNvSpPr>
                <a:spLocks noChangeArrowheads="1"/>
              </p:cNvSpPr>
              <p:nvPr/>
            </p:nvSpPr>
            <p:spPr bwMode="auto">
              <a:xfrm>
                <a:off x="6940528" y="-1892468"/>
                <a:ext cx="42862" cy="50800"/>
              </a:xfrm>
              <a:prstGeom prst="ellipse">
                <a:avLst/>
              </a:prstGeom>
              <a:solidFill>
                <a:srgbClr val="00B050"/>
              </a:solidFill>
              <a:ln w="9525">
                <a:solidFill>
                  <a:srgbClr val="00B05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89" name="Oval 24">
                <a:extLst>
                  <a:ext uri="{FF2B5EF4-FFF2-40B4-BE49-F238E27FC236}">
                    <a16:creationId xmlns:a16="http://schemas.microsoft.com/office/drawing/2014/main" id="{1F38376A-CB2B-4322-A2F4-6CF1BB7351FD}"/>
                  </a:ext>
                </a:extLst>
              </p:cNvPr>
              <p:cNvSpPr>
                <a:spLocks noChangeArrowheads="1"/>
              </p:cNvSpPr>
              <p:nvPr/>
            </p:nvSpPr>
            <p:spPr bwMode="auto">
              <a:xfrm>
                <a:off x="7131028" y="-1955968"/>
                <a:ext cx="42862" cy="50800"/>
              </a:xfrm>
              <a:prstGeom prst="ellipse">
                <a:avLst/>
              </a:prstGeom>
              <a:solidFill>
                <a:srgbClr val="00B050"/>
              </a:solidFill>
              <a:ln w="9525">
                <a:solidFill>
                  <a:srgbClr val="00B05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90" name="Oval 25">
                <a:extLst>
                  <a:ext uri="{FF2B5EF4-FFF2-40B4-BE49-F238E27FC236}">
                    <a16:creationId xmlns:a16="http://schemas.microsoft.com/office/drawing/2014/main" id="{1E65F517-AA55-4684-B3C8-9C186A1139C9}"/>
                  </a:ext>
                </a:extLst>
              </p:cNvPr>
              <p:cNvSpPr>
                <a:spLocks noChangeArrowheads="1"/>
              </p:cNvSpPr>
              <p:nvPr/>
            </p:nvSpPr>
            <p:spPr bwMode="auto">
              <a:xfrm>
                <a:off x="7067528" y="-2146468"/>
                <a:ext cx="42862" cy="50800"/>
              </a:xfrm>
              <a:prstGeom prst="ellipse">
                <a:avLst/>
              </a:prstGeom>
              <a:solidFill>
                <a:srgbClr val="00B050"/>
              </a:solidFill>
              <a:ln w="9525">
                <a:solidFill>
                  <a:srgbClr val="00B05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91" name="Oval 26">
                <a:extLst>
                  <a:ext uri="{FF2B5EF4-FFF2-40B4-BE49-F238E27FC236}">
                    <a16:creationId xmlns:a16="http://schemas.microsoft.com/office/drawing/2014/main" id="{6CFE843D-DC2E-4AA0-A9CA-3BB1FEEA0FBE}"/>
                  </a:ext>
                </a:extLst>
              </p:cNvPr>
              <p:cNvSpPr>
                <a:spLocks noChangeArrowheads="1"/>
              </p:cNvSpPr>
              <p:nvPr/>
            </p:nvSpPr>
            <p:spPr bwMode="auto">
              <a:xfrm>
                <a:off x="6826228" y="-2057568"/>
                <a:ext cx="42862" cy="50800"/>
              </a:xfrm>
              <a:prstGeom prst="ellipse">
                <a:avLst/>
              </a:prstGeom>
              <a:solidFill>
                <a:srgbClr val="00B050"/>
              </a:solidFill>
              <a:ln w="9525">
                <a:solidFill>
                  <a:srgbClr val="00B05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sp>
            <p:nvSpPr>
              <p:cNvPr id="992" name="Oval 27">
                <a:extLst>
                  <a:ext uri="{FF2B5EF4-FFF2-40B4-BE49-F238E27FC236}">
                    <a16:creationId xmlns:a16="http://schemas.microsoft.com/office/drawing/2014/main" id="{AFF4A5A3-2E43-425B-8B61-1112D1E6925B}"/>
                  </a:ext>
                </a:extLst>
              </p:cNvPr>
              <p:cNvSpPr>
                <a:spLocks noChangeArrowheads="1"/>
              </p:cNvSpPr>
              <p:nvPr/>
            </p:nvSpPr>
            <p:spPr bwMode="auto">
              <a:xfrm>
                <a:off x="6635728" y="-1930568"/>
                <a:ext cx="42862" cy="50800"/>
              </a:xfrm>
              <a:prstGeom prst="ellipse">
                <a:avLst/>
              </a:prstGeom>
              <a:solidFill>
                <a:srgbClr val="00B050"/>
              </a:solidFill>
              <a:ln w="9525">
                <a:solidFill>
                  <a:srgbClr val="00B050"/>
                </a:solidFill>
                <a:round/>
                <a:headEnd/>
                <a:tailEnd/>
              </a:ln>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Arial" charset="0"/>
                  <a:ea typeface="MS PGothic" charset="0"/>
                </a:endParaRPr>
              </a:p>
            </p:txBody>
          </p:sp>
        </p:grpSp>
        <p:sp>
          <p:nvSpPr>
            <p:cNvPr id="999" name="AutoShape 29">
              <a:extLst>
                <a:ext uri="{FF2B5EF4-FFF2-40B4-BE49-F238E27FC236}">
                  <a16:creationId xmlns:a16="http://schemas.microsoft.com/office/drawing/2014/main" id="{4B1C91D7-26AE-467C-A1DC-53FAA09A85B9}"/>
                </a:ext>
              </a:extLst>
            </p:cNvPr>
            <p:cNvSpPr>
              <a:spLocks noChangeArrowheads="1"/>
            </p:cNvSpPr>
            <p:nvPr/>
          </p:nvSpPr>
          <p:spPr bwMode="auto">
            <a:xfrm>
              <a:off x="292078" y="-2689392"/>
              <a:ext cx="400050" cy="895350"/>
            </a:xfrm>
            <a:prstGeom prst="upArrow">
              <a:avLst>
                <a:gd name="adj1" fmla="val 50000"/>
                <a:gd name="adj2" fmla="val 55952"/>
              </a:avLst>
            </a:prstGeom>
            <a:solidFill>
              <a:schemeClr val="bg1">
                <a:lumMod val="65000"/>
              </a:schemeClr>
            </a:solidFill>
            <a:ln w="9525">
              <a:noFill/>
              <a:miter lim="800000"/>
              <a:headEnd/>
              <a:tailEnd/>
            </a:ln>
          </p:spPr>
          <p:txBody>
            <a:bodyPr vert="eaVert"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MS PGothic" charset="0"/>
              </a:endParaRPr>
            </a:p>
          </p:txBody>
        </p:sp>
      </p:grpSp>
    </p:spTree>
    <p:extLst>
      <p:ext uri="{BB962C8B-B14F-4D97-AF65-F5344CB8AC3E}">
        <p14:creationId xmlns:p14="http://schemas.microsoft.com/office/powerpoint/2010/main" val="25805217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422F40-D8DA-4EC7-98D8-FF8E4F12CCC2}"/>
              </a:ext>
            </a:extLst>
          </p:cNvPr>
          <p:cNvSpPr>
            <a:spLocks noGrp="1"/>
          </p:cNvSpPr>
          <p:nvPr>
            <p:ph type="title"/>
          </p:nvPr>
        </p:nvSpPr>
        <p:spPr>
          <a:solidFill>
            <a:srgbClr val="0070C0"/>
          </a:solidFill>
        </p:spPr>
        <p:txBody>
          <a:bodyPr>
            <a:normAutofit/>
          </a:bodyPr>
          <a:lstStyle/>
          <a:p>
            <a:r>
              <a:rPr lang="en-GB" dirty="0">
                <a:solidFill>
                  <a:schemeClr val="bg1"/>
                </a:solidFill>
              </a:rPr>
              <a:t>Conclusion II: Features of Innate Immunity</a:t>
            </a:r>
          </a:p>
        </p:txBody>
      </p:sp>
      <p:sp>
        <p:nvSpPr>
          <p:cNvPr id="3" name="Content Placeholder 2">
            <a:extLst>
              <a:ext uri="{FF2B5EF4-FFF2-40B4-BE49-F238E27FC236}">
                <a16:creationId xmlns:a16="http://schemas.microsoft.com/office/drawing/2014/main" id="{335666AA-94FB-4F3B-883B-F73EC26D7010}"/>
              </a:ext>
            </a:extLst>
          </p:cNvPr>
          <p:cNvSpPr>
            <a:spLocks noGrp="1"/>
          </p:cNvSpPr>
          <p:nvPr>
            <p:ph idx="1"/>
          </p:nvPr>
        </p:nvSpPr>
        <p:spPr>
          <a:xfrm>
            <a:off x="0" y="1145210"/>
            <a:ext cx="9202471" cy="5365216"/>
          </a:xfrm>
        </p:spPr>
        <p:txBody>
          <a:bodyPr>
            <a:normAutofit/>
          </a:bodyPr>
          <a:lstStyle/>
          <a:p>
            <a:r>
              <a:rPr lang="en-GB" sz="2000" b="1" dirty="0"/>
              <a:t>Induced by danger signals:</a:t>
            </a:r>
          </a:p>
          <a:p>
            <a:pPr lvl="1">
              <a:buFont typeface="Courier New" panose="02070309020205020404" pitchFamily="49" charset="0"/>
              <a:buChar char="o"/>
            </a:pPr>
            <a:r>
              <a:rPr lang="en-GB" b="1" dirty="0"/>
              <a:t>Infectious non-self</a:t>
            </a:r>
            <a:r>
              <a:rPr lang="en-GB" dirty="0"/>
              <a:t>: molecules specific to microbes (LPS, peptidoglycan, ß1-3 glucan, dsRNA) are recognized by «</a:t>
            </a:r>
            <a:r>
              <a:rPr lang="en-GB" b="1" dirty="0"/>
              <a:t>Pattern Recognition Receptors</a:t>
            </a:r>
            <a:r>
              <a:rPr lang="en-GB" dirty="0"/>
              <a:t>» </a:t>
            </a:r>
          </a:p>
          <a:p>
            <a:pPr lvl="1">
              <a:buFont typeface="Courier New" panose="02070309020205020404" pitchFamily="49" charset="0"/>
              <a:buChar char="o"/>
            </a:pPr>
            <a:r>
              <a:rPr lang="en-GB" b="1" dirty="0"/>
              <a:t>Damage signals</a:t>
            </a:r>
            <a:r>
              <a:rPr lang="en-GB" dirty="0"/>
              <a:t>: endogenous factors displayed or released by host cells</a:t>
            </a:r>
          </a:p>
          <a:p>
            <a:pPr lvl="1">
              <a:buFont typeface="Courier New" panose="02070309020205020404" pitchFamily="49" charset="0"/>
              <a:buChar char="o"/>
            </a:pPr>
            <a:r>
              <a:rPr lang="en-GB" b="1" dirty="0"/>
              <a:t>Absence of self</a:t>
            </a:r>
          </a:p>
          <a:p>
            <a:r>
              <a:rPr lang="en-GB" sz="2000" dirty="0"/>
              <a:t>Displays a certain</a:t>
            </a:r>
            <a:r>
              <a:rPr lang="en-GB" sz="2000" b="1" dirty="0"/>
              <a:t> degree of specificity</a:t>
            </a:r>
          </a:p>
          <a:p>
            <a:r>
              <a:rPr lang="en-GB" sz="2000" b="1" dirty="0"/>
              <a:t>Immediately active </a:t>
            </a:r>
            <a:r>
              <a:rPr lang="en-GB" sz="2000" dirty="0"/>
              <a:t>(minutes to hours after infection) </a:t>
            </a:r>
          </a:p>
          <a:p>
            <a:r>
              <a:rPr lang="en-GB" sz="2000" b="1" dirty="0"/>
              <a:t>No memory </a:t>
            </a:r>
            <a:r>
              <a:rPr lang="en-GB" sz="2000" dirty="0"/>
              <a:t>(does not improve after repeated encounters with the same pathogen)  </a:t>
            </a:r>
            <a:r>
              <a:rPr lang="en-GB" sz="2000" b="1" dirty="0"/>
              <a:t>but sometimes long-term effect </a:t>
            </a:r>
            <a:r>
              <a:rPr lang="en-GB" sz="2000" dirty="0"/>
              <a:t>(Priming - Trained Immunity)*</a:t>
            </a:r>
          </a:p>
          <a:p>
            <a:r>
              <a:rPr lang="en-GB" sz="2000" b="1" dirty="0"/>
              <a:t>Two roles</a:t>
            </a:r>
          </a:p>
          <a:p>
            <a:pPr lvl="1">
              <a:buFont typeface="Courier New" panose="02070309020205020404" pitchFamily="49" charset="0"/>
              <a:buChar char="o"/>
            </a:pPr>
            <a:r>
              <a:rPr lang="en-GB" dirty="0"/>
              <a:t>first line of immune </a:t>
            </a:r>
            <a:r>
              <a:rPr lang="en-GB" dirty="0" err="1"/>
              <a:t>defense</a:t>
            </a:r>
            <a:r>
              <a:rPr lang="en-GB" dirty="0"/>
              <a:t>  </a:t>
            </a:r>
          </a:p>
          <a:p>
            <a:pPr lvl="1">
              <a:buFont typeface="Courier New" panose="02070309020205020404" pitchFamily="49" charset="0"/>
              <a:buChar char="o"/>
            </a:pPr>
            <a:r>
              <a:rPr lang="en-GB" dirty="0"/>
              <a:t>stimulate the adaptive immune system</a:t>
            </a:r>
          </a:p>
          <a:p>
            <a:r>
              <a:rPr lang="en-GB" sz="2000" b="1" dirty="0"/>
              <a:t>Conserved throughout evolution </a:t>
            </a:r>
            <a:r>
              <a:rPr lang="en-GB" sz="2000" dirty="0"/>
              <a:t>(e.g. invertebrates)</a:t>
            </a:r>
          </a:p>
          <a:p>
            <a:pPr marL="0" indent="0">
              <a:buNone/>
            </a:pPr>
            <a:endParaRPr lang="en-GB" dirty="0"/>
          </a:p>
        </p:txBody>
      </p:sp>
    </p:spTree>
    <p:extLst>
      <p:ext uri="{BB962C8B-B14F-4D97-AF65-F5344CB8AC3E}">
        <p14:creationId xmlns:p14="http://schemas.microsoft.com/office/powerpoint/2010/main" val="188496441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5F5467-6A88-4C63-A76B-561C7565B292}"/>
              </a:ext>
            </a:extLst>
          </p:cNvPr>
          <p:cNvSpPr>
            <a:spLocks noGrp="1"/>
          </p:cNvSpPr>
          <p:nvPr>
            <p:ph type="title"/>
          </p:nvPr>
        </p:nvSpPr>
        <p:spPr>
          <a:solidFill>
            <a:srgbClr val="92D050"/>
          </a:solidFill>
        </p:spPr>
        <p:txBody>
          <a:bodyPr>
            <a:normAutofit/>
          </a:bodyPr>
          <a:lstStyle/>
          <a:p>
            <a:r>
              <a:rPr lang="en-GB" dirty="0">
                <a:solidFill>
                  <a:schemeClr val="bg1"/>
                </a:solidFill>
              </a:rPr>
              <a:t>Innate Immunity: Learning Objectives</a:t>
            </a:r>
          </a:p>
        </p:txBody>
      </p:sp>
      <p:sp>
        <p:nvSpPr>
          <p:cNvPr id="3" name="Content Placeholder 2">
            <a:extLst>
              <a:ext uri="{FF2B5EF4-FFF2-40B4-BE49-F238E27FC236}">
                <a16:creationId xmlns:a16="http://schemas.microsoft.com/office/drawing/2014/main" id="{0F630CC1-B448-488B-8389-BDA567E3BE54}"/>
              </a:ext>
            </a:extLst>
          </p:cNvPr>
          <p:cNvSpPr>
            <a:spLocks noGrp="1"/>
          </p:cNvSpPr>
          <p:nvPr>
            <p:ph idx="1"/>
          </p:nvPr>
        </p:nvSpPr>
        <p:spPr/>
        <p:txBody>
          <a:bodyPr>
            <a:normAutofit/>
          </a:bodyPr>
          <a:lstStyle/>
          <a:p>
            <a:endParaRPr lang="en-GB" dirty="0"/>
          </a:p>
          <a:p>
            <a:r>
              <a:rPr lang="en-GB" dirty="0"/>
              <a:t>Describe the molecular and cellular components that mediate innate immunity</a:t>
            </a:r>
          </a:p>
          <a:p>
            <a:r>
              <a:rPr lang="en-GB" dirty="0"/>
              <a:t>Describe how components of the innate immune system recognize infectious agents. Define Pattern recognition receptors.</a:t>
            </a:r>
          </a:p>
          <a:p>
            <a:r>
              <a:rPr lang="en-GB" dirty="0"/>
              <a:t>Mention the differences between innate and adaptive immune systems. Indicate interactions between innate and adaptive immunity.</a:t>
            </a:r>
          </a:p>
          <a:p>
            <a:r>
              <a:rPr lang="en-GB" dirty="0"/>
              <a:t>Describe how NK cells become activated and how they kill target cells. </a:t>
            </a:r>
          </a:p>
          <a:p>
            <a:r>
              <a:rPr lang="en-GB" dirty="0"/>
              <a:t>Describe the sequence of events of an inflammatory reaction.</a:t>
            </a:r>
          </a:p>
          <a:p>
            <a:endParaRPr lang="en-GB" dirty="0"/>
          </a:p>
          <a:p>
            <a:endParaRPr lang="en-GB" dirty="0"/>
          </a:p>
          <a:p>
            <a:endParaRPr lang="en-GB" dirty="0"/>
          </a:p>
        </p:txBody>
      </p:sp>
    </p:spTree>
    <p:extLst>
      <p:ext uri="{BB962C8B-B14F-4D97-AF65-F5344CB8AC3E}">
        <p14:creationId xmlns:p14="http://schemas.microsoft.com/office/powerpoint/2010/main" val="2301436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F7F55E-EFC0-48D2-91DD-9E963F38DFB1}"/>
              </a:ext>
            </a:extLst>
          </p:cNvPr>
          <p:cNvSpPr>
            <a:spLocks noGrp="1"/>
          </p:cNvSpPr>
          <p:nvPr>
            <p:ph type="title"/>
          </p:nvPr>
        </p:nvSpPr>
        <p:spPr/>
        <p:txBody>
          <a:bodyPr>
            <a:normAutofit/>
          </a:bodyPr>
          <a:lstStyle/>
          <a:p>
            <a:r>
              <a:rPr lang="en-GB" dirty="0"/>
              <a:t>Leukocytes: white blood cells</a:t>
            </a:r>
          </a:p>
        </p:txBody>
      </p:sp>
      <p:sp>
        <p:nvSpPr>
          <p:cNvPr id="3" name="Content Placeholder 2">
            <a:extLst>
              <a:ext uri="{FF2B5EF4-FFF2-40B4-BE49-F238E27FC236}">
                <a16:creationId xmlns:a16="http://schemas.microsoft.com/office/drawing/2014/main" id="{816A5224-C57B-43E7-838E-0976130E93C0}"/>
              </a:ext>
            </a:extLst>
          </p:cNvPr>
          <p:cNvSpPr>
            <a:spLocks noGrp="1"/>
          </p:cNvSpPr>
          <p:nvPr>
            <p:ph sz="half" idx="1"/>
          </p:nvPr>
        </p:nvSpPr>
        <p:spPr>
          <a:xfrm>
            <a:off x="498022" y="1012825"/>
            <a:ext cx="7963808" cy="4351338"/>
          </a:xfrm>
        </p:spPr>
        <p:txBody>
          <a:bodyPr>
            <a:normAutofit/>
          </a:bodyPr>
          <a:lstStyle/>
          <a:p>
            <a:pPr marL="0" indent="0">
              <a:spcBef>
                <a:spcPts val="1200"/>
              </a:spcBef>
              <a:buNone/>
            </a:pPr>
            <a:r>
              <a:rPr lang="en-US" dirty="0"/>
              <a:t>Blood is composed of serum, red blood cells and white blood cells (</a:t>
            </a:r>
            <a:r>
              <a:rPr lang="en-US" b="1" dirty="0"/>
              <a:t>leukocytes</a:t>
            </a:r>
            <a:r>
              <a:rPr lang="en-US" dirty="0"/>
              <a:t>).</a:t>
            </a:r>
          </a:p>
          <a:p>
            <a:pPr marL="0" indent="0">
              <a:spcBef>
                <a:spcPts val="1200"/>
              </a:spcBef>
              <a:buNone/>
            </a:pPr>
            <a:r>
              <a:rPr lang="en-US" dirty="0"/>
              <a:t>Specific blood cell populations are identified by markers (CD= cluster of differentiation).</a:t>
            </a:r>
          </a:p>
          <a:p>
            <a:pPr marL="0" indent="0">
              <a:spcBef>
                <a:spcPts val="1200"/>
              </a:spcBef>
              <a:buNone/>
            </a:pPr>
            <a:r>
              <a:rPr lang="en-US" dirty="0"/>
              <a:t>Leukocytes are divided into </a:t>
            </a:r>
            <a:r>
              <a:rPr lang="en-US" b="1" dirty="0"/>
              <a:t>myeloid</a:t>
            </a:r>
            <a:r>
              <a:rPr lang="en-US" dirty="0"/>
              <a:t> and </a:t>
            </a:r>
            <a:r>
              <a:rPr lang="en-US" b="1" dirty="0"/>
              <a:t>lymphoid</a:t>
            </a:r>
            <a:r>
              <a:rPr lang="en-US" dirty="0"/>
              <a:t> </a:t>
            </a:r>
            <a:r>
              <a:rPr lang="en-US" b="1" dirty="0"/>
              <a:t>cells</a:t>
            </a:r>
            <a:r>
              <a:rPr lang="en-US" dirty="0"/>
              <a:t>.</a:t>
            </a:r>
          </a:p>
          <a:p>
            <a:pPr marL="0" indent="0">
              <a:spcBef>
                <a:spcPts val="1200"/>
              </a:spcBef>
              <a:buNone/>
            </a:pPr>
            <a:r>
              <a:rPr lang="en-US" dirty="0"/>
              <a:t>Leukocytes are produced from </a:t>
            </a:r>
            <a:r>
              <a:rPr lang="en-US" b="1" dirty="0"/>
              <a:t>stem cells in the bone marrow </a:t>
            </a:r>
            <a:r>
              <a:rPr lang="en-US" dirty="0"/>
              <a:t>or from </a:t>
            </a:r>
            <a:r>
              <a:rPr lang="en-US" b="1" dirty="0"/>
              <a:t>peripheral cells </a:t>
            </a:r>
            <a:r>
              <a:rPr lang="en-US" dirty="0"/>
              <a:t>(e.g. resident macrophages).</a:t>
            </a:r>
          </a:p>
          <a:p>
            <a:pPr marL="0" indent="0">
              <a:spcBef>
                <a:spcPts val="1200"/>
              </a:spcBef>
              <a:buNone/>
            </a:pPr>
            <a:endParaRPr lang="en-GB" dirty="0"/>
          </a:p>
        </p:txBody>
      </p:sp>
      <p:sp>
        <p:nvSpPr>
          <p:cNvPr id="5" name="Content Placeholder 4">
            <a:extLst>
              <a:ext uri="{FF2B5EF4-FFF2-40B4-BE49-F238E27FC236}">
                <a16:creationId xmlns:a16="http://schemas.microsoft.com/office/drawing/2014/main" id="{DABCC6CB-7E5C-4507-9413-FF89575FAD24}"/>
              </a:ext>
            </a:extLst>
          </p:cNvPr>
          <p:cNvSpPr>
            <a:spLocks noGrp="1"/>
          </p:cNvSpPr>
          <p:nvPr>
            <p:ph sz="half" idx="2"/>
          </p:nvPr>
        </p:nvSpPr>
        <p:spPr>
          <a:xfrm>
            <a:off x="6143171" y="4827474"/>
            <a:ext cx="1563914" cy="1428183"/>
          </a:xfrm>
        </p:spPr>
        <p:txBody>
          <a:bodyPr/>
          <a:lstStyle/>
          <a:p>
            <a:pPr marL="0" indent="0">
              <a:buNone/>
            </a:pPr>
            <a:r>
              <a:rPr lang="en-GB" dirty="0"/>
              <a:t>55%</a:t>
            </a:r>
          </a:p>
          <a:p>
            <a:pPr marL="0" indent="0">
              <a:buNone/>
            </a:pPr>
            <a:r>
              <a:rPr lang="en-GB" dirty="0"/>
              <a:t>&lt;1%</a:t>
            </a:r>
          </a:p>
          <a:p>
            <a:pPr marL="0" indent="0">
              <a:buNone/>
            </a:pPr>
            <a:r>
              <a:rPr lang="en-GB" dirty="0"/>
              <a:t>45%</a:t>
            </a:r>
          </a:p>
        </p:txBody>
      </p:sp>
      <p:pic>
        <p:nvPicPr>
          <p:cNvPr id="4" name="Image 1" descr="mooc_2_dia5.jpg">
            <a:extLst>
              <a:ext uri="{FF2B5EF4-FFF2-40B4-BE49-F238E27FC236}">
                <a16:creationId xmlns:a16="http://schemas.microsoft.com/office/drawing/2014/main" id="{D2DB6F16-E35C-432A-BB68-4E5F1628531A}"/>
              </a:ext>
            </a:extLst>
          </p:cNvPr>
          <p:cNvPicPr>
            <a:picLocks noChangeAspect="1"/>
          </p:cNvPicPr>
          <p:nvPr/>
        </p:nvPicPr>
        <p:blipFill rotWithShape="1">
          <a:blip r:embed="rId2">
            <a:extLst>
              <a:ext uri="{28A0092B-C50C-407E-A947-70E740481C1C}">
                <a14:useLocalDpi xmlns:a14="http://schemas.microsoft.com/office/drawing/2010/main" val="0"/>
              </a:ext>
            </a:extLst>
          </a:blip>
          <a:srcRect l="22810" t="14345" r="7004" b="29855"/>
          <a:stretch/>
        </p:blipFill>
        <p:spPr>
          <a:xfrm>
            <a:off x="2123621" y="4090169"/>
            <a:ext cx="4019550" cy="2324100"/>
          </a:xfrm>
          <a:prstGeom prst="rect">
            <a:avLst/>
          </a:prstGeom>
        </p:spPr>
      </p:pic>
    </p:spTree>
    <p:extLst>
      <p:ext uri="{BB962C8B-B14F-4D97-AF65-F5344CB8AC3E}">
        <p14:creationId xmlns:p14="http://schemas.microsoft.com/office/powerpoint/2010/main" val="6431806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B51D8-B699-4ECA-AA2B-8065559BBDBA}"/>
              </a:ext>
            </a:extLst>
          </p:cNvPr>
          <p:cNvSpPr>
            <a:spLocks noGrp="1"/>
          </p:cNvSpPr>
          <p:nvPr>
            <p:ph type="title"/>
          </p:nvPr>
        </p:nvSpPr>
        <p:spPr/>
        <p:txBody>
          <a:bodyPr>
            <a:normAutofit/>
          </a:bodyPr>
          <a:lstStyle/>
          <a:p>
            <a:r>
              <a:rPr lang="en-GB" dirty="0"/>
              <a:t>Generation of the leukocyte lineages</a:t>
            </a:r>
          </a:p>
        </p:txBody>
      </p:sp>
      <p:sp>
        <p:nvSpPr>
          <p:cNvPr id="3" name="Content Placeholder 2">
            <a:extLst>
              <a:ext uri="{FF2B5EF4-FFF2-40B4-BE49-F238E27FC236}">
                <a16:creationId xmlns:a16="http://schemas.microsoft.com/office/drawing/2014/main" id="{D3586B68-0D63-427F-8712-1D07C09FA069}"/>
              </a:ext>
            </a:extLst>
          </p:cNvPr>
          <p:cNvSpPr>
            <a:spLocks noGrp="1"/>
          </p:cNvSpPr>
          <p:nvPr>
            <p:ph idx="1"/>
          </p:nvPr>
        </p:nvSpPr>
        <p:spPr/>
        <p:txBody>
          <a:bodyPr>
            <a:normAutofit/>
          </a:bodyPr>
          <a:lstStyle/>
          <a:p>
            <a:r>
              <a:rPr lang="fr-CH" sz="2000" dirty="0"/>
              <a:t>All </a:t>
            </a:r>
            <a:r>
              <a:rPr lang="fr-CH" sz="2000" dirty="0" err="1"/>
              <a:t>leukocytes</a:t>
            </a:r>
            <a:r>
              <a:rPr lang="fr-CH" sz="2000" dirty="0"/>
              <a:t> </a:t>
            </a:r>
            <a:r>
              <a:rPr lang="fr-CH" sz="2000" dirty="0" err="1"/>
              <a:t>circulating</a:t>
            </a:r>
            <a:r>
              <a:rPr lang="fr-CH" sz="2000" dirty="0"/>
              <a:t> in </a:t>
            </a:r>
            <a:r>
              <a:rPr lang="fr-CH" sz="2000" dirty="0" err="1"/>
              <a:t>blood</a:t>
            </a:r>
            <a:r>
              <a:rPr lang="fr-CH" sz="2000" dirty="0"/>
              <a:t> </a:t>
            </a:r>
            <a:r>
              <a:rPr lang="fr-CH" sz="2000" dirty="0" err="1"/>
              <a:t>originate</a:t>
            </a:r>
            <a:r>
              <a:rPr lang="fr-CH" sz="2000" dirty="0"/>
              <a:t> </a:t>
            </a:r>
            <a:r>
              <a:rPr lang="fr-CH" sz="2000" dirty="0" err="1"/>
              <a:t>from</a:t>
            </a:r>
            <a:r>
              <a:rPr lang="fr-CH" sz="2000" dirty="0"/>
              <a:t> </a:t>
            </a:r>
            <a:r>
              <a:rPr lang="fr-CH" sz="2000" b="1" dirty="0"/>
              <a:t>stem </a:t>
            </a:r>
            <a:r>
              <a:rPr lang="fr-CH" sz="2000" b="1" dirty="0" err="1"/>
              <a:t>cells</a:t>
            </a:r>
            <a:r>
              <a:rPr lang="fr-CH" sz="2000" b="1" dirty="0"/>
              <a:t> in the </a:t>
            </a:r>
            <a:r>
              <a:rPr lang="fr-CH" sz="2000" b="1" dirty="0" err="1"/>
              <a:t>bone</a:t>
            </a:r>
            <a:r>
              <a:rPr lang="fr-CH" sz="2000" b="1" dirty="0"/>
              <a:t> </a:t>
            </a:r>
            <a:r>
              <a:rPr lang="fr-CH" sz="2000" b="1" dirty="0" err="1"/>
              <a:t>marrow</a:t>
            </a:r>
            <a:endParaRPr lang="fr-CH" sz="2000" b="1" dirty="0"/>
          </a:p>
          <a:p>
            <a:r>
              <a:rPr lang="fr-CH" sz="2000" dirty="0"/>
              <a:t>The process </a:t>
            </a:r>
            <a:r>
              <a:rPr lang="fr-CH" sz="2000" dirty="0" err="1"/>
              <a:t>that</a:t>
            </a:r>
            <a:r>
              <a:rPr lang="fr-CH" sz="2000" dirty="0"/>
              <a:t> </a:t>
            </a:r>
            <a:r>
              <a:rPr lang="fr-CH" sz="2000" dirty="0" err="1"/>
              <a:t>allows</a:t>
            </a:r>
            <a:r>
              <a:rPr lang="fr-CH" sz="2000" dirty="0"/>
              <a:t> </a:t>
            </a:r>
            <a:r>
              <a:rPr lang="fr-CH" sz="2000" b="1" dirty="0" err="1"/>
              <a:t>differentiation</a:t>
            </a:r>
            <a:r>
              <a:rPr lang="fr-CH" sz="2000" b="1" dirty="0"/>
              <a:t> and maturation </a:t>
            </a:r>
            <a:r>
              <a:rPr lang="fr-CH" sz="2000" dirty="0"/>
              <a:t>of </a:t>
            </a:r>
            <a:r>
              <a:rPr lang="fr-CH" sz="2000" dirty="0" err="1"/>
              <a:t>leukocytes</a:t>
            </a:r>
            <a:r>
              <a:rPr lang="fr-CH" sz="2000" dirty="0"/>
              <a:t> </a:t>
            </a:r>
            <a:r>
              <a:rPr lang="fr-CH" sz="2000" dirty="0" err="1"/>
              <a:t>from</a:t>
            </a:r>
            <a:r>
              <a:rPr lang="fr-CH" sz="2000" dirty="0"/>
              <a:t> stem </a:t>
            </a:r>
            <a:r>
              <a:rPr lang="fr-CH" sz="2000" dirty="0" err="1"/>
              <a:t>cells</a:t>
            </a:r>
            <a:r>
              <a:rPr lang="fr-CH" sz="2000" dirty="0"/>
              <a:t> </a:t>
            </a:r>
            <a:r>
              <a:rPr lang="fr-CH" sz="2000" dirty="0" err="1"/>
              <a:t>is</a:t>
            </a:r>
            <a:r>
              <a:rPr lang="fr-CH" sz="2000" dirty="0"/>
              <a:t> </a:t>
            </a:r>
            <a:r>
              <a:rPr lang="fr-CH" sz="2000" dirty="0" err="1"/>
              <a:t>called</a:t>
            </a:r>
            <a:r>
              <a:rPr lang="fr-CH" sz="2000" dirty="0"/>
              <a:t> </a:t>
            </a:r>
            <a:r>
              <a:rPr lang="fr-CH" sz="2000" b="1" dirty="0" err="1"/>
              <a:t>hematopoiesis</a:t>
            </a:r>
            <a:r>
              <a:rPr lang="fr-CH" sz="2000" dirty="0"/>
              <a:t>.  </a:t>
            </a:r>
          </a:p>
          <a:p>
            <a:r>
              <a:rPr lang="en-GB" sz="2000" dirty="0" err="1"/>
              <a:t>Hematopoiesis</a:t>
            </a:r>
            <a:r>
              <a:rPr lang="en-GB" sz="2000" dirty="0"/>
              <a:t> is divided in two main arms:</a:t>
            </a:r>
          </a:p>
          <a:p>
            <a:pPr lvl="1">
              <a:buFont typeface="Courier New" panose="02070309020205020404" pitchFamily="49" charset="0"/>
              <a:buChar char="o"/>
            </a:pPr>
            <a:r>
              <a:rPr lang="en-GB" b="1" dirty="0" err="1"/>
              <a:t>Lymphopoiesis</a:t>
            </a:r>
            <a:r>
              <a:rPr lang="en-GB" dirty="0"/>
              <a:t> generates </a:t>
            </a:r>
          </a:p>
          <a:p>
            <a:pPr marL="914400" lvl="2" indent="0">
              <a:buNone/>
            </a:pPr>
            <a:r>
              <a:rPr lang="en-GB" sz="2000" dirty="0"/>
              <a:t>B and T lymphocytes</a:t>
            </a:r>
          </a:p>
          <a:p>
            <a:pPr marL="914400" lvl="2" indent="0">
              <a:buNone/>
            </a:pPr>
            <a:r>
              <a:rPr lang="en-GB" sz="2000" dirty="0"/>
              <a:t>Natural killer cells</a:t>
            </a:r>
          </a:p>
          <a:p>
            <a:pPr lvl="1">
              <a:buFont typeface="Courier New" panose="02070309020205020404" pitchFamily="49" charset="0"/>
              <a:buChar char="o"/>
            </a:pPr>
            <a:r>
              <a:rPr lang="en-GB" b="1" dirty="0" err="1"/>
              <a:t>Myelopoiesis</a:t>
            </a:r>
            <a:r>
              <a:rPr lang="en-GB" b="1" dirty="0"/>
              <a:t> </a:t>
            </a:r>
            <a:r>
              <a:rPr lang="en-GB" dirty="0"/>
              <a:t>generates</a:t>
            </a:r>
          </a:p>
          <a:p>
            <a:pPr marL="914400" lvl="2" indent="0">
              <a:buNone/>
            </a:pPr>
            <a:r>
              <a:rPr lang="en-GB" sz="2000" dirty="0"/>
              <a:t>granulocytes</a:t>
            </a:r>
          </a:p>
          <a:p>
            <a:pPr marL="914400" lvl="2" indent="0">
              <a:buNone/>
            </a:pPr>
            <a:r>
              <a:rPr lang="en-GB" sz="2000" dirty="0"/>
              <a:t>monocytes</a:t>
            </a:r>
          </a:p>
          <a:p>
            <a:pPr marL="914400" lvl="2" indent="0">
              <a:buNone/>
            </a:pPr>
            <a:r>
              <a:rPr lang="en-GB" sz="2000" dirty="0"/>
              <a:t>dendritic cells</a:t>
            </a:r>
          </a:p>
          <a:p>
            <a:pPr marL="914400" lvl="2" indent="0">
              <a:buNone/>
            </a:pPr>
            <a:r>
              <a:rPr lang="en-GB" sz="2000" dirty="0"/>
              <a:t>platelets</a:t>
            </a:r>
          </a:p>
          <a:p>
            <a:pPr marL="914400" lvl="2" indent="0">
              <a:buNone/>
            </a:pPr>
            <a:r>
              <a:rPr lang="en-GB" sz="2000" dirty="0"/>
              <a:t>erythrocytes</a:t>
            </a:r>
          </a:p>
        </p:txBody>
      </p:sp>
      <p:sp>
        <p:nvSpPr>
          <p:cNvPr id="4" name="TextBox 1">
            <a:extLst>
              <a:ext uri="{FF2B5EF4-FFF2-40B4-BE49-F238E27FC236}">
                <a16:creationId xmlns:a16="http://schemas.microsoft.com/office/drawing/2014/main" id="{183C03D2-9857-4AAC-8115-746174590219}"/>
              </a:ext>
            </a:extLst>
          </p:cNvPr>
          <p:cNvSpPr txBox="1">
            <a:spLocks noChangeArrowheads="1"/>
          </p:cNvSpPr>
          <p:nvPr/>
        </p:nvSpPr>
        <p:spPr bwMode="auto">
          <a:xfrm>
            <a:off x="5673725" y="6196013"/>
            <a:ext cx="1587101" cy="400110"/>
          </a:xfrm>
          <a:prstGeom prst="rect">
            <a:avLst/>
          </a:prstGeom>
          <a:solidFill>
            <a:schemeClr val="bg1">
              <a:lumMod val="95000"/>
            </a:schemeClr>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r>
              <a:rPr lang="en-US" sz="2000" dirty="0" err="1">
                <a:latin typeface="+mj-lt"/>
              </a:rPr>
              <a:t>Myelogenesis</a:t>
            </a:r>
            <a:endParaRPr lang="en-US" sz="2000" dirty="0">
              <a:latin typeface="+mj-lt"/>
            </a:endParaRPr>
          </a:p>
        </p:txBody>
      </p:sp>
      <p:pic>
        <p:nvPicPr>
          <p:cNvPr id="5" name="5499_A_4_movie.mp4">
            <a:hlinkClick r:id="" action="ppaction://media"/>
            <a:extLst>
              <a:ext uri="{FF2B5EF4-FFF2-40B4-BE49-F238E27FC236}">
                <a16:creationId xmlns:a16="http://schemas.microsoft.com/office/drawing/2014/main" id="{40CBD703-36FC-4942-9CBD-CA93950074F4}"/>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3810267" y="2914502"/>
            <a:ext cx="5337694" cy="2889398"/>
          </a:xfrm>
          <a:prstGeom prst="rect">
            <a:avLst/>
          </a:prstGeom>
        </p:spPr>
      </p:pic>
    </p:spTree>
    <p:extLst>
      <p:ext uri="{BB962C8B-B14F-4D97-AF65-F5344CB8AC3E}">
        <p14:creationId xmlns:p14="http://schemas.microsoft.com/office/powerpoint/2010/main" val="294262192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vol="80000">
                <p:cTn id="7" fill="hold" display="0">
                  <p:stCondLst>
                    <p:cond delay="indefinite"/>
                  </p:stCondLst>
                </p:cTn>
                <p:tgtEl>
                  <p:spTgt spid="5"/>
                </p:tgtEl>
              </p:cMediaNode>
            </p:video>
          </p:childTnLst>
        </p:cTn>
      </p:par>
    </p:tnLst>
  </p:timing>
</p:sld>
</file>

<file path=ppt/theme/theme1.xml><?xml version="1.0" encoding="utf-8"?>
<a:theme xmlns:a="http://schemas.openxmlformats.org/drawingml/2006/main" name="MOOC_blue_calibri">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OOC_blue_calibri.potx" id="{BAE3B292-7B92-4592-8C9A-D826554EB18E}" vid="{299F4D9C-0CF9-4AEA-8AF3-AA5B7D6CA2C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MOOC_blue_calibri</Template>
  <TotalTime>3583</TotalTime>
  <Words>4428</Words>
  <Application>Microsoft Macintosh PowerPoint</Application>
  <PresentationFormat>Affichage à l'écran (4:3)</PresentationFormat>
  <Paragraphs>779</Paragraphs>
  <Slides>71</Slides>
  <Notes>3</Notes>
  <HiddenSlides>0</HiddenSlides>
  <MMClips>4</MMClips>
  <ScaleCrop>false</ScaleCrop>
  <HeadingPairs>
    <vt:vector size="8" baseType="variant">
      <vt:variant>
        <vt:lpstr>Polices utilisées</vt:lpstr>
      </vt:variant>
      <vt:variant>
        <vt:i4>9</vt:i4>
      </vt:variant>
      <vt:variant>
        <vt:lpstr>Thème</vt:lpstr>
      </vt:variant>
      <vt:variant>
        <vt:i4>1</vt:i4>
      </vt:variant>
      <vt:variant>
        <vt:lpstr>Serveurs OLE incorporés</vt:lpstr>
      </vt:variant>
      <vt:variant>
        <vt:i4>1</vt:i4>
      </vt:variant>
      <vt:variant>
        <vt:lpstr>Titres des diapositives</vt:lpstr>
      </vt:variant>
      <vt:variant>
        <vt:i4>71</vt:i4>
      </vt:variant>
    </vt:vector>
  </HeadingPairs>
  <TitlesOfParts>
    <vt:vector size="82" baseType="lpstr">
      <vt:lpstr>MS PGothic</vt:lpstr>
      <vt:lpstr>MS PGothic</vt:lpstr>
      <vt:lpstr>Arial</vt:lpstr>
      <vt:lpstr>Calibri</vt:lpstr>
      <vt:lpstr>Calibri Light</vt:lpstr>
      <vt:lpstr>Courier New</vt:lpstr>
      <vt:lpstr>Palatino</vt:lpstr>
      <vt:lpstr>Symbol</vt:lpstr>
      <vt:lpstr>Wingdings</vt:lpstr>
      <vt:lpstr>MOOC_blue_calibri</vt:lpstr>
      <vt:lpstr>Image</vt:lpstr>
      <vt:lpstr>II. Innate Immunity</vt:lpstr>
      <vt:lpstr>Three lines of defence against infection</vt:lpstr>
      <vt:lpstr>The Innate Immune system</vt:lpstr>
      <vt:lpstr>Outline</vt:lpstr>
      <vt:lpstr>II-A-B. Effector cells</vt:lpstr>
      <vt:lpstr> First line of defence: epithelial barriers</vt:lpstr>
      <vt:lpstr>Epithelial cells: Effector and Signaling function</vt:lpstr>
      <vt:lpstr>Leukocytes: white blood cells</vt:lpstr>
      <vt:lpstr>Generation of the leukocyte lineages</vt:lpstr>
      <vt:lpstr>Generation of the leukocyte lineages</vt:lpstr>
      <vt:lpstr>Hematopoiesis is a complex differentiation process*</vt:lpstr>
      <vt:lpstr>Phagocytes</vt:lpstr>
      <vt:lpstr>Professional Phagocytes: Monocytes</vt:lpstr>
      <vt:lpstr>Professional Phagocytes: Granulocytes</vt:lpstr>
      <vt:lpstr>Professional Phagocytes: Granulocytes</vt:lpstr>
      <vt:lpstr>Mast cells</vt:lpstr>
      <vt:lpstr>Phagocytosis (1)</vt:lpstr>
      <vt:lpstr>Phagocytosis (2): Recognition</vt:lpstr>
      <vt:lpstr>Phagocytosis (3): Functions</vt:lpstr>
      <vt:lpstr>Phagocytosis (4): Killing</vt:lpstr>
      <vt:lpstr>Degranulation (e.g. neutrophils)</vt:lpstr>
      <vt:lpstr>Natural killer cells: professional killers of  infected cells and tumor cells</vt:lpstr>
      <vt:lpstr>Natural killer cells: Effector Mechanisms (1)</vt:lpstr>
      <vt:lpstr>NK cells: Two ways of killing</vt:lpstr>
      <vt:lpstr>Natural killer cells: Effector Mechanisms(2)</vt:lpstr>
      <vt:lpstr>Natural killer cells: recognition mechanisms</vt:lpstr>
      <vt:lpstr>Natural killer cells: Recognition by ‘missing self’</vt:lpstr>
      <vt:lpstr>Natural killer cells: Recognition by ‘altered self’</vt:lpstr>
      <vt:lpstr>Natural killer cells: Recognition by FcR</vt:lpstr>
      <vt:lpstr>Conclusion 2AB: Innate immune cells</vt:lpstr>
      <vt:lpstr>II.C. Effector molecules</vt:lpstr>
      <vt:lpstr>Effector molecules</vt:lpstr>
      <vt:lpstr>Antimicrobial peptides</vt:lpstr>
      <vt:lpstr>Acute phase proteins</vt:lpstr>
      <vt:lpstr> The complement cascade</vt:lpstr>
      <vt:lpstr>The early steps of complement activation</vt:lpstr>
      <vt:lpstr>The late steps of complement activation</vt:lpstr>
      <vt:lpstr>The complement cascade</vt:lpstr>
      <vt:lpstr>Summary: Pathways of complement activation</vt:lpstr>
      <vt:lpstr>Defense mechanisms by Type I Interferons</vt:lpstr>
      <vt:lpstr>Defense mechanisms by Type I Interferons</vt:lpstr>
      <vt:lpstr>Conclusion 2C: Effector Molecules</vt:lpstr>
      <vt:lpstr>II.D. The inflammatory response </vt:lpstr>
      <vt:lpstr>Local inflammation</vt:lpstr>
      <vt:lpstr>Local inflammation: role of epithelial cells</vt:lpstr>
      <vt:lpstr>Local inflammation</vt:lpstr>
      <vt:lpstr>Local inflammation</vt:lpstr>
      <vt:lpstr>Local inflammation: recruitment of circulating leukocytes</vt:lpstr>
      <vt:lpstr>Local inflammation: recruitment of circulating leukocytes</vt:lpstr>
      <vt:lpstr>Local inflammation: Recruitement of circulating leukocytes</vt:lpstr>
      <vt:lpstr>Local inflammation: critical role of cytokines</vt:lpstr>
      <vt:lpstr>Summary: innate immune cytokines</vt:lpstr>
      <vt:lpstr>Summary: innate immune cytokines</vt:lpstr>
      <vt:lpstr>Local inflammation: A summary</vt:lpstr>
      <vt:lpstr>Systemic inflammation:  Role of the liver and the nervous system</vt:lpstr>
      <vt:lpstr>Inflammation and the nervous system</vt:lpstr>
      <vt:lpstr>Resolution of inflammation</vt:lpstr>
      <vt:lpstr>Conclusion 2D: Inflammation</vt:lpstr>
      <vt:lpstr>II.E. Recognition and Role</vt:lpstr>
      <vt:lpstr>Innate Immune Recognition</vt:lpstr>
      <vt:lpstr>Concept of Pattern recognition (Janeway 1989)</vt:lpstr>
      <vt:lpstr>Major PAMPs include</vt:lpstr>
      <vt:lpstr>Recognition of microbial non-self</vt:lpstr>
      <vt:lpstr>Signaling receptors</vt:lpstr>
      <vt:lpstr>Major PRR signaling receptors</vt:lpstr>
      <vt:lpstr> Pattern recognition receptor: TLR4 </vt:lpstr>
      <vt:lpstr>Roles of innate immunity</vt:lpstr>
      <vt:lpstr>The role of innate immunity in stimulating  adaptive immune responses: The two-signal theory</vt:lpstr>
      <vt:lpstr>The role of innate immunity in stimulating  adaptive immune responses: Dendritic cells</vt:lpstr>
      <vt:lpstr>Conclusion II: Features of Innate Immunity</vt:lpstr>
      <vt:lpstr>Innate Immunity: Learning Objectives</vt:lpstr>
    </vt:vector>
  </TitlesOfParts>
  <LinksUpToDate>false</LinksUpToDate>
  <SharedDoc>false</SharedDoc>
  <HyperlinksChanged>false</HyperlinksChanged>
  <AppVersion>16.0009</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II. Innate Immunity</dc:title>
  <dc:creator>Claudine Neyen</dc:creator>
  <cp:lastModifiedBy>Utilisateur de Microsoft Office</cp:lastModifiedBy>
  <cp:revision>75</cp:revision>
  <dcterms:created xsi:type="dcterms:W3CDTF">2017-10-27T10:06:57Z</dcterms:created>
  <dcterms:modified xsi:type="dcterms:W3CDTF">2018-02-17T12:39:14Z</dcterms:modified>
</cp:coreProperties>
</file>